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  <p:sldId id="280" r:id="rId3"/>
    <p:sldId id="286" r:id="rId4"/>
    <p:sldId id="309" r:id="rId5"/>
    <p:sldId id="308" r:id="rId6"/>
    <p:sldId id="282" r:id="rId7"/>
    <p:sldId id="301" r:id="rId8"/>
    <p:sldId id="288" r:id="rId9"/>
    <p:sldId id="290" r:id="rId10"/>
    <p:sldId id="30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7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FCA33D-257E-4BEF-ADF6-2DB5A18A15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AE740-3661-461E-A510-079A43ECC936}" type="datetime1">
              <a:rPr lang="zh-CN" altLang="en-US"/>
              <a:pPr>
                <a:defRPr/>
              </a:pPr>
              <a:t>2020/8/18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B51BE-15BF-4387-B825-9F7733194E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9D5E9-2D84-49A8-B476-7FA103E147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B9A7E-E538-4B35-AE2F-7DC59174F80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6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30134-8EA4-4901-8CBF-D994C55178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53647-7FD6-46CF-8443-2A716AAF68B8}" type="datetime1">
              <a:rPr lang="zh-CN" altLang="en-US"/>
              <a:pPr>
                <a:defRPr/>
              </a:pPr>
              <a:t>2020/8/18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497FD-A6C5-491B-ADDE-8DFAA62B24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7A54F-B08C-4E05-8A03-002AD99DFE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938D5-6979-4E78-A784-83C6F21DEA9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8659D-F95F-49FA-94B6-87514799F5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841FA-2D6C-4ED4-8ACB-E7DD27EC7353}" type="datetime1">
              <a:rPr lang="zh-CN" altLang="en-US"/>
              <a:pPr>
                <a:defRPr/>
              </a:pPr>
              <a:t>2020/8/18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67E87-4982-4D0F-81BE-0C10F4E913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BCAC4-00F2-440C-816A-BABFEF757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C946E-FD8D-47BB-BFAF-B2D544A7CAF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08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1061066-A76B-487E-B95B-95A979D686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26653-169D-4AF3-94F5-07ABCAF1C470}" type="datetime1">
              <a:rPr lang="zh-CN" altLang="en-US"/>
              <a:pPr>
                <a:defRPr/>
              </a:pPr>
              <a:t>2020/8/18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732DBFE-59B3-45B0-B324-1F8D3BA4A7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C16AF51-665B-4FBB-B665-B504C2D9D2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0AB88-8E7B-4781-8706-EA5E83CA1FB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52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40E1B-585B-4408-BFCC-748A485B0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796AB-CCC8-4128-BE22-18AA29B42DC7}" type="datetime1">
              <a:rPr lang="zh-CN" altLang="en-US"/>
              <a:pPr>
                <a:defRPr/>
              </a:pPr>
              <a:t>2020/8/18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28174-7900-4FF8-B5F5-FA4E794E02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5F5BD-B4CB-496E-9ECB-03D72F72B1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7CCE-2EC8-4504-81E2-B502AE91B61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40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37EB8-E80D-4F89-8F78-03B5793BB1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E5C51-187E-45E9-AC05-128D0457EB67}" type="datetime1">
              <a:rPr lang="zh-CN" altLang="en-US"/>
              <a:pPr>
                <a:defRPr/>
              </a:pPr>
              <a:t>2020/8/18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BC05C-D8E9-4FA8-A01B-A831AEE892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17C86-E3B5-49D5-A067-27E88DB88C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1281F-3E8F-4B2D-9C5F-CF3E50A4CF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14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DF082F9-3C89-4A59-89EC-55A8BEB911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EB8C0-9610-4295-A8C2-4BB72405C07D}" type="datetime1">
              <a:rPr lang="zh-CN" altLang="en-US"/>
              <a:pPr>
                <a:defRPr/>
              </a:pPr>
              <a:t>2020/8/18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D3CFBF1-EE87-417C-8240-627A91273F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9986800-578E-43DA-B4AB-BFEC6F4EE3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81A57-3676-4DD6-82C3-6A421EADA7F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60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2A11A9B-8E33-4278-91A6-F9768DDB24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1C03A-607C-41AA-84B8-642C17DB420B}" type="datetime1">
              <a:rPr lang="zh-CN" altLang="en-US"/>
              <a:pPr>
                <a:defRPr/>
              </a:pPr>
              <a:t>2020/8/18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FD26F555-5418-456B-A9FB-0840C44956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D3E2410-90CC-42F5-B437-93EF5BF3B2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8A0D8-3388-4C72-B7F4-7EE9EE02B6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57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B4F92C2-A7A5-49DF-86E6-B16ABFD791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6879-0D79-4270-A4A6-29058E20907F}" type="datetime1">
              <a:rPr lang="zh-CN" altLang="en-US"/>
              <a:pPr>
                <a:defRPr/>
              </a:pPr>
              <a:t>2020/8/18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B828472-3EF2-40F4-93DF-1FF0F9149C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186D28D-3998-448B-A718-C52511ACA3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45342-A694-455B-A393-21488797502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78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95E93EF-BC86-43FA-A129-9268D7FF06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7E97F-3B8C-4730-A989-8A0E11FEA760}" type="datetime1">
              <a:rPr lang="zh-CN" altLang="en-US"/>
              <a:pPr>
                <a:defRPr/>
              </a:pPr>
              <a:t>2020/8/18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998E953-F77F-4834-9863-057A67E0CA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2ED92B8-C55F-4215-9883-474717817B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A35BC-E675-4B8E-AA0C-B90A913F902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49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7660D66-4222-48F2-AACF-7EABC0BD3E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D8A04-17E4-4919-9D17-62CCC2404069}" type="datetime1">
              <a:rPr lang="zh-CN" altLang="en-US"/>
              <a:pPr>
                <a:defRPr/>
              </a:pPr>
              <a:t>2020/8/18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3FD5ECC-FAAA-47A9-8619-B14755153B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F4A21A6-B128-480F-BA7F-40FE513A80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5DD71-6A82-4353-B586-1BE3E90A713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9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A98B158-EFE1-4E02-80FF-008A887E90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E6AB2-BD30-48BA-B5E0-E64FCA2DC4F6}" type="datetime1">
              <a:rPr lang="zh-CN" altLang="en-US"/>
              <a:pPr>
                <a:defRPr/>
              </a:pPr>
              <a:t>2020/8/18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2FE17AE-0DC9-4366-AC2E-14A283DF2D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34CBEEE-6CCB-4684-8C6B-209ED304D8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23A4C-86D3-4ABF-8A29-A3C8AACD263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5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718E408-4211-42CA-8CCE-4A6A236493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A0696A0-8535-4F9F-8092-BF1F6E752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7C960D02-5218-46D4-977E-1B04979BB64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3524AF8-680B-4207-962D-8E565A3566AB}" type="datetime1">
              <a:rPr lang="zh-CN" altLang="en-US"/>
              <a:pPr>
                <a:defRPr/>
              </a:pPr>
              <a:t>2020/8/18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DEE29FCE-CA39-425E-BA6D-6A0AD2B9DA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1DED06FA-25FC-4518-A552-2639891782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7BFAF6F-FE1F-4FDD-B770-2AAE7FF542A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6">
            <a:extLst>
              <a:ext uri="{FF2B5EF4-FFF2-40B4-BE49-F238E27FC236}">
                <a16:creationId xmlns:a16="http://schemas.microsoft.com/office/drawing/2014/main" id="{10D06868-646F-4887-92C9-D33525AE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657" y="2113044"/>
            <a:ext cx="1296988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51" name="矩形 7">
            <a:extLst>
              <a:ext uri="{FF2B5EF4-FFF2-40B4-BE49-F238E27FC236}">
                <a16:creationId xmlns:a16="http://schemas.microsoft.com/office/drawing/2014/main" id="{BAFB5696-7FEB-413B-A296-5E4A495F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600" y="2113044"/>
            <a:ext cx="1168400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6" name="文本框 13">
            <a:extLst>
              <a:ext uri="{FF2B5EF4-FFF2-40B4-BE49-F238E27FC236}">
                <a16:creationId xmlns:a16="http://schemas.microsoft.com/office/drawing/2014/main" id="{071DBD57-B3F0-4ACF-864C-02393E6EF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08884"/>
            <a:ext cx="12192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个人汇报</a:t>
            </a:r>
          </a:p>
        </p:txBody>
      </p:sp>
      <p:sp>
        <p:nvSpPr>
          <p:cNvPr id="3077" name="文本框 14">
            <a:extLst>
              <a:ext uri="{FF2B5EF4-FFF2-40B4-BE49-F238E27FC236}">
                <a16:creationId xmlns:a16="http://schemas.microsoft.com/office/drawing/2014/main" id="{821863F5-D530-464F-87E2-7AA477A13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612" y="3217799"/>
            <a:ext cx="6921500" cy="195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如来佛组    贾欣融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日期：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2020</a:t>
            </a: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18</a:t>
            </a: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</a:t>
            </a:r>
            <a:endParaRPr lang="en-US" altLang="zh-CN" sz="28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指导老师：常建功 刘胜利</a:t>
            </a:r>
          </a:p>
        </p:txBody>
      </p:sp>
      <p:sp>
        <p:nvSpPr>
          <p:cNvPr id="2054" name="矩形 26">
            <a:extLst>
              <a:ext uri="{FF2B5EF4-FFF2-40B4-BE49-F238E27FC236}">
                <a16:creationId xmlns:a16="http://schemas.microsoft.com/office/drawing/2014/main" id="{D4C90179-D0C5-4FD5-8C94-4F49573B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775" y="5699125"/>
            <a:ext cx="530225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55" name="矩形 27">
            <a:extLst>
              <a:ext uri="{FF2B5EF4-FFF2-40B4-BE49-F238E27FC236}">
                <a16:creationId xmlns:a16="http://schemas.microsoft.com/office/drawing/2014/main" id="{C1C47535-64B5-4DBD-9FAA-712823F19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56" name="矩形 28">
            <a:extLst>
              <a:ext uri="{FF2B5EF4-FFF2-40B4-BE49-F238E27FC236}">
                <a16:creationId xmlns:a16="http://schemas.microsoft.com/office/drawing/2014/main" id="{F2A5A3DA-B5ED-4B74-8F3D-CD3E0917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57" name="等腰三角形 46">
            <a:extLst>
              <a:ext uri="{FF2B5EF4-FFF2-40B4-BE49-F238E27FC236}">
                <a16:creationId xmlns:a16="http://schemas.microsoft.com/office/drawing/2014/main" id="{8022E390-84D7-474B-B3CA-B3099C2A6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5645150"/>
            <a:ext cx="950912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58" name="等腰三角形 47">
            <a:extLst>
              <a:ext uri="{FF2B5EF4-FFF2-40B4-BE49-F238E27FC236}">
                <a16:creationId xmlns:a16="http://schemas.microsoft.com/office/drawing/2014/main" id="{7078543D-C738-46AA-9500-7B441449D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325" y="6118225"/>
            <a:ext cx="739775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59" name="等腰三角形 48">
            <a:extLst>
              <a:ext uri="{FF2B5EF4-FFF2-40B4-BE49-F238E27FC236}">
                <a16:creationId xmlns:a16="http://schemas.microsoft.com/office/drawing/2014/main" id="{453BFD44-0810-412F-AB8B-D0284F463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60" name="矩形 49">
            <a:extLst>
              <a:ext uri="{FF2B5EF4-FFF2-40B4-BE49-F238E27FC236}">
                <a16:creationId xmlns:a16="http://schemas.microsoft.com/office/drawing/2014/main" id="{A07068B1-B739-4D22-A26C-E2B396916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5699125"/>
            <a:ext cx="528638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61" name="矩形 50">
            <a:extLst>
              <a:ext uri="{FF2B5EF4-FFF2-40B4-BE49-F238E27FC236}">
                <a16:creationId xmlns:a16="http://schemas.microsoft.com/office/drawing/2014/main" id="{0FCD4BEA-736E-4A72-9569-2225A527A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75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62" name="矩形 51">
            <a:extLst>
              <a:ext uri="{FF2B5EF4-FFF2-40B4-BE49-F238E27FC236}">
                <a16:creationId xmlns:a16="http://schemas.microsoft.com/office/drawing/2014/main" id="{FF9957E1-0AC5-4B3B-96D4-DA1F35BCD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325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63" name="等腰三角形 52">
            <a:extLst>
              <a:ext uri="{FF2B5EF4-FFF2-40B4-BE49-F238E27FC236}">
                <a16:creationId xmlns:a16="http://schemas.microsoft.com/office/drawing/2014/main" id="{EBE3D90C-B952-4D48-B1D9-09CD1A0F8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5645150"/>
            <a:ext cx="950913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64" name="等腰三角形 53">
            <a:extLst>
              <a:ext uri="{FF2B5EF4-FFF2-40B4-BE49-F238E27FC236}">
                <a16:creationId xmlns:a16="http://schemas.microsoft.com/office/drawing/2014/main" id="{4F79D2C4-6BDE-446E-A70D-221E4033E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9013" y="6118225"/>
            <a:ext cx="741362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65" name="等腰三角形 54">
            <a:extLst>
              <a:ext uri="{FF2B5EF4-FFF2-40B4-BE49-F238E27FC236}">
                <a16:creationId xmlns:a16="http://schemas.microsoft.com/office/drawing/2014/main" id="{5D6A0EDB-2BB4-433E-994E-7927B2E1B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1988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66" name="等腰三角形 55">
            <a:extLst>
              <a:ext uri="{FF2B5EF4-FFF2-40B4-BE49-F238E27FC236}">
                <a16:creationId xmlns:a16="http://schemas.microsoft.com/office/drawing/2014/main" id="{CCDEF7AB-89C6-491E-AD71-2A64AF301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 autoUpdateAnimBg="0"/>
      <p:bldP spid="3077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6">
            <a:extLst>
              <a:ext uri="{FF2B5EF4-FFF2-40B4-BE49-F238E27FC236}">
                <a16:creationId xmlns:a16="http://schemas.microsoft.com/office/drawing/2014/main" id="{9B875752-ED8E-49E0-843D-8555FE5D1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1296988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75" name="矩形 7">
            <a:extLst>
              <a:ext uri="{FF2B5EF4-FFF2-40B4-BE49-F238E27FC236}">
                <a16:creationId xmlns:a16="http://schemas.microsoft.com/office/drawing/2014/main" id="{AFE6788A-CD6F-4B4A-9B33-1D7A22AF1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600" y="2571750"/>
            <a:ext cx="1168400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文本框 13">
            <a:extLst>
              <a:ext uri="{FF2B5EF4-FFF2-40B4-BE49-F238E27FC236}">
                <a16:creationId xmlns:a16="http://schemas.microsoft.com/office/drawing/2014/main" id="{C8CAAF05-2689-4E9D-AA99-6AC87B9F2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" y="2713038"/>
            <a:ext cx="1219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87BB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THANKS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87BB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725" name="文本框 14">
            <a:extLst>
              <a:ext uri="{FF2B5EF4-FFF2-40B4-BE49-F238E27FC236}">
                <a16:creationId xmlns:a16="http://schemas.microsoft.com/office/drawing/2014/main" id="{4F135D6F-D15F-45F7-A795-793EAA6D3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3781425"/>
            <a:ext cx="6921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7BB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Add your text in here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87BB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678" name="矩形 26">
            <a:extLst>
              <a:ext uri="{FF2B5EF4-FFF2-40B4-BE49-F238E27FC236}">
                <a16:creationId xmlns:a16="http://schemas.microsoft.com/office/drawing/2014/main" id="{8474E82A-CD53-417C-84DD-516EC21FA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775" y="5699125"/>
            <a:ext cx="530225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79" name="矩形 27">
            <a:extLst>
              <a:ext uri="{FF2B5EF4-FFF2-40B4-BE49-F238E27FC236}">
                <a16:creationId xmlns:a16="http://schemas.microsoft.com/office/drawing/2014/main" id="{B2949917-02E0-41B0-B33D-317B27A24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80" name="矩形 28">
            <a:extLst>
              <a:ext uri="{FF2B5EF4-FFF2-40B4-BE49-F238E27FC236}">
                <a16:creationId xmlns:a16="http://schemas.microsoft.com/office/drawing/2014/main" id="{A0FD4392-58A8-423B-B8F1-0F3F8D034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81" name="等腰三角形 46">
            <a:extLst>
              <a:ext uri="{FF2B5EF4-FFF2-40B4-BE49-F238E27FC236}">
                <a16:creationId xmlns:a16="http://schemas.microsoft.com/office/drawing/2014/main" id="{D20882B0-414E-4659-8B38-726578626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5645150"/>
            <a:ext cx="950912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82" name="等腰三角形 47">
            <a:extLst>
              <a:ext uri="{FF2B5EF4-FFF2-40B4-BE49-F238E27FC236}">
                <a16:creationId xmlns:a16="http://schemas.microsoft.com/office/drawing/2014/main" id="{CB44BA11-3DD0-4DE2-AFA2-C9ED432D7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325" y="6118225"/>
            <a:ext cx="739775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83" name="等腰三角形 48">
            <a:extLst>
              <a:ext uri="{FF2B5EF4-FFF2-40B4-BE49-F238E27FC236}">
                <a16:creationId xmlns:a16="http://schemas.microsoft.com/office/drawing/2014/main" id="{E915FBBE-F06E-4AFC-B344-D3DEADB36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84" name="矩形 49">
            <a:extLst>
              <a:ext uri="{FF2B5EF4-FFF2-40B4-BE49-F238E27FC236}">
                <a16:creationId xmlns:a16="http://schemas.microsoft.com/office/drawing/2014/main" id="{A69319DC-7C7C-4271-A21D-A10F87327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5699125"/>
            <a:ext cx="528638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85" name="矩形 50">
            <a:extLst>
              <a:ext uri="{FF2B5EF4-FFF2-40B4-BE49-F238E27FC236}">
                <a16:creationId xmlns:a16="http://schemas.microsoft.com/office/drawing/2014/main" id="{C2ADF0C7-28A2-4A60-8DDD-77DB889E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75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86" name="矩形 51">
            <a:extLst>
              <a:ext uri="{FF2B5EF4-FFF2-40B4-BE49-F238E27FC236}">
                <a16:creationId xmlns:a16="http://schemas.microsoft.com/office/drawing/2014/main" id="{A0E06D36-7472-48B5-B9FA-5DE5FF1D1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325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87" name="等腰三角形 52">
            <a:extLst>
              <a:ext uri="{FF2B5EF4-FFF2-40B4-BE49-F238E27FC236}">
                <a16:creationId xmlns:a16="http://schemas.microsoft.com/office/drawing/2014/main" id="{C75517C0-0613-4988-A8E7-977A09B05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5645150"/>
            <a:ext cx="950913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88" name="等腰三角形 53">
            <a:extLst>
              <a:ext uri="{FF2B5EF4-FFF2-40B4-BE49-F238E27FC236}">
                <a16:creationId xmlns:a16="http://schemas.microsoft.com/office/drawing/2014/main" id="{C6AB0627-C160-4493-8E27-AED0D161A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9013" y="6118225"/>
            <a:ext cx="741362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89" name="等腰三角形 54">
            <a:extLst>
              <a:ext uri="{FF2B5EF4-FFF2-40B4-BE49-F238E27FC236}">
                <a16:creationId xmlns:a16="http://schemas.microsoft.com/office/drawing/2014/main" id="{541261F6-6703-44DF-8661-77D679593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1988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90" name="等腰三角形 55">
            <a:extLst>
              <a:ext uri="{FF2B5EF4-FFF2-40B4-BE49-F238E27FC236}">
                <a16:creationId xmlns:a16="http://schemas.microsoft.com/office/drawing/2014/main" id="{A38E3429-2F71-4924-8C4D-8228D8007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ldLvl="0" autoUpdateAnimBg="0"/>
      <p:bldP spid="30725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564B1C3-4053-485F-BB44-BD441CD1F02C}"/>
              </a:ext>
            </a:extLst>
          </p:cNvPr>
          <p:cNvGrpSpPr/>
          <p:nvPr/>
        </p:nvGrpSpPr>
        <p:grpSpPr>
          <a:xfrm>
            <a:off x="5268328" y="598191"/>
            <a:ext cx="6018797" cy="899725"/>
            <a:chOff x="5268328" y="598191"/>
            <a:chExt cx="6018797" cy="899725"/>
          </a:xfrm>
        </p:grpSpPr>
        <p:sp>
          <p:nvSpPr>
            <p:cNvPr id="3074" name="等腰三角形 40">
              <a:extLst>
                <a:ext uri="{FF2B5EF4-FFF2-40B4-BE49-F238E27FC236}">
                  <a16:creationId xmlns:a16="http://schemas.microsoft.com/office/drawing/2014/main" id="{4A794FF9-A321-45A0-A348-94FF02A437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504925" y="361594"/>
              <a:ext cx="899725" cy="1372920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079" name="文本框 57">
              <a:extLst>
                <a:ext uri="{FF2B5EF4-FFF2-40B4-BE49-F238E27FC236}">
                  <a16:creationId xmlns:a16="http://schemas.microsoft.com/office/drawing/2014/main" id="{044C47CA-4400-48FE-9B9D-BA0054009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4645" y="724998"/>
              <a:ext cx="404248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个人项目描述</a:t>
              </a:r>
              <a:endParaRPr lang="zh-CN" altLang="en-US" sz="3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2E373CA-1AF6-495E-A85C-23600E5712B3}"/>
              </a:ext>
            </a:extLst>
          </p:cNvPr>
          <p:cNvGrpSpPr/>
          <p:nvPr/>
        </p:nvGrpSpPr>
        <p:grpSpPr>
          <a:xfrm>
            <a:off x="5268328" y="5453213"/>
            <a:ext cx="6018797" cy="899725"/>
            <a:chOff x="5268328" y="5453213"/>
            <a:chExt cx="6018797" cy="899725"/>
          </a:xfrm>
        </p:grpSpPr>
        <p:sp>
          <p:nvSpPr>
            <p:cNvPr id="3075" name="等腰三角形 41">
              <a:extLst>
                <a:ext uri="{FF2B5EF4-FFF2-40B4-BE49-F238E27FC236}">
                  <a16:creationId xmlns:a16="http://schemas.microsoft.com/office/drawing/2014/main" id="{05053AF9-A414-4AE7-A280-7DA6F8F1C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504924" y="5216617"/>
              <a:ext cx="899725" cy="1372918"/>
            </a:xfrm>
            <a:prstGeom prst="triangle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081" name="文本框 59">
              <a:extLst>
                <a:ext uri="{FF2B5EF4-FFF2-40B4-BE49-F238E27FC236}">
                  <a16:creationId xmlns:a16="http://schemas.microsoft.com/office/drawing/2014/main" id="{0A62FC1E-F5FA-4D47-9F02-F7FF1067A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4645" y="5580023"/>
              <a:ext cx="404248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总结</a:t>
              </a:r>
              <a:endParaRPr lang="zh-CN" altLang="en-US" sz="3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B9DC9A2-91FC-449E-B15F-596AAA23E7B9}"/>
              </a:ext>
            </a:extLst>
          </p:cNvPr>
          <p:cNvGrpSpPr/>
          <p:nvPr/>
        </p:nvGrpSpPr>
        <p:grpSpPr>
          <a:xfrm>
            <a:off x="5268327" y="1811947"/>
            <a:ext cx="6019594" cy="899725"/>
            <a:chOff x="5268327" y="1804803"/>
            <a:chExt cx="6019594" cy="899725"/>
          </a:xfrm>
        </p:grpSpPr>
        <p:sp>
          <p:nvSpPr>
            <p:cNvPr id="3076" name="等腰三角形 42">
              <a:extLst>
                <a:ext uri="{FF2B5EF4-FFF2-40B4-BE49-F238E27FC236}">
                  <a16:creationId xmlns:a16="http://schemas.microsoft.com/office/drawing/2014/main" id="{72E3AAB6-A0C6-43D7-A721-722D7458D7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504923" y="1568207"/>
              <a:ext cx="899725" cy="1372918"/>
            </a:xfrm>
            <a:prstGeom prst="triangle">
              <a:avLst>
                <a:gd name="adj" fmla="val 50000"/>
              </a:avLst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083" name="文本框 61">
              <a:extLst>
                <a:ext uri="{FF2B5EF4-FFF2-40B4-BE49-F238E27FC236}">
                  <a16:creationId xmlns:a16="http://schemas.microsoft.com/office/drawing/2014/main" id="{4BACC43B-229F-4468-8BE6-BBE540602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3058" y="1931610"/>
              <a:ext cx="4044863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文档附图</a:t>
              </a:r>
              <a:endParaRPr lang="zh-CN" altLang="en-US" sz="3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B483372-9BF8-4C76-97F8-764B74747D84}"/>
              </a:ext>
            </a:extLst>
          </p:cNvPr>
          <p:cNvGrpSpPr/>
          <p:nvPr/>
        </p:nvGrpSpPr>
        <p:grpSpPr>
          <a:xfrm>
            <a:off x="5268327" y="4239459"/>
            <a:ext cx="6019595" cy="899725"/>
            <a:chOff x="5268327" y="4188074"/>
            <a:chExt cx="6019595" cy="899725"/>
          </a:xfrm>
        </p:grpSpPr>
        <p:sp>
          <p:nvSpPr>
            <p:cNvPr id="3077" name="等腰三角形 43">
              <a:extLst>
                <a:ext uri="{FF2B5EF4-FFF2-40B4-BE49-F238E27FC236}">
                  <a16:creationId xmlns:a16="http://schemas.microsoft.com/office/drawing/2014/main" id="{6961E107-7475-4A6F-ADF8-BB537CC5DE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504923" y="3951478"/>
              <a:ext cx="899725" cy="1372918"/>
            </a:xfrm>
            <a:prstGeom prst="triangle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085" name="文本框 63">
              <a:extLst>
                <a:ext uri="{FF2B5EF4-FFF2-40B4-BE49-F238E27FC236}">
                  <a16:creationId xmlns:a16="http://schemas.microsoft.com/office/drawing/2014/main" id="{957C83E2-2E51-4508-A391-26448450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3058" y="4309172"/>
              <a:ext cx="404486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60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困难及解决方案</a:t>
              </a:r>
              <a:endParaRPr kumimoji="0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86" name="文本框 64">
            <a:extLst>
              <a:ext uri="{FF2B5EF4-FFF2-40B4-BE49-F238E27FC236}">
                <a16:creationId xmlns:a16="http://schemas.microsoft.com/office/drawing/2014/main" id="{7920C10C-0401-410C-BC04-6B89786CA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28" y="2644170"/>
            <a:ext cx="290354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9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目录</a:t>
            </a:r>
            <a:endParaRPr lang="zh-CN" altLang="en-US" sz="9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929A3A-3A04-455D-A355-4C8CD7423F9B}"/>
              </a:ext>
            </a:extLst>
          </p:cNvPr>
          <p:cNvGrpSpPr/>
          <p:nvPr/>
        </p:nvGrpSpPr>
        <p:grpSpPr>
          <a:xfrm>
            <a:off x="5278437" y="3025703"/>
            <a:ext cx="6009485" cy="899725"/>
            <a:chOff x="5278437" y="2996438"/>
            <a:chExt cx="6009485" cy="899725"/>
          </a:xfrm>
        </p:grpSpPr>
        <p:sp>
          <p:nvSpPr>
            <p:cNvPr id="2" name="等腰三角形 43">
              <a:extLst>
                <a:ext uri="{FF2B5EF4-FFF2-40B4-BE49-F238E27FC236}">
                  <a16:creationId xmlns:a16="http://schemas.microsoft.com/office/drawing/2014/main" id="{2318FCFE-89E1-45B1-B0A6-A4DEB13CCF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515033" y="2759842"/>
              <a:ext cx="899725" cy="1372918"/>
            </a:xfrm>
            <a:prstGeom prst="triangle">
              <a:avLst>
                <a:gd name="adj" fmla="val 50000"/>
              </a:avLst>
            </a:prstGeom>
            <a:solidFill>
              <a:srgbClr val="87BB3B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" name="文本框 63">
              <a:extLst>
                <a:ext uri="{FF2B5EF4-FFF2-40B4-BE49-F238E27FC236}">
                  <a16:creationId xmlns:a16="http://schemas.microsoft.com/office/drawing/2014/main" id="{D05A6C1E-484A-445B-B2D8-A651AD97F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3058" y="3112044"/>
              <a:ext cx="4044864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源码</a:t>
              </a:r>
              <a:endParaRPr lang="zh-CN" altLang="en-US" sz="3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44">
            <a:extLst>
              <a:ext uri="{FF2B5EF4-FFF2-40B4-BE49-F238E27FC236}">
                <a16:creationId xmlns:a16="http://schemas.microsoft.com/office/drawing/2014/main" id="{ED6B938B-7A42-4E16-943B-D8BF2F4EF26A}"/>
              </a:ext>
            </a:extLst>
          </p:cNvPr>
          <p:cNvGrpSpPr>
            <a:grpSpLocks/>
          </p:cNvGrpSpPr>
          <p:nvPr/>
        </p:nvGrpSpPr>
        <p:grpSpPr bwMode="auto">
          <a:xfrm>
            <a:off x="5102925" y="611995"/>
            <a:ext cx="4383087" cy="5781675"/>
            <a:chOff x="0" y="0"/>
            <a:chExt cx="4383798" cy="5781564"/>
          </a:xfrm>
        </p:grpSpPr>
        <p:sp>
          <p:nvSpPr>
            <p:cNvPr id="11269" name="Freeform 12">
              <a:extLst>
                <a:ext uri="{FF2B5EF4-FFF2-40B4-BE49-F238E27FC236}">
                  <a16:creationId xmlns:a16="http://schemas.microsoft.com/office/drawing/2014/main" id="{D3D49929-62B4-46A5-8065-B87F9D913A9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92320" y="2039898"/>
              <a:ext cx="1157475" cy="1643031"/>
            </a:xfrm>
            <a:custGeom>
              <a:avLst/>
              <a:gdLst>
                <a:gd name="T0" fmla="*/ 2147483646 w 408"/>
                <a:gd name="T1" fmla="*/ 2147483646 h 578"/>
                <a:gd name="T2" fmla="*/ 2147483646 w 408"/>
                <a:gd name="T3" fmla="*/ 2147483646 h 578"/>
                <a:gd name="T4" fmla="*/ 2147483646 w 408"/>
                <a:gd name="T5" fmla="*/ 2147483646 h 578"/>
                <a:gd name="T6" fmla="*/ 2147483646 w 408"/>
                <a:gd name="T7" fmla="*/ 2147483646 h 578"/>
                <a:gd name="T8" fmla="*/ 2147483646 w 408"/>
                <a:gd name="T9" fmla="*/ 2147483646 h 578"/>
                <a:gd name="T10" fmla="*/ 2147483646 w 408"/>
                <a:gd name="T11" fmla="*/ 2147483646 h 578"/>
                <a:gd name="T12" fmla="*/ 2147483646 w 408"/>
                <a:gd name="T13" fmla="*/ 2147483646 h 578"/>
                <a:gd name="T14" fmla="*/ 2147483646 w 408"/>
                <a:gd name="T15" fmla="*/ 2147483646 h 578"/>
                <a:gd name="T16" fmla="*/ 2147483646 w 408"/>
                <a:gd name="T17" fmla="*/ 2147483646 h 578"/>
                <a:gd name="T18" fmla="*/ 2147483646 w 408"/>
                <a:gd name="T19" fmla="*/ 2147483646 h 578"/>
                <a:gd name="T20" fmla="*/ 2147483646 w 408"/>
                <a:gd name="T21" fmla="*/ 2147483646 h 578"/>
                <a:gd name="T22" fmla="*/ 2147483646 w 408"/>
                <a:gd name="T23" fmla="*/ 2147483646 h 578"/>
                <a:gd name="T24" fmla="*/ 2147483646 w 408"/>
                <a:gd name="T25" fmla="*/ 2147483646 h 578"/>
                <a:gd name="T26" fmla="*/ 2147483646 w 408"/>
                <a:gd name="T27" fmla="*/ 2147483646 h 578"/>
                <a:gd name="T28" fmla="*/ 2147483646 w 408"/>
                <a:gd name="T29" fmla="*/ 2147483646 h 578"/>
                <a:gd name="T30" fmla="*/ 2147483646 w 408"/>
                <a:gd name="T31" fmla="*/ 2147483646 h 578"/>
                <a:gd name="T32" fmla="*/ 2147483646 w 408"/>
                <a:gd name="T33" fmla="*/ 2147483646 h 578"/>
                <a:gd name="T34" fmla="*/ 0 w 408"/>
                <a:gd name="T35" fmla="*/ 2147483646 h 578"/>
                <a:gd name="T36" fmla="*/ 2147483646 w 408"/>
                <a:gd name="T37" fmla="*/ 2147483646 h 578"/>
                <a:gd name="T38" fmla="*/ 2147483646 w 408"/>
                <a:gd name="T39" fmla="*/ 2147483646 h 578"/>
                <a:gd name="T40" fmla="*/ 2147483646 w 408"/>
                <a:gd name="T41" fmla="*/ 2147483646 h 578"/>
                <a:gd name="T42" fmla="*/ 2147483646 w 408"/>
                <a:gd name="T43" fmla="*/ 2147483646 h 578"/>
                <a:gd name="T44" fmla="*/ 2147483646 w 408"/>
                <a:gd name="T45" fmla="*/ 0 h 578"/>
                <a:gd name="T46" fmla="*/ 2147483646 w 408"/>
                <a:gd name="T47" fmla="*/ 2147483646 h 578"/>
                <a:gd name="T48" fmla="*/ 2147483646 w 408"/>
                <a:gd name="T49" fmla="*/ 2147483646 h 578"/>
                <a:gd name="T50" fmla="*/ 2147483646 w 408"/>
                <a:gd name="T51" fmla="*/ 2147483646 h 578"/>
                <a:gd name="T52" fmla="*/ 2147483646 w 408"/>
                <a:gd name="T53" fmla="*/ 2147483646 h 578"/>
                <a:gd name="T54" fmla="*/ 2147483646 w 408"/>
                <a:gd name="T55" fmla="*/ 2147483646 h 578"/>
                <a:gd name="T56" fmla="*/ 2147483646 w 408"/>
                <a:gd name="T57" fmla="*/ 2147483646 h 578"/>
                <a:gd name="T58" fmla="*/ 2147483646 w 408"/>
                <a:gd name="T59" fmla="*/ 2147483646 h 578"/>
                <a:gd name="T60" fmla="*/ 2147483646 w 408"/>
                <a:gd name="T61" fmla="*/ 2147483646 h 578"/>
                <a:gd name="T62" fmla="*/ 2147483646 w 408"/>
                <a:gd name="T63" fmla="*/ 2147483646 h 578"/>
                <a:gd name="T64" fmla="*/ 2147483646 w 408"/>
                <a:gd name="T65" fmla="*/ 2147483646 h 578"/>
                <a:gd name="T66" fmla="*/ 2147483646 w 408"/>
                <a:gd name="T67" fmla="*/ 2147483646 h 578"/>
                <a:gd name="T68" fmla="*/ 2147483646 w 408"/>
                <a:gd name="T69" fmla="*/ 2147483646 h 578"/>
                <a:gd name="T70" fmla="*/ 2147483646 w 408"/>
                <a:gd name="T71" fmla="*/ 2147483646 h 578"/>
                <a:gd name="T72" fmla="*/ 2147483646 w 408"/>
                <a:gd name="T73" fmla="*/ 2147483646 h 578"/>
                <a:gd name="T74" fmla="*/ 2147483646 w 408"/>
                <a:gd name="T75" fmla="*/ 2147483646 h 578"/>
                <a:gd name="T76" fmla="*/ 2147483646 w 408"/>
                <a:gd name="T77" fmla="*/ 2147483646 h 578"/>
                <a:gd name="T78" fmla="*/ 2147483646 w 408"/>
                <a:gd name="T79" fmla="*/ 2147483646 h 578"/>
                <a:gd name="T80" fmla="*/ 2147483646 w 408"/>
                <a:gd name="T81" fmla="*/ 2147483646 h 578"/>
                <a:gd name="T82" fmla="*/ 2147483646 w 408"/>
                <a:gd name="T83" fmla="*/ 2147483646 h 578"/>
                <a:gd name="T84" fmla="*/ 2147483646 w 408"/>
                <a:gd name="T85" fmla="*/ 2147483646 h 578"/>
                <a:gd name="T86" fmla="*/ 2147483646 w 408"/>
                <a:gd name="T87" fmla="*/ 2147483646 h 5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8"/>
                <a:gd name="T133" fmla="*/ 0 h 578"/>
                <a:gd name="T134" fmla="*/ 408 w 408"/>
                <a:gd name="T135" fmla="*/ 578 h 5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8" h="578">
                  <a:moveTo>
                    <a:pt x="248" y="430"/>
                  </a:moveTo>
                  <a:lnTo>
                    <a:pt x="166" y="430"/>
                  </a:lnTo>
                  <a:lnTo>
                    <a:pt x="158" y="430"/>
                  </a:lnTo>
                  <a:lnTo>
                    <a:pt x="154" y="426"/>
                  </a:lnTo>
                  <a:lnTo>
                    <a:pt x="150" y="422"/>
                  </a:lnTo>
                  <a:lnTo>
                    <a:pt x="148" y="414"/>
                  </a:lnTo>
                  <a:lnTo>
                    <a:pt x="148" y="404"/>
                  </a:lnTo>
                  <a:lnTo>
                    <a:pt x="150" y="382"/>
                  </a:lnTo>
                  <a:lnTo>
                    <a:pt x="152" y="360"/>
                  </a:lnTo>
                  <a:lnTo>
                    <a:pt x="158" y="342"/>
                  </a:lnTo>
                  <a:lnTo>
                    <a:pt x="164" y="326"/>
                  </a:lnTo>
                  <a:lnTo>
                    <a:pt x="174" y="308"/>
                  </a:lnTo>
                  <a:lnTo>
                    <a:pt x="188" y="292"/>
                  </a:lnTo>
                  <a:lnTo>
                    <a:pt x="206" y="274"/>
                  </a:lnTo>
                  <a:lnTo>
                    <a:pt x="228" y="254"/>
                  </a:lnTo>
                  <a:lnTo>
                    <a:pt x="268" y="222"/>
                  </a:lnTo>
                  <a:lnTo>
                    <a:pt x="286" y="204"/>
                  </a:lnTo>
                  <a:lnTo>
                    <a:pt x="292" y="194"/>
                  </a:lnTo>
                  <a:lnTo>
                    <a:pt x="296" y="184"/>
                  </a:lnTo>
                  <a:lnTo>
                    <a:pt x="300" y="172"/>
                  </a:lnTo>
                  <a:lnTo>
                    <a:pt x="300" y="162"/>
                  </a:lnTo>
                  <a:lnTo>
                    <a:pt x="298" y="146"/>
                  </a:lnTo>
                  <a:lnTo>
                    <a:pt x="294" y="132"/>
                  </a:lnTo>
                  <a:lnTo>
                    <a:pt x="286" y="118"/>
                  </a:lnTo>
                  <a:lnTo>
                    <a:pt x="276" y="106"/>
                  </a:lnTo>
                  <a:lnTo>
                    <a:pt x="262" y="96"/>
                  </a:lnTo>
                  <a:lnTo>
                    <a:pt x="244" y="90"/>
                  </a:lnTo>
                  <a:lnTo>
                    <a:pt x="226" y="86"/>
                  </a:lnTo>
                  <a:lnTo>
                    <a:pt x="206" y="84"/>
                  </a:lnTo>
                  <a:lnTo>
                    <a:pt x="186" y="86"/>
                  </a:lnTo>
                  <a:lnTo>
                    <a:pt x="168" y="90"/>
                  </a:lnTo>
                  <a:lnTo>
                    <a:pt x="152" y="98"/>
                  </a:lnTo>
                  <a:lnTo>
                    <a:pt x="136" y="108"/>
                  </a:lnTo>
                  <a:lnTo>
                    <a:pt x="124" y="122"/>
                  </a:lnTo>
                  <a:lnTo>
                    <a:pt x="112" y="138"/>
                  </a:lnTo>
                  <a:lnTo>
                    <a:pt x="104" y="158"/>
                  </a:lnTo>
                  <a:lnTo>
                    <a:pt x="98" y="180"/>
                  </a:lnTo>
                  <a:lnTo>
                    <a:pt x="12" y="170"/>
                  </a:lnTo>
                  <a:lnTo>
                    <a:pt x="6" y="168"/>
                  </a:lnTo>
                  <a:lnTo>
                    <a:pt x="2" y="164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4" y="140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2" y="78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70" y="38"/>
                  </a:lnTo>
                  <a:lnTo>
                    <a:pt x="86" y="28"/>
                  </a:lnTo>
                  <a:lnTo>
                    <a:pt x="102" y="20"/>
                  </a:lnTo>
                  <a:lnTo>
                    <a:pt x="120" y="12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80" y="2"/>
                  </a:lnTo>
                  <a:lnTo>
                    <a:pt x="202" y="0"/>
                  </a:lnTo>
                  <a:lnTo>
                    <a:pt x="224" y="2"/>
                  </a:lnTo>
                  <a:lnTo>
                    <a:pt x="246" y="4"/>
                  </a:lnTo>
                  <a:lnTo>
                    <a:pt x="266" y="8"/>
                  </a:lnTo>
                  <a:lnTo>
                    <a:pt x="286" y="12"/>
                  </a:lnTo>
                  <a:lnTo>
                    <a:pt x="304" y="20"/>
                  </a:lnTo>
                  <a:lnTo>
                    <a:pt x="322" y="28"/>
                  </a:lnTo>
                  <a:lnTo>
                    <a:pt x="338" y="38"/>
                  </a:lnTo>
                  <a:lnTo>
                    <a:pt x="352" y="50"/>
                  </a:lnTo>
                  <a:lnTo>
                    <a:pt x="364" y="62"/>
                  </a:lnTo>
                  <a:lnTo>
                    <a:pt x="376" y="76"/>
                  </a:lnTo>
                  <a:lnTo>
                    <a:pt x="386" y="88"/>
                  </a:lnTo>
                  <a:lnTo>
                    <a:pt x="394" y="104"/>
                  </a:lnTo>
                  <a:lnTo>
                    <a:pt x="400" y="118"/>
                  </a:lnTo>
                  <a:lnTo>
                    <a:pt x="404" y="132"/>
                  </a:lnTo>
                  <a:lnTo>
                    <a:pt x="406" y="148"/>
                  </a:lnTo>
                  <a:lnTo>
                    <a:pt x="408" y="164"/>
                  </a:lnTo>
                  <a:lnTo>
                    <a:pt x="406" y="182"/>
                  </a:lnTo>
                  <a:lnTo>
                    <a:pt x="402" y="200"/>
                  </a:lnTo>
                  <a:lnTo>
                    <a:pt x="396" y="216"/>
                  </a:lnTo>
                  <a:lnTo>
                    <a:pt x="388" y="234"/>
                  </a:lnTo>
                  <a:lnTo>
                    <a:pt x="374" y="250"/>
                  </a:lnTo>
                  <a:lnTo>
                    <a:pt x="354" y="272"/>
                  </a:lnTo>
                  <a:lnTo>
                    <a:pt x="330" y="296"/>
                  </a:lnTo>
                  <a:lnTo>
                    <a:pt x="300" y="322"/>
                  </a:lnTo>
                  <a:lnTo>
                    <a:pt x="272" y="348"/>
                  </a:lnTo>
                  <a:lnTo>
                    <a:pt x="262" y="358"/>
                  </a:lnTo>
                  <a:lnTo>
                    <a:pt x="256" y="368"/>
                  </a:lnTo>
                  <a:lnTo>
                    <a:pt x="252" y="378"/>
                  </a:lnTo>
                  <a:lnTo>
                    <a:pt x="250" y="392"/>
                  </a:lnTo>
                  <a:lnTo>
                    <a:pt x="248" y="410"/>
                  </a:lnTo>
                  <a:lnTo>
                    <a:pt x="248" y="430"/>
                  </a:lnTo>
                  <a:close/>
                  <a:moveTo>
                    <a:pt x="166" y="578"/>
                  </a:moveTo>
                  <a:lnTo>
                    <a:pt x="166" y="578"/>
                  </a:lnTo>
                  <a:lnTo>
                    <a:pt x="158" y="578"/>
                  </a:lnTo>
                  <a:lnTo>
                    <a:pt x="154" y="574"/>
                  </a:lnTo>
                  <a:lnTo>
                    <a:pt x="150" y="568"/>
                  </a:lnTo>
                  <a:lnTo>
                    <a:pt x="150" y="562"/>
                  </a:lnTo>
                  <a:lnTo>
                    <a:pt x="150" y="484"/>
                  </a:lnTo>
                  <a:lnTo>
                    <a:pt x="150" y="478"/>
                  </a:lnTo>
                  <a:lnTo>
                    <a:pt x="154" y="474"/>
                  </a:lnTo>
                  <a:lnTo>
                    <a:pt x="158" y="470"/>
                  </a:lnTo>
                  <a:lnTo>
                    <a:pt x="166" y="468"/>
                  </a:lnTo>
                  <a:lnTo>
                    <a:pt x="242" y="468"/>
                  </a:lnTo>
                  <a:lnTo>
                    <a:pt x="250" y="470"/>
                  </a:lnTo>
                  <a:lnTo>
                    <a:pt x="254" y="474"/>
                  </a:lnTo>
                  <a:lnTo>
                    <a:pt x="258" y="478"/>
                  </a:lnTo>
                  <a:lnTo>
                    <a:pt x="258" y="484"/>
                  </a:lnTo>
                  <a:lnTo>
                    <a:pt x="258" y="562"/>
                  </a:lnTo>
                  <a:lnTo>
                    <a:pt x="258" y="568"/>
                  </a:lnTo>
                  <a:lnTo>
                    <a:pt x="254" y="574"/>
                  </a:lnTo>
                  <a:lnTo>
                    <a:pt x="250" y="578"/>
                  </a:lnTo>
                  <a:lnTo>
                    <a:pt x="242" y="578"/>
                  </a:lnTo>
                  <a:lnTo>
                    <a:pt x="166" y="578"/>
                  </a:lnTo>
                  <a:close/>
                </a:path>
              </a:pathLst>
            </a:custGeom>
            <a:solidFill>
              <a:srgbClr val="000000">
                <a:alpha val="1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" name="Donut 8">
              <a:extLst>
                <a:ext uri="{FF2B5EF4-FFF2-40B4-BE49-F238E27FC236}">
                  <a16:creationId xmlns:a16="http://schemas.microsoft.com/office/drawing/2014/main" id="{592150C0-30AC-4C76-A708-8DC3C1DB4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01735"/>
              <a:ext cx="2977045" cy="2976506"/>
            </a:xfrm>
            <a:custGeom>
              <a:avLst/>
              <a:gdLst>
                <a:gd name="T0" fmla="*/ 1488523 w 2194560"/>
                <a:gd name="T1" fmla="*/ 0 h 2194560"/>
                <a:gd name="T2" fmla="*/ 435978 w 2194560"/>
                <a:gd name="T3" fmla="*/ 435899 h 2194560"/>
                <a:gd name="T4" fmla="*/ 0 w 2194560"/>
                <a:gd name="T5" fmla="*/ 1488253 h 2194560"/>
                <a:gd name="T6" fmla="*/ 435978 w 2194560"/>
                <a:gd name="T7" fmla="*/ 2540607 h 2194560"/>
                <a:gd name="T8" fmla="*/ 1488523 w 2194560"/>
                <a:gd name="T9" fmla="*/ 2976506 h 2194560"/>
                <a:gd name="T10" fmla="*/ 2541067 w 2194560"/>
                <a:gd name="T11" fmla="*/ 2540607 h 2194560"/>
                <a:gd name="T12" fmla="*/ 2977045 w 2194560"/>
                <a:gd name="T13" fmla="*/ 1488253 h 2194560"/>
                <a:gd name="T14" fmla="*/ 2541067 w 2194560"/>
                <a:gd name="T15" fmla="*/ 435899 h 21945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94560"/>
                <a:gd name="T25" fmla="*/ 0 h 2194560"/>
                <a:gd name="T26" fmla="*/ 2194560 w 2194560"/>
                <a:gd name="T27" fmla="*/ 2194560 h 21945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94560" h="2194560">
                  <a:moveTo>
                    <a:pt x="0" y="1097280"/>
                  </a:moveTo>
                  <a:lnTo>
                    <a:pt x="0" y="1097280"/>
                  </a:lnTo>
                  <a:cubicBezTo>
                    <a:pt x="0" y="491269"/>
                    <a:pt x="491269" y="0"/>
                    <a:pt x="1097280" y="0"/>
                  </a:cubicBezTo>
                  <a:cubicBezTo>
                    <a:pt x="1097280" y="0"/>
                    <a:pt x="1097281" y="1"/>
                    <a:pt x="1097281" y="1"/>
                  </a:cubicBezTo>
                  <a:cubicBezTo>
                    <a:pt x="1703292" y="1"/>
                    <a:pt x="2194561" y="491270"/>
                    <a:pt x="2194561" y="1097281"/>
                  </a:cubicBezTo>
                  <a:cubicBezTo>
                    <a:pt x="2194561" y="1097281"/>
                    <a:pt x="2194560" y="1097282"/>
                    <a:pt x="2194560" y="1097282"/>
                  </a:cubicBezTo>
                  <a:lnTo>
                    <a:pt x="2194561" y="1097283"/>
                  </a:lnTo>
                  <a:cubicBezTo>
                    <a:pt x="2194561" y="1703294"/>
                    <a:pt x="1703292" y="2194563"/>
                    <a:pt x="1097281" y="2194563"/>
                  </a:cubicBezTo>
                  <a:cubicBezTo>
                    <a:pt x="1097280" y="2194562"/>
                    <a:pt x="1097280" y="2194562"/>
                    <a:pt x="1097280" y="2194562"/>
                  </a:cubicBezTo>
                  <a:cubicBezTo>
                    <a:pt x="491269" y="2194562"/>
                    <a:pt x="1" y="1703293"/>
                    <a:pt x="1" y="1097283"/>
                  </a:cubicBezTo>
                  <a:cubicBezTo>
                    <a:pt x="1" y="1097282"/>
                    <a:pt x="1" y="1097282"/>
                    <a:pt x="1" y="1097282"/>
                  </a:cubicBezTo>
                  <a:lnTo>
                    <a:pt x="0" y="1097280"/>
                  </a:lnTo>
                  <a:close/>
                  <a:moveTo>
                    <a:pt x="262974" y="1097280"/>
                  </a:moveTo>
                  <a:lnTo>
                    <a:pt x="262974" y="1097280"/>
                  </a:lnTo>
                  <a:cubicBezTo>
                    <a:pt x="262974" y="1097280"/>
                    <a:pt x="262973" y="1097280"/>
                    <a:pt x="262973" y="1097280"/>
                  </a:cubicBezTo>
                  <a:cubicBezTo>
                    <a:pt x="262973" y="1558055"/>
                    <a:pt x="636504" y="1931586"/>
                    <a:pt x="1097279" y="1931586"/>
                  </a:cubicBezTo>
                  <a:cubicBezTo>
                    <a:pt x="1558053" y="1931586"/>
                    <a:pt x="1931585" y="1558055"/>
                    <a:pt x="1931585" y="1097281"/>
                  </a:cubicBezTo>
                  <a:cubicBezTo>
                    <a:pt x="1931585" y="636506"/>
                    <a:pt x="1558053" y="262975"/>
                    <a:pt x="1097279" y="262975"/>
                  </a:cubicBezTo>
                  <a:lnTo>
                    <a:pt x="1097278" y="262975"/>
                  </a:lnTo>
                  <a:cubicBezTo>
                    <a:pt x="1097278" y="262975"/>
                    <a:pt x="1097278" y="262974"/>
                    <a:pt x="1097278" y="262974"/>
                  </a:cubicBezTo>
                  <a:cubicBezTo>
                    <a:pt x="636503" y="262974"/>
                    <a:pt x="262972" y="636505"/>
                    <a:pt x="262972" y="1097280"/>
                  </a:cubicBezTo>
                  <a:lnTo>
                    <a:pt x="262974" y="109728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271" name="Group 149">
              <a:extLst>
                <a:ext uri="{FF2B5EF4-FFF2-40B4-BE49-F238E27FC236}">
                  <a16:creationId xmlns:a16="http://schemas.microsoft.com/office/drawing/2014/main" id="{3FD6C69B-BC57-42E4-89FD-7A1BE8C5C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3854" y="0"/>
              <a:ext cx="969390" cy="967236"/>
              <a:chOff x="0" y="0"/>
              <a:chExt cx="713232" cy="713231"/>
            </a:xfrm>
          </p:grpSpPr>
          <p:sp>
            <p:nvSpPr>
              <p:cNvPr id="11297" name="Donut 32">
                <a:extLst>
                  <a:ext uri="{FF2B5EF4-FFF2-40B4-BE49-F238E27FC236}">
                    <a16:creationId xmlns:a16="http://schemas.microsoft.com/office/drawing/2014/main" id="{D85A7B05-30B1-44D6-99CB-1E84DCC7C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88" y="0"/>
                <a:ext cx="713768" cy="712886"/>
              </a:xfrm>
              <a:custGeom>
                <a:avLst/>
                <a:gdLst>
                  <a:gd name="T0" fmla="*/ 356884 w 713232"/>
                  <a:gd name="T1" fmla="*/ 0 h 713232"/>
                  <a:gd name="T2" fmla="*/ 104528 w 713232"/>
                  <a:gd name="T3" fmla="*/ 104399 h 713232"/>
                  <a:gd name="T4" fmla="*/ 0 w 713232"/>
                  <a:gd name="T5" fmla="*/ 356443 h 713232"/>
                  <a:gd name="T6" fmla="*/ 104528 w 713232"/>
                  <a:gd name="T7" fmla="*/ 608487 h 713232"/>
                  <a:gd name="T8" fmla="*/ 356884 w 713232"/>
                  <a:gd name="T9" fmla="*/ 712886 h 713232"/>
                  <a:gd name="T10" fmla="*/ 609240 w 713232"/>
                  <a:gd name="T11" fmla="*/ 608487 h 713232"/>
                  <a:gd name="T12" fmla="*/ 713768 w 713232"/>
                  <a:gd name="T13" fmla="*/ 356443 h 713232"/>
                  <a:gd name="T14" fmla="*/ 609240 w 713232"/>
                  <a:gd name="T15" fmla="*/ 104399 h 7132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13232"/>
                  <a:gd name="T25" fmla="*/ 0 h 713232"/>
                  <a:gd name="T26" fmla="*/ 713232 w 713232"/>
                  <a:gd name="T27" fmla="*/ 713232 h 7132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13232" h="713232">
                    <a:moveTo>
                      <a:pt x="0" y="356616"/>
                    </a:moveTo>
                    <a:lnTo>
                      <a:pt x="-1" y="356615"/>
                    </a:lnTo>
                    <a:cubicBezTo>
                      <a:pt x="0" y="159662"/>
                      <a:pt x="159662" y="0"/>
                      <a:pt x="356616" y="0"/>
                    </a:cubicBezTo>
                    <a:cubicBezTo>
                      <a:pt x="356616" y="-1"/>
                      <a:pt x="356616" y="0"/>
                      <a:pt x="356616" y="0"/>
                    </a:cubicBezTo>
                    <a:lnTo>
                      <a:pt x="356617" y="-1"/>
                    </a:lnTo>
                    <a:cubicBezTo>
                      <a:pt x="553570" y="0"/>
                      <a:pt x="713233" y="159662"/>
                      <a:pt x="713233" y="356616"/>
                    </a:cubicBezTo>
                    <a:cubicBezTo>
                      <a:pt x="713233" y="356616"/>
                      <a:pt x="713232" y="356616"/>
                      <a:pt x="713232" y="356616"/>
                    </a:cubicBezTo>
                    <a:lnTo>
                      <a:pt x="713233" y="356617"/>
                    </a:lnTo>
                    <a:cubicBezTo>
                      <a:pt x="713233" y="553570"/>
                      <a:pt x="553570" y="713232"/>
                      <a:pt x="356617" y="713232"/>
                    </a:cubicBezTo>
                    <a:cubicBezTo>
                      <a:pt x="159663" y="713232"/>
                      <a:pt x="0" y="553570"/>
                      <a:pt x="0" y="356616"/>
                    </a:cubicBezTo>
                    <a:close/>
                    <a:moveTo>
                      <a:pt x="85467" y="356616"/>
                    </a:moveTo>
                    <a:lnTo>
                      <a:pt x="85466" y="356615"/>
                    </a:lnTo>
                    <a:cubicBezTo>
                      <a:pt x="85466" y="506367"/>
                      <a:pt x="206864" y="627765"/>
                      <a:pt x="356615" y="627765"/>
                    </a:cubicBezTo>
                    <a:lnTo>
                      <a:pt x="356616" y="627764"/>
                    </a:lnTo>
                    <a:cubicBezTo>
                      <a:pt x="506367" y="627764"/>
                      <a:pt x="627765" y="506367"/>
                      <a:pt x="627765" y="356616"/>
                    </a:cubicBezTo>
                    <a:cubicBezTo>
                      <a:pt x="627765" y="206864"/>
                      <a:pt x="506367" y="85467"/>
                      <a:pt x="356616" y="85467"/>
                    </a:cubicBezTo>
                    <a:lnTo>
                      <a:pt x="356616" y="85466"/>
                    </a:lnTo>
                    <a:cubicBezTo>
                      <a:pt x="206864" y="85466"/>
                      <a:pt x="85466" y="206864"/>
                      <a:pt x="85466" y="356615"/>
                    </a:cubicBezTo>
                    <a:lnTo>
                      <a:pt x="85467" y="356616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298" name="Gruppe 67">
                <a:extLst>
                  <a:ext uri="{FF2B5EF4-FFF2-40B4-BE49-F238E27FC236}">
                    <a16:creationId xmlns:a16="http://schemas.microsoft.com/office/drawing/2014/main" id="{E9BA30D4-2942-48AB-AB18-B8A9CFBE07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890" y="170697"/>
                <a:ext cx="405456" cy="371850"/>
                <a:chOff x="0" y="0"/>
                <a:chExt cx="900893" cy="825896"/>
              </a:xfrm>
            </p:grpSpPr>
            <p:sp>
              <p:nvSpPr>
                <p:cNvPr id="11299" name="Freeform 26">
                  <a:extLst>
                    <a:ext uri="{FF2B5EF4-FFF2-40B4-BE49-F238E27FC236}">
                      <a16:creationId xmlns:a16="http://schemas.microsoft.com/office/drawing/2014/main" id="{D712D63E-7449-453F-908D-3864D887B947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584955" cy="588138"/>
                </a:xfrm>
                <a:custGeom>
                  <a:avLst/>
                  <a:gdLst>
                    <a:gd name="T0" fmla="*/ 573706 w 52"/>
                    <a:gd name="T1" fmla="*/ 305379 h 52"/>
                    <a:gd name="T2" fmla="*/ 517460 w 52"/>
                    <a:gd name="T3" fmla="*/ 260138 h 52"/>
                    <a:gd name="T4" fmla="*/ 584955 w 52"/>
                    <a:gd name="T5" fmla="*/ 226207 h 52"/>
                    <a:gd name="T6" fmla="*/ 551208 w 52"/>
                    <a:gd name="T7" fmla="*/ 147035 h 52"/>
                    <a:gd name="T8" fmla="*/ 528709 w 52"/>
                    <a:gd name="T9" fmla="*/ 135724 h 52"/>
                    <a:gd name="T10" fmla="*/ 449965 w 52"/>
                    <a:gd name="T11" fmla="*/ 147035 h 52"/>
                    <a:gd name="T12" fmla="*/ 483713 w 52"/>
                    <a:gd name="T13" fmla="*/ 79172 h 52"/>
                    <a:gd name="T14" fmla="*/ 416218 w 52"/>
                    <a:gd name="T15" fmla="*/ 22621 h 52"/>
                    <a:gd name="T16" fmla="*/ 359972 w 52"/>
                    <a:gd name="T17" fmla="*/ 79172 h 52"/>
                    <a:gd name="T18" fmla="*/ 326225 w 52"/>
                    <a:gd name="T19" fmla="*/ 11310 h 52"/>
                    <a:gd name="T20" fmla="*/ 303727 w 52"/>
                    <a:gd name="T21" fmla="*/ 0 h 52"/>
                    <a:gd name="T22" fmla="*/ 213734 w 52"/>
                    <a:gd name="T23" fmla="*/ 22621 h 52"/>
                    <a:gd name="T24" fmla="*/ 202484 w 52"/>
                    <a:gd name="T25" fmla="*/ 101793 h 52"/>
                    <a:gd name="T26" fmla="*/ 134990 w 52"/>
                    <a:gd name="T27" fmla="*/ 45241 h 52"/>
                    <a:gd name="T28" fmla="*/ 67495 w 52"/>
                    <a:gd name="T29" fmla="*/ 113103 h 52"/>
                    <a:gd name="T30" fmla="*/ 112491 w 52"/>
                    <a:gd name="T31" fmla="*/ 169655 h 52"/>
                    <a:gd name="T32" fmla="*/ 33747 w 52"/>
                    <a:gd name="T33" fmla="*/ 180966 h 52"/>
                    <a:gd name="T34" fmla="*/ 22498 w 52"/>
                    <a:gd name="T35" fmla="*/ 192276 h 52"/>
                    <a:gd name="T36" fmla="*/ 0 w 52"/>
                    <a:gd name="T37" fmla="*/ 282759 h 52"/>
                    <a:gd name="T38" fmla="*/ 78744 w 52"/>
                    <a:gd name="T39" fmla="*/ 305379 h 52"/>
                    <a:gd name="T40" fmla="*/ 22498 w 52"/>
                    <a:gd name="T41" fmla="*/ 350621 h 52"/>
                    <a:gd name="T42" fmla="*/ 44997 w 52"/>
                    <a:gd name="T43" fmla="*/ 441104 h 52"/>
                    <a:gd name="T44" fmla="*/ 67495 w 52"/>
                    <a:gd name="T45" fmla="*/ 452414 h 52"/>
                    <a:gd name="T46" fmla="*/ 134990 w 52"/>
                    <a:gd name="T47" fmla="*/ 452414 h 52"/>
                    <a:gd name="T48" fmla="*/ 112491 w 52"/>
                    <a:gd name="T49" fmla="*/ 531586 h 52"/>
                    <a:gd name="T50" fmla="*/ 191235 w 52"/>
                    <a:gd name="T51" fmla="*/ 565517 h 52"/>
                    <a:gd name="T52" fmla="*/ 236232 w 52"/>
                    <a:gd name="T53" fmla="*/ 508966 h 52"/>
                    <a:gd name="T54" fmla="*/ 258730 w 52"/>
                    <a:gd name="T55" fmla="*/ 576828 h 52"/>
                    <a:gd name="T56" fmla="*/ 269979 w 52"/>
                    <a:gd name="T57" fmla="*/ 588138 h 52"/>
                    <a:gd name="T58" fmla="*/ 359972 w 52"/>
                    <a:gd name="T59" fmla="*/ 588138 h 52"/>
                    <a:gd name="T60" fmla="*/ 371221 w 52"/>
                    <a:gd name="T61" fmla="*/ 565517 h 52"/>
                    <a:gd name="T62" fmla="*/ 393720 w 52"/>
                    <a:gd name="T63" fmla="*/ 497655 h 52"/>
                    <a:gd name="T64" fmla="*/ 449965 w 52"/>
                    <a:gd name="T65" fmla="*/ 542897 h 52"/>
                    <a:gd name="T66" fmla="*/ 517460 w 52"/>
                    <a:gd name="T67" fmla="*/ 486345 h 52"/>
                    <a:gd name="T68" fmla="*/ 517460 w 52"/>
                    <a:gd name="T69" fmla="*/ 463724 h 52"/>
                    <a:gd name="T70" fmla="*/ 483713 w 52"/>
                    <a:gd name="T71" fmla="*/ 395862 h 52"/>
                    <a:gd name="T72" fmla="*/ 562457 w 52"/>
                    <a:gd name="T73" fmla="*/ 407172 h 52"/>
                    <a:gd name="T74" fmla="*/ 584955 w 52"/>
                    <a:gd name="T75" fmla="*/ 328000 h 52"/>
                    <a:gd name="T76" fmla="*/ 371221 w 52"/>
                    <a:gd name="T77" fmla="*/ 316690 h 52"/>
                    <a:gd name="T78" fmla="*/ 213734 w 52"/>
                    <a:gd name="T79" fmla="*/ 282759 h 52"/>
                    <a:gd name="T80" fmla="*/ 371221 w 52"/>
                    <a:gd name="T81" fmla="*/ 316690 h 5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52"/>
                    <a:gd name="T124" fmla="*/ 0 h 52"/>
                    <a:gd name="T125" fmla="*/ 52 w 52"/>
                    <a:gd name="T126" fmla="*/ 52 h 5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52" h="52">
                      <a:moveTo>
                        <a:pt x="52" y="27"/>
                      </a:moveTo>
                      <a:cubicBezTo>
                        <a:pt x="52" y="27"/>
                        <a:pt x="52" y="27"/>
                        <a:pt x="51" y="27"/>
                      </a:cubicBezTo>
                      <a:cubicBezTo>
                        <a:pt x="46" y="26"/>
                        <a:pt x="46" y="26"/>
                        <a:pt x="46" y="26"/>
                      </a:cubicBezTo>
                      <a:cubicBezTo>
                        <a:pt x="46" y="23"/>
                        <a:pt x="46" y="23"/>
                        <a:pt x="46" y="23"/>
                      </a:cubicBezTo>
                      <a:cubicBezTo>
                        <a:pt x="51" y="21"/>
                        <a:pt x="51" y="21"/>
                        <a:pt x="51" y="21"/>
                      </a:cubicBezTo>
                      <a:cubicBezTo>
                        <a:pt x="51" y="21"/>
                        <a:pt x="51" y="21"/>
                        <a:pt x="52" y="20"/>
                      </a:cubicBezTo>
                      <a:cubicBezTo>
                        <a:pt x="52" y="20"/>
                        <a:pt x="52" y="20"/>
                        <a:pt x="51" y="19"/>
                      </a:cubicBezTo>
                      <a:cubicBezTo>
                        <a:pt x="49" y="13"/>
                        <a:pt x="49" y="13"/>
                        <a:pt x="49" y="13"/>
                      </a:cubicBezTo>
                      <a:cubicBezTo>
                        <a:pt x="49" y="12"/>
                        <a:pt x="48" y="12"/>
                        <a:pt x="48" y="12"/>
                      </a:cubicBezTo>
                      <a:cubicBezTo>
                        <a:pt x="48" y="12"/>
                        <a:pt x="47" y="12"/>
                        <a:pt x="47" y="12"/>
                      </a:cubicBezTo>
                      <a:cubicBezTo>
                        <a:pt x="42" y="14"/>
                        <a:pt x="42" y="14"/>
                        <a:pt x="42" y="14"/>
                      </a:cubicBezTo>
                      <a:cubicBezTo>
                        <a:pt x="40" y="13"/>
                        <a:pt x="40" y="13"/>
                        <a:pt x="40" y="13"/>
                      </a:cubicBezTo>
                      <a:cubicBezTo>
                        <a:pt x="43" y="8"/>
                        <a:pt x="43" y="8"/>
                        <a:pt x="43" y="8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6"/>
                        <a:pt x="43" y="6"/>
                        <a:pt x="43" y="6"/>
                      </a:cubicBezTo>
                      <a:cubicBezTo>
                        <a:pt x="37" y="2"/>
                        <a:pt x="37" y="2"/>
                        <a:pt x="37" y="2"/>
                      </a:cubicBezTo>
                      <a:cubicBezTo>
                        <a:pt x="36" y="2"/>
                        <a:pt x="35" y="2"/>
                        <a:pt x="35" y="3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30" y="7"/>
                        <a:pt x="30" y="7"/>
                        <a:pt x="30" y="7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0"/>
                      </a:cubicBezTo>
                      <a:cubicBezTo>
                        <a:pt x="28" y="0"/>
                        <a:pt x="28" y="0"/>
                        <a:pt x="27" y="0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19" y="1"/>
                        <a:pt x="19" y="2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3" y="4"/>
                        <a:pt x="12" y="4"/>
                        <a:pt x="12" y="4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6" y="9"/>
                        <a:pt x="6" y="9"/>
                        <a:pt x="6" y="10"/>
                      </a:cubicBezTo>
                      <a:cubicBezTo>
                        <a:pt x="6" y="10"/>
                        <a:pt x="6" y="11"/>
                        <a:pt x="6" y="11"/>
                      </a:cubicBezTo>
                      <a:cubicBezTo>
                        <a:pt x="10" y="15"/>
                        <a:pt x="10" y="15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2" y="16"/>
                      </a:cubicBezTo>
                      <a:cubicBezTo>
                        <a:pt x="2" y="16"/>
                        <a:pt x="2" y="16"/>
                        <a:pt x="2" y="17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0" y="24"/>
                        <a:pt x="0" y="25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2" y="31"/>
                        <a:pt x="2" y="31"/>
                        <a:pt x="2" y="31"/>
                      </a:cubicBezTo>
                      <a:cubicBezTo>
                        <a:pt x="1" y="31"/>
                        <a:pt x="1" y="32"/>
                        <a:pt x="1" y="33"/>
                      </a:cubicBezTo>
                      <a:cubicBezTo>
                        <a:pt x="4" y="39"/>
                        <a:pt x="4" y="39"/>
                        <a:pt x="4" y="39"/>
                      </a:cubicBezTo>
                      <a:cubicBezTo>
                        <a:pt x="4" y="40"/>
                        <a:pt x="4" y="40"/>
                        <a:pt x="5" y="40"/>
                      </a:cubicBezTo>
                      <a:cubicBezTo>
                        <a:pt x="5" y="40"/>
                        <a:pt x="5" y="40"/>
                        <a:pt x="6" y="40"/>
                      </a:cubicBezTo>
                      <a:cubicBezTo>
                        <a:pt x="11" y="38"/>
                        <a:pt x="11" y="38"/>
                        <a:pt x="11" y="38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5"/>
                        <a:pt x="9" y="46"/>
                        <a:pt x="10" y="47"/>
                      </a:cubicBezTo>
                      <a:cubicBezTo>
                        <a:pt x="16" y="50"/>
                        <a:pt x="16" y="50"/>
                        <a:pt x="16" y="50"/>
                      </a:cubicBezTo>
                      <a:cubicBezTo>
                        <a:pt x="16" y="50"/>
                        <a:pt x="17" y="50"/>
                        <a:pt x="17" y="50"/>
                      </a:cubicBezTo>
                      <a:cubicBezTo>
                        <a:pt x="17" y="50"/>
                        <a:pt x="18" y="50"/>
                        <a:pt x="18" y="50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51"/>
                        <a:pt x="23" y="51"/>
                        <a:pt x="23" y="51"/>
                      </a:cubicBezTo>
                      <a:cubicBezTo>
                        <a:pt x="23" y="51"/>
                        <a:pt x="24" y="52"/>
                        <a:pt x="24" y="52"/>
                      </a:cubicBezTo>
                      <a:cubicBezTo>
                        <a:pt x="24" y="52"/>
                        <a:pt x="24" y="52"/>
                        <a:pt x="24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32" y="52"/>
                        <a:pt x="33" y="51"/>
                        <a:pt x="33" y="51"/>
                      </a:cubicBezTo>
                      <a:cubicBezTo>
                        <a:pt x="33" y="51"/>
                        <a:pt x="33" y="50"/>
                        <a:pt x="33" y="50"/>
                      </a:cubicBezTo>
                      <a:cubicBezTo>
                        <a:pt x="33" y="44"/>
                        <a:pt x="33" y="44"/>
                        <a:pt x="33" y="44"/>
                      </a:cubicBezTo>
                      <a:cubicBezTo>
                        <a:pt x="35" y="44"/>
                        <a:pt x="35" y="44"/>
                        <a:pt x="35" y="44"/>
                      </a:cubicBezTo>
                      <a:cubicBezTo>
                        <a:pt x="39" y="48"/>
                        <a:pt x="39" y="48"/>
                        <a:pt x="39" y="48"/>
                      </a:cubicBezTo>
                      <a:cubicBezTo>
                        <a:pt x="39" y="48"/>
                        <a:pt x="39" y="48"/>
                        <a:pt x="40" y="48"/>
                      </a:cubicBezTo>
                      <a:cubicBezTo>
                        <a:pt x="40" y="48"/>
                        <a:pt x="40" y="48"/>
                        <a:pt x="41" y="48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6" y="43"/>
                        <a:pt x="46" y="42"/>
                      </a:cubicBezTo>
                      <a:cubicBezTo>
                        <a:pt x="46" y="42"/>
                        <a:pt x="46" y="42"/>
                        <a:pt x="46" y="41"/>
                      </a:cubicBezTo>
                      <a:cubicBezTo>
                        <a:pt x="42" y="37"/>
                        <a:pt x="42" y="37"/>
                        <a:pt x="42" y="37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9" y="36"/>
                        <a:pt x="49" y="36"/>
                        <a:pt x="49" y="36"/>
                      </a:cubicBezTo>
                      <a:cubicBezTo>
                        <a:pt x="49" y="37"/>
                        <a:pt x="50" y="36"/>
                        <a:pt x="50" y="36"/>
                      </a:cubicBezTo>
                      <a:cubicBezTo>
                        <a:pt x="50" y="36"/>
                        <a:pt x="51" y="36"/>
                        <a:pt x="51" y="35"/>
                      </a:cubicBezTo>
                      <a:cubicBezTo>
                        <a:pt x="52" y="29"/>
                        <a:pt x="52" y="29"/>
                        <a:pt x="52" y="29"/>
                      </a:cubicBezTo>
                      <a:cubicBezTo>
                        <a:pt x="52" y="28"/>
                        <a:pt x="52" y="28"/>
                        <a:pt x="52" y="27"/>
                      </a:cubicBezTo>
                      <a:close/>
                      <a:moveTo>
                        <a:pt x="33" y="28"/>
                      </a:moveTo>
                      <a:cubicBezTo>
                        <a:pt x="32" y="31"/>
                        <a:pt x="28" y="34"/>
                        <a:pt x="25" y="33"/>
                      </a:cubicBezTo>
                      <a:cubicBezTo>
                        <a:pt x="21" y="32"/>
                        <a:pt x="18" y="28"/>
                        <a:pt x="19" y="25"/>
                      </a:cubicBezTo>
                      <a:cubicBezTo>
                        <a:pt x="20" y="21"/>
                        <a:pt x="24" y="18"/>
                        <a:pt x="28" y="19"/>
                      </a:cubicBezTo>
                      <a:cubicBezTo>
                        <a:pt x="32" y="20"/>
                        <a:pt x="34" y="24"/>
                        <a:pt x="33" y="28"/>
                      </a:cubicBezTo>
                      <a:close/>
                    </a:path>
                  </a:pathLst>
                </a:custGeom>
                <a:solidFill>
                  <a:srgbClr val="000000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300" name="Freeform 27">
                  <a:extLst>
                    <a:ext uri="{FF2B5EF4-FFF2-40B4-BE49-F238E27FC236}">
                      <a16:creationId xmlns:a16="http://schemas.microsoft.com/office/drawing/2014/main" id="{D104AFAF-9EF5-4897-A108-0966ECFFED5D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484856" y="406691"/>
                  <a:ext cx="416037" cy="419205"/>
                </a:xfrm>
                <a:custGeom>
                  <a:avLst/>
                  <a:gdLst>
                    <a:gd name="T0" fmla="*/ 371060 w 37"/>
                    <a:gd name="T1" fmla="*/ 328566 h 37"/>
                    <a:gd name="T2" fmla="*/ 348572 w 37"/>
                    <a:gd name="T3" fmla="*/ 271917 h 37"/>
                    <a:gd name="T4" fmla="*/ 404793 w 37"/>
                    <a:gd name="T5" fmla="*/ 283247 h 37"/>
                    <a:gd name="T6" fmla="*/ 416037 w 37"/>
                    <a:gd name="T7" fmla="*/ 226597 h 37"/>
                    <a:gd name="T8" fmla="*/ 404793 w 37"/>
                    <a:gd name="T9" fmla="*/ 203938 h 37"/>
                    <a:gd name="T10" fmla="*/ 359816 w 37"/>
                    <a:gd name="T11" fmla="*/ 181278 h 37"/>
                    <a:gd name="T12" fmla="*/ 416037 w 37"/>
                    <a:gd name="T13" fmla="*/ 158618 h 37"/>
                    <a:gd name="T14" fmla="*/ 393549 w 37"/>
                    <a:gd name="T15" fmla="*/ 101969 h 37"/>
                    <a:gd name="T16" fmla="*/ 337327 w 37"/>
                    <a:gd name="T17" fmla="*/ 113299 h 37"/>
                    <a:gd name="T18" fmla="*/ 348572 w 37"/>
                    <a:gd name="T19" fmla="*/ 56649 h 37"/>
                    <a:gd name="T20" fmla="*/ 337327 w 37"/>
                    <a:gd name="T21" fmla="*/ 45319 h 37"/>
                    <a:gd name="T22" fmla="*/ 269862 w 37"/>
                    <a:gd name="T23" fmla="*/ 22660 h 37"/>
                    <a:gd name="T24" fmla="*/ 236129 w 37"/>
                    <a:gd name="T25" fmla="*/ 56649 h 37"/>
                    <a:gd name="T26" fmla="*/ 213641 w 37"/>
                    <a:gd name="T27" fmla="*/ 0 h 37"/>
                    <a:gd name="T28" fmla="*/ 157419 w 37"/>
                    <a:gd name="T29" fmla="*/ 11330 h 37"/>
                    <a:gd name="T30" fmla="*/ 157419 w 37"/>
                    <a:gd name="T31" fmla="*/ 56649 h 37"/>
                    <a:gd name="T32" fmla="*/ 112442 w 37"/>
                    <a:gd name="T33" fmla="*/ 33990 h 37"/>
                    <a:gd name="T34" fmla="*/ 89954 w 37"/>
                    <a:gd name="T35" fmla="*/ 33990 h 37"/>
                    <a:gd name="T36" fmla="*/ 44977 w 37"/>
                    <a:gd name="T37" fmla="*/ 79309 h 37"/>
                    <a:gd name="T38" fmla="*/ 78710 w 37"/>
                    <a:gd name="T39" fmla="*/ 124629 h 37"/>
                    <a:gd name="T40" fmla="*/ 33733 w 37"/>
                    <a:gd name="T41" fmla="*/ 124629 h 37"/>
                    <a:gd name="T42" fmla="*/ 0 w 37"/>
                    <a:gd name="T43" fmla="*/ 192608 h 37"/>
                    <a:gd name="T44" fmla="*/ 11244 w 37"/>
                    <a:gd name="T45" fmla="*/ 203938 h 37"/>
                    <a:gd name="T46" fmla="*/ 56221 w 37"/>
                    <a:gd name="T47" fmla="*/ 226597 h 37"/>
                    <a:gd name="T48" fmla="*/ 11244 w 37"/>
                    <a:gd name="T49" fmla="*/ 260587 h 37"/>
                    <a:gd name="T50" fmla="*/ 44977 w 37"/>
                    <a:gd name="T51" fmla="*/ 317236 h 37"/>
                    <a:gd name="T52" fmla="*/ 89954 w 37"/>
                    <a:gd name="T53" fmla="*/ 305906 h 37"/>
                    <a:gd name="T54" fmla="*/ 78710 w 37"/>
                    <a:gd name="T55" fmla="*/ 351226 h 37"/>
                    <a:gd name="T56" fmla="*/ 78710 w 37"/>
                    <a:gd name="T57" fmla="*/ 373886 h 37"/>
                    <a:gd name="T58" fmla="*/ 134931 w 37"/>
                    <a:gd name="T59" fmla="*/ 396545 h 37"/>
                    <a:gd name="T60" fmla="*/ 146175 w 37"/>
                    <a:gd name="T61" fmla="*/ 396545 h 37"/>
                    <a:gd name="T62" fmla="*/ 191152 w 37"/>
                    <a:gd name="T63" fmla="*/ 362556 h 37"/>
                    <a:gd name="T64" fmla="*/ 191152 w 37"/>
                    <a:gd name="T65" fmla="*/ 419205 h 37"/>
                    <a:gd name="T66" fmla="*/ 258618 w 37"/>
                    <a:gd name="T67" fmla="*/ 407875 h 37"/>
                    <a:gd name="T68" fmla="*/ 269862 w 37"/>
                    <a:gd name="T69" fmla="*/ 396545 h 37"/>
                    <a:gd name="T70" fmla="*/ 281106 w 37"/>
                    <a:gd name="T71" fmla="*/ 351226 h 37"/>
                    <a:gd name="T72" fmla="*/ 314839 w 37"/>
                    <a:gd name="T73" fmla="*/ 385215 h 37"/>
                    <a:gd name="T74" fmla="*/ 371060 w 37"/>
                    <a:gd name="T75" fmla="*/ 339896 h 37"/>
                    <a:gd name="T76" fmla="*/ 247373 w 37"/>
                    <a:gd name="T77" fmla="*/ 249257 h 37"/>
                    <a:gd name="T78" fmla="*/ 168664 w 37"/>
                    <a:gd name="T79" fmla="*/ 169948 h 37"/>
                    <a:gd name="T80" fmla="*/ 247373 w 37"/>
                    <a:gd name="T81" fmla="*/ 249257 h 37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37"/>
                    <a:gd name="T124" fmla="*/ 0 h 37"/>
                    <a:gd name="T125" fmla="*/ 37 w 37"/>
                    <a:gd name="T126" fmla="*/ 37 h 37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37" h="37">
                      <a:moveTo>
                        <a:pt x="33" y="29"/>
                      </a:move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0" y="26"/>
                        <a:pt x="30" y="26"/>
                        <a:pt x="30" y="26"/>
                      </a:cubicBezTo>
                      <a:cubicBezTo>
                        <a:pt x="31" y="24"/>
                        <a:pt x="31" y="24"/>
                        <a:pt x="31" y="24"/>
                      </a:cubicBezTo>
                      <a:cubicBezTo>
                        <a:pt x="35" y="25"/>
                        <a:pt x="35" y="25"/>
                        <a:pt x="35" y="25"/>
                      </a:cubicBezTo>
                      <a:cubicBezTo>
                        <a:pt x="35" y="25"/>
                        <a:pt x="36" y="25"/>
                        <a:pt x="36" y="25"/>
                      </a:cubicBezTo>
                      <a:cubicBezTo>
                        <a:pt x="36" y="25"/>
                        <a:pt x="36" y="25"/>
                        <a:pt x="36" y="24"/>
                      </a:cubicBez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37" y="19"/>
                        <a:pt x="37" y="18"/>
                        <a:pt x="36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4"/>
                        <a:pt x="37" y="14"/>
                        <a:pt x="37" y="14"/>
                      </a:cubicBezTo>
                      <a:cubicBezTo>
                        <a:pt x="37" y="14"/>
                        <a:pt x="37" y="13"/>
                        <a:pt x="37" y="13"/>
                      </a:cubicBezTo>
                      <a:cubicBezTo>
                        <a:pt x="35" y="9"/>
                        <a:pt x="35" y="9"/>
                        <a:pt x="35" y="9"/>
                      </a:cubicBezTo>
                      <a:cubicBezTo>
                        <a:pt x="34" y="8"/>
                        <a:pt x="34" y="8"/>
                        <a:pt x="33" y="8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4"/>
                        <a:pt x="31" y="4"/>
                      </a:cubicBezTo>
                      <a:cubicBezTo>
                        <a:pt x="31" y="4"/>
                        <a:pt x="30" y="4"/>
                        <a:pt x="30" y="4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1"/>
                        <a:pt x="25" y="1"/>
                        <a:pt x="24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0" y="0"/>
                        <a:pt x="20" y="0"/>
                        <a:pt x="19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9" y="3"/>
                        <a:pt x="9" y="3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4" y="7"/>
                        <a:pt x="4" y="7"/>
                      </a:cubicBezTo>
                      <a:cubicBezTo>
                        <a:pt x="4" y="7"/>
                        <a:pt x="4" y="8"/>
                        <a:pt x="5" y="8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2" y="11"/>
                        <a:pt x="2" y="11"/>
                        <a:pt x="1" y="12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1" y="22"/>
                        <a:pt x="1" y="23"/>
                        <a:pt x="1" y="23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8"/>
                        <a:pt x="4" y="28"/>
                      </a:cubicBezTo>
                      <a:cubicBezTo>
                        <a:pt x="4" y="29"/>
                        <a:pt x="4" y="29"/>
                        <a:pt x="4" y="28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7" y="31"/>
                        <a:pt x="7" y="31"/>
                        <a:pt x="7" y="31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7" y="32"/>
                        <a:pt x="7" y="33"/>
                        <a:pt x="7" y="33"/>
                      </a:cubicBezTo>
                      <a:cubicBezTo>
                        <a:pt x="7" y="33"/>
                        <a:pt x="7" y="33"/>
                        <a:pt x="7" y="33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12" y="35"/>
                        <a:pt x="12" y="35"/>
                        <a:pt x="13" y="35"/>
                      </a:cubicBezTo>
                      <a:cubicBezTo>
                        <a:pt x="13" y="35"/>
                        <a:pt x="13" y="35"/>
                        <a:pt x="13" y="35"/>
                      </a:cubicBezTo>
                      <a:cubicBezTo>
                        <a:pt x="15" y="31"/>
                        <a:pt x="15" y="31"/>
                        <a:pt x="15" y="31"/>
                      </a:cubicBezTo>
                      <a:cubicBezTo>
                        <a:pt x="17" y="32"/>
                        <a:pt x="17" y="32"/>
                        <a:pt x="17" y="32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7" y="36"/>
                        <a:pt x="17" y="36"/>
                        <a:pt x="17" y="37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3" y="36"/>
                        <a:pt x="24" y="36"/>
                        <a:pt x="24" y="36"/>
                      </a:cubicBezTo>
                      <a:cubicBezTo>
                        <a:pt x="24" y="36"/>
                        <a:pt x="24" y="35"/>
                        <a:pt x="24" y="35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25" y="31"/>
                        <a:pt x="25" y="31"/>
                        <a:pt x="25" y="31"/>
                      </a:cubicBezTo>
                      <a:cubicBezTo>
                        <a:pt x="28" y="33"/>
                        <a:pt x="28" y="33"/>
                        <a:pt x="28" y="33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cubicBezTo>
                        <a:pt x="33" y="30"/>
                        <a:pt x="33" y="30"/>
                        <a:pt x="33" y="30"/>
                      </a:cubicBezTo>
                      <a:cubicBezTo>
                        <a:pt x="33" y="30"/>
                        <a:pt x="33" y="30"/>
                        <a:pt x="33" y="29"/>
                      </a:cubicBezTo>
                      <a:close/>
                      <a:moveTo>
                        <a:pt x="22" y="22"/>
                      </a:moveTo>
                      <a:cubicBezTo>
                        <a:pt x="20" y="24"/>
                        <a:pt x="17" y="24"/>
                        <a:pt x="15" y="22"/>
                      </a:cubicBezTo>
                      <a:cubicBezTo>
                        <a:pt x="13" y="20"/>
                        <a:pt x="13" y="16"/>
                        <a:pt x="15" y="15"/>
                      </a:cubicBezTo>
                      <a:cubicBezTo>
                        <a:pt x="17" y="13"/>
                        <a:pt x="21" y="13"/>
                        <a:pt x="23" y="15"/>
                      </a:cubicBezTo>
                      <a:cubicBezTo>
                        <a:pt x="24" y="17"/>
                        <a:pt x="24" y="20"/>
                        <a:pt x="22" y="22"/>
                      </a:cubicBezTo>
                      <a:close/>
                    </a:path>
                  </a:pathLst>
                </a:custGeom>
                <a:solidFill>
                  <a:srgbClr val="000000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11272" name="Group 144">
              <a:extLst>
                <a:ext uri="{FF2B5EF4-FFF2-40B4-BE49-F238E27FC236}">
                  <a16:creationId xmlns:a16="http://schemas.microsoft.com/office/drawing/2014/main" id="{F8189F43-CAFC-47AF-9D96-3A59FF0DD9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6668" y="4518738"/>
              <a:ext cx="967235" cy="967235"/>
              <a:chOff x="0" y="0"/>
              <a:chExt cx="713233" cy="713231"/>
            </a:xfrm>
          </p:grpSpPr>
          <p:sp>
            <p:nvSpPr>
              <p:cNvPr id="11292" name="Donut 33">
                <a:extLst>
                  <a:ext uri="{FF2B5EF4-FFF2-40B4-BE49-F238E27FC236}">
                    <a16:creationId xmlns:a16="http://schemas.microsoft.com/office/drawing/2014/main" id="{FD8937B6-43FB-4506-9CD6-1F0C193D8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" y="580"/>
                <a:ext cx="713018" cy="712887"/>
              </a:xfrm>
              <a:custGeom>
                <a:avLst/>
                <a:gdLst>
                  <a:gd name="T0" fmla="*/ 356509 w 713232"/>
                  <a:gd name="T1" fmla="*/ 0 h 713232"/>
                  <a:gd name="T2" fmla="*/ 104419 w 713232"/>
                  <a:gd name="T3" fmla="*/ 104399 h 713232"/>
                  <a:gd name="T4" fmla="*/ 0 w 713232"/>
                  <a:gd name="T5" fmla="*/ 356444 h 713232"/>
                  <a:gd name="T6" fmla="*/ 104419 w 713232"/>
                  <a:gd name="T7" fmla="*/ 608488 h 713232"/>
                  <a:gd name="T8" fmla="*/ 356509 w 713232"/>
                  <a:gd name="T9" fmla="*/ 712887 h 713232"/>
                  <a:gd name="T10" fmla="*/ 608599 w 713232"/>
                  <a:gd name="T11" fmla="*/ 608488 h 713232"/>
                  <a:gd name="T12" fmla="*/ 713018 w 713232"/>
                  <a:gd name="T13" fmla="*/ 356444 h 713232"/>
                  <a:gd name="T14" fmla="*/ 608599 w 713232"/>
                  <a:gd name="T15" fmla="*/ 104399 h 7132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13232"/>
                  <a:gd name="T25" fmla="*/ 0 h 713232"/>
                  <a:gd name="T26" fmla="*/ 713232 w 713232"/>
                  <a:gd name="T27" fmla="*/ 713232 h 7132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13232" h="713232">
                    <a:moveTo>
                      <a:pt x="0" y="356616"/>
                    </a:moveTo>
                    <a:lnTo>
                      <a:pt x="-1" y="356615"/>
                    </a:lnTo>
                    <a:cubicBezTo>
                      <a:pt x="0" y="159662"/>
                      <a:pt x="159662" y="0"/>
                      <a:pt x="356616" y="0"/>
                    </a:cubicBezTo>
                    <a:cubicBezTo>
                      <a:pt x="356616" y="-1"/>
                      <a:pt x="356616" y="0"/>
                      <a:pt x="356616" y="0"/>
                    </a:cubicBezTo>
                    <a:lnTo>
                      <a:pt x="356617" y="-1"/>
                    </a:lnTo>
                    <a:cubicBezTo>
                      <a:pt x="553570" y="0"/>
                      <a:pt x="713233" y="159662"/>
                      <a:pt x="713233" y="356616"/>
                    </a:cubicBezTo>
                    <a:cubicBezTo>
                      <a:pt x="713233" y="356616"/>
                      <a:pt x="713232" y="356616"/>
                      <a:pt x="713232" y="356616"/>
                    </a:cubicBezTo>
                    <a:lnTo>
                      <a:pt x="713233" y="356617"/>
                    </a:lnTo>
                    <a:cubicBezTo>
                      <a:pt x="713233" y="553570"/>
                      <a:pt x="553570" y="713232"/>
                      <a:pt x="356617" y="713232"/>
                    </a:cubicBezTo>
                    <a:cubicBezTo>
                      <a:pt x="159663" y="713232"/>
                      <a:pt x="0" y="553570"/>
                      <a:pt x="0" y="356616"/>
                    </a:cubicBezTo>
                    <a:close/>
                    <a:moveTo>
                      <a:pt x="85467" y="356616"/>
                    </a:moveTo>
                    <a:lnTo>
                      <a:pt x="85466" y="356615"/>
                    </a:lnTo>
                    <a:cubicBezTo>
                      <a:pt x="85466" y="506367"/>
                      <a:pt x="206864" y="627765"/>
                      <a:pt x="356615" y="627765"/>
                    </a:cubicBezTo>
                    <a:lnTo>
                      <a:pt x="356616" y="627764"/>
                    </a:lnTo>
                    <a:cubicBezTo>
                      <a:pt x="506367" y="627764"/>
                      <a:pt x="627765" y="506367"/>
                      <a:pt x="627765" y="356616"/>
                    </a:cubicBezTo>
                    <a:cubicBezTo>
                      <a:pt x="627765" y="206864"/>
                      <a:pt x="506367" y="85467"/>
                      <a:pt x="356616" y="85467"/>
                    </a:cubicBezTo>
                    <a:lnTo>
                      <a:pt x="356616" y="85466"/>
                    </a:lnTo>
                    <a:cubicBezTo>
                      <a:pt x="206864" y="85466"/>
                      <a:pt x="85466" y="206864"/>
                      <a:pt x="85466" y="356615"/>
                    </a:cubicBezTo>
                    <a:lnTo>
                      <a:pt x="85467" y="356616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293" name="Gruppe 66">
                <a:extLst>
                  <a:ext uri="{FF2B5EF4-FFF2-40B4-BE49-F238E27FC236}">
                    <a16:creationId xmlns:a16="http://schemas.microsoft.com/office/drawing/2014/main" id="{2FD59CAB-09C6-4A53-8EC4-E4AD335F5C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149" y="197698"/>
                <a:ext cx="316926" cy="317844"/>
                <a:chOff x="0" y="0"/>
                <a:chExt cx="785174" cy="787473"/>
              </a:xfrm>
            </p:grpSpPr>
            <p:sp>
              <p:nvSpPr>
                <p:cNvPr id="11294" name="Freeform 36">
                  <a:extLst>
                    <a:ext uri="{FF2B5EF4-FFF2-40B4-BE49-F238E27FC236}">
                      <a16:creationId xmlns:a16="http://schemas.microsoft.com/office/drawing/2014/main" id="{30E170A7-517E-40F4-8228-2C910B73E8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882" y="405807"/>
                  <a:ext cx="190814" cy="381664"/>
                </a:xfrm>
                <a:custGeom>
                  <a:avLst/>
                  <a:gdLst>
                    <a:gd name="T0" fmla="*/ 190814 w 17"/>
                    <a:gd name="T1" fmla="*/ 336762 h 34"/>
                    <a:gd name="T2" fmla="*/ 157141 w 17"/>
                    <a:gd name="T3" fmla="*/ 381664 h 34"/>
                    <a:gd name="T4" fmla="*/ 44897 w 17"/>
                    <a:gd name="T5" fmla="*/ 381664 h 34"/>
                    <a:gd name="T6" fmla="*/ 0 w 17"/>
                    <a:gd name="T7" fmla="*/ 336762 h 34"/>
                    <a:gd name="T8" fmla="*/ 0 w 17"/>
                    <a:gd name="T9" fmla="*/ 33676 h 34"/>
                    <a:gd name="T10" fmla="*/ 44897 w 17"/>
                    <a:gd name="T11" fmla="*/ 0 h 34"/>
                    <a:gd name="T12" fmla="*/ 157141 w 17"/>
                    <a:gd name="T13" fmla="*/ 0 h 34"/>
                    <a:gd name="T14" fmla="*/ 190814 w 17"/>
                    <a:gd name="T15" fmla="*/ 33676 h 34"/>
                    <a:gd name="T16" fmla="*/ 190814 w 17"/>
                    <a:gd name="T17" fmla="*/ 336762 h 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34"/>
                    <a:gd name="T29" fmla="*/ 17 w 17"/>
                    <a:gd name="T30" fmla="*/ 34 h 3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34">
                      <a:moveTo>
                        <a:pt x="17" y="30"/>
                      </a:moveTo>
                      <a:cubicBezTo>
                        <a:pt x="17" y="32"/>
                        <a:pt x="16" y="34"/>
                        <a:pt x="1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2" y="34"/>
                        <a:pt x="0" y="32"/>
                        <a:pt x="0" y="3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6" y="0"/>
                        <a:pt x="17" y="1"/>
                        <a:pt x="17" y="3"/>
                      </a:cubicBezTo>
                      <a:lnTo>
                        <a:pt x="17" y="30"/>
                      </a:lnTo>
                      <a:close/>
                    </a:path>
                  </a:pathLst>
                </a:custGeom>
                <a:solidFill>
                  <a:srgbClr val="000000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295" name="Freeform 37">
                  <a:extLst>
                    <a:ext uri="{FF2B5EF4-FFF2-40B4-BE49-F238E27FC236}">
                      <a16:creationId xmlns:a16="http://schemas.microsoft.com/office/drawing/2014/main" id="{FF7727F6-CE41-44C2-91DA-62ED7FAC57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4360" y="282236"/>
                  <a:ext cx="190814" cy="505237"/>
                </a:xfrm>
                <a:custGeom>
                  <a:avLst/>
                  <a:gdLst>
                    <a:gd name="T0" fmla="*/ 190814 w 17"/>
                    <a:gd name="T1" fmla="*/ 460327 h 45"/>
                    <a:gd name="T2" fmla="*/ 145917 w 17"/>
                    <a:gd name="T3" fmla="*/ 505237 h 45"/>
                    <a:gd name="T4" fmla="*/ 33673 w 17"/>
                    <a:gd name="T5" fmla="*/ 505237 h 45"/>
                    <a:gd name="T6" fmla="*/ 0 w 17"/>
                    <a:gd name="T7" fmla="*/ 460327 h 45"/>
                    <a:gd name="T8" fmla="*/ 0 w 17"/>
                    <a:gd name="T9" fmla="*/ 33682 h 45"/>
                    <a:gd name="T10" fmla="*/ 33673 w 17"/>
                    <a:gd name="T11" fmla="*/ 0 h 45"/>
                    <a:gd name="T12" fmla="*/ 145917 w 17"/>
                    <a:gd name="T13" fmla="*/ 0 h 45"/>
                    <a:gd name="T14" fmla="*/ 190814 w 17"/>
                    <a:gd name="T15" fmla="*/ 33682 h 45"/>
                    <a:gd name="T16" fmla="*/ 190814 w 17"/>
                    <a:gd name="T17" fmla="*/ 460327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45"/>
                    <a:gd name="T29" fmla="*/ 17 w 17"/>
                    <a:gd name="T30" fmla="*/ 45 h 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45">
                      <a:moveTo>
                        <a:pt x="17" y="41"/>
                      </a:moveTo>
                      <a:cubicBezTo>
                        <a:pt x="17" y="43"/>
                        <a:pt x="15" y="45"/>
                        <a:pt x="13" y="45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1" y="45"/>
                        <a:pt x="0" y="43"/>
                        <a:pt x="0" y="4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5" y="0"/>
                        <a:pt x="17" y="1"/>
                        <a:pt x="17" y="3"/>
                      </a:cubicBezTo>
                      <a:lnTo>
                        <a:pt x="17" y="41"/>
                      </a:lnTo>
                      <a:close/>
                    </a:path>
                  </a:pathLst>
                </a:custGeom>
                <a:solidFill>
                  <a:srgbClr val="000000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296" name="Freeform 37">
                  <a:extLst>
                    <a:ext uri="{FF2B5EF4-FFF2-40B4-BE49-F238E27FC236}">
                      <a16:creationId xmlns:a16="http://schemas.microsoft.com/office/drawing/2014/main" id="{CF7B4364-17DF-4D34-BD3F-87F3DE2DAF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6554" cy="787473"/>
                </a:xfrm>
                <a:custGeom>
                  <a:avLst/>
                  <a:gdLst>
                    <a:gd name="T0" fmla="*/ 206554 w 17"/>
                    <a:gd name="T1" fmla="*/ 717475 h 45"/>
                    <a:gd name="T2" fmla="*/ 157953 w 17"/>
                    <a:gd name="T3" fmla="*/ 787473 h 45"/>
                    <a:gd name="T4" fmla="*/ 36451 w 17"/>
                    <a:gd name="T5" fmla="*/ 787473 h 45"/>
                    <a:gd name="T6" fmla="*/ 0 w 17"/>
                    <a:gd name="T7" fmla="*/ 717475 h 45"/>
                    <a:gd name="T8" fmla="*/ 0 w 17"/>
                    <a:gd name="T9" fmla="*/ 52498 h 45"/>
                    <a:gd name="T10" fmla="*/ 36451 w 17"/>
                    <a:gd name="T11" fmla="*/ 0 h 45"/>
                    <a:gd name="T12" fmla="*/ 157953 w 17"/>
                    <a:gd name="T13" fmla="*/ 0 h 45"/>
                    <a:gd name="T14" fmla="*/ 206554 w 17"/>
                    <a:gd name="T15" fmla="*/ 52498 h 45"/>
                    <a:gd name="T16" fmla="*/ 206554 w 17"/>
                    <a:gd name="T17" fmla="*/ 717475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45"/>
                    <a:gd name="T29" fmla="*/ 17 w 17"/>
                    <a:gd name="T30" fmla="*/ 45 h 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45">
                      <a:moveTo>
                        <a:pt x="17" y="41"/>
                      </a:moveTo>
                      <a:cubicBezTo>
                        <a:pt x="17" y="43"/>
                        <a:pt x="15" y="45"/>
                        <a:pt x="13" y="45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1" y="45"/>
                        <a:pt x="0" y="43"/>
                        <a:pt x="0" y="4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5" y="0"/>
                        <a:pt x="17" y="1"/>
                        <a:pt x="17" y="3"/>
                      </a:cubicBezTo>
                      <a:lnTo>
                        <a:pt x="17" y="41"/>
                      </a:lnTo>
                      <a:close/>
                    </a:path>
                  </a:pathLst>
                </a:custGeom>
                <a:solidFill>
                  <a:srgbClr val="000000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11273" name="Group 35">
              <a:extLst>
                <a:ext uri="{FF2B5EF4-FFF2-40B4-BE49-F238E27FC236}">
                  <a16:creationId xmlns:a16="http://schemas.microsoft.com/office/drawing/2014/main" id="{2CDD9CD7-04EC-4CF6-9ECD-4727529F4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6356" y="3657057"/>
              <a:ext cx="967236" cy="969390"/>
              <a:chOff x="0" y="0"/>
              <a:chExt cx="967236" cy="969390"/>
            </a:xfrm>
          </p:grpSpPr>
          <p:sp>
            <p:nvSpPr>
              <p:cNvPr id="11287" name="Donut 34">
                <a:extLst>
                  <a:ext uri="{FF2B5EF4-FFF2-40B4-BE49-F238E27FC236}">
                    <a16:creationId xmlns:a16="http://schemas.microsoft.com/office/drawing/2014/main" id="{C8A28429-1E6F-4774-AEEA-0D8F5D436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02" y="473"/>
                <a:ext cx="968532" cy="968356"/>
              </a:xfrm>
              <a:custGeom>
                <a:avLst/>
                <a:gdLst>
                  <a:gd name="T0" fmla="*/ 484266 w 713232"/>
                  <a:gd name="T1" fmla="*/ 0 h 713232"/>
                  <a:gd name="T2" fmla="*/ 141838 w 713232"/>
                  <a:gd name="T3" fmla="*/ 141812 h 713232"/>
                  <a:gd name="T4" fmla="*/ 0 w 713232"/>
                  <a:gd name="T5" fmla="*/ 484178 h 713232"/>
                  <a:gd name="T6" fmla="*/ 141838 w 713232"/>
                  <a:gd name="T7" fmla="*/ 826544 h 713232"/>
                  <a:gd name="T8" fmla="*/ 484266 w 713232"/>
                  <a:gd name="T9" fmla="*/ 968356 h 713232"/>
                  <a:gd name="T10" fmla="*/ 826694 w 713232"/>
                  <a:gd name="T11" fmla="*/ 826544 h 713232"/>
                  <a:gd name="T12" fmla="*/ 968532 w 713232"/>
                  <a:gd name="T13" fmla="*/ 484178 h 713232"/>
                  <a:gd name="T14" fmla="*/ 826694 w 713232"/>
                  <a:gd name="T15" fmla="*/ 141812 h 7132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13232"/>
                  <a:gd name="T25" fmla="*/ 0 h 713232"/>
                  <a:gd name="T26" fmla="*/ 713232 w 713232"/>
                  <a:gd name="T27" fmla="*/ 713232 h 7132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13232" h="713232">
                    <a:moveTo>
                      <a:pt x="0" y="356616"/>
                    </a:moveTo>
                    <a:lnTo>
                      <a:pt x="-1" y="356615"/>
                    </a:lnTo>
                    <a:cubicBezTo>
                      <a:pt x="0" y="159662"/>
                      <a:pt x="159662" y="0"/>
                      <a:pt x="356616" y="0"/>
                    </a:cubicBezTo>
                    <a:cubicBezTo>
                      <a:pt x="356616" y="-1"/>
                      <a:pt x="356616" y="0"/>
                      <a:pt x="356616" y="0"/>
                    </a:cubicBezTo>
                    <a:lnTo>
                      <a:pt x="356617" y="-1"/>
                    </a:lnTo>
                    <a:cubicBezTo>
                      <a:pt x="553570" y="0"/>
                      <a:pt x="713233" y="159662"/>
                      <a:pt x="713233" y="356616"/>
                    </a:cubicBezTo>
                    <a:cubicBezTo>
                      <a:pt x="713233" y="356616"/>
                      <a:pt x="713232" y="356616"/>
                      <a:pt x="713232" y="356616"/>
                    </a:cubicBezTo>
                    <a:lnTo>
                      <a:pt x="713233" y="356617"/>
                    </a:lnTo>
                    <a:cubicBezTo>
                      <a:pt x="713233" y="553570"/>
                      <a:pt x="553570" y="713232"/>
                      <a:pt x="356617" y="713232"/>
                    </a:cubicBezTo>
                    <a:cubicBezTo>
                      <a:pt x="159663" y="713232"/>
                      <a:pt x="0" y="553570"/>
                      <a:pt x="0" y="356616"/>
                    </a:cubicBezTo>
                    <a:close/>
                    <a:moveTo>
                      <a:pt x="85467" y="356616"/>
                    </a:moveTo>
                    <a:lnTo>
                      <a:pt x="85466" y="356615"/>
                    </a:lnTo>
                    <a:cubicBezTo>
                      <a:pt x="85466" y="506367"/>
                      <a:pt x="206864" y="627765"/>
                      <a:pt x="356615" y="627765"/>
                    </a:cubicBezTo>
                    <a:lnTo>
                      <a:pt x="356616" y="627764"/>
                    </a:lnTo>
                    <a:cubicBezTo>
                      <a:pt x="506367" y="627764"/>
                      <a:pt x="627765" y="506367"/>
                      <a:pt x="627765" y="356616"/>
                    </a:cubicBezTo>
                    <a:cubicBezTo>
                      <a:pt x="627765" y="206864"/>
                      <a:pt x="506367" y="85467"/>
                      <a:pt x="356616" y="85467"/>
                    </a:cubicBezTo>
                    <a:lnTo>
                      <a:pt x="356616" y="85466"/>
                    </a:lnTo>
                    <a:cubicBezTo>
                      <a:pt x="206864" y="85466"/>
                      <a:pt x="85466" y="206864"/>
                      <a:pt x="85466" y="356615"/>
                    </a:cubicBezTo>
                    <a:lnTo>
                      <a:pt x="85467" y="356616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288" name="Gruppe 344">
                <a:extLst>
                  <a:ext uri="{FF2B5EF4-FFF2-40B4-BE49-F238E27FC236}">
                    <a16:creationId xmlns:a16="http://schemas.microsoft.com/office/drawing/2014/main" id="{20D1E7A0-0173-4C4D-BC9A-0063D80841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002" y="238690"/>
                <a:ext cx="291210" cy="492007"/>
                <a:chOff x="0" y="0"/>
                <a:chExt cx="263525" cy="444500"/>
              </a:xfrm>
            </p:grpSpPr>
            <p:sp>
              <p:nvSpPr>
                <p:cNvPr id="11289" name="Freeform 15">
                  <a:extLst>
                    <a:ext uri="{FF2B5EF4-FFF2-40B4-BE49-F238E27FC236}">
                      <a16:creationId xmlns:a16="http://schemas.microsoft.com/office/drawing/2014/main" id="{BB740FE2-B558-491D-9DA5-C2A9066CF935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-463" y="-88"/>
                  <a:ext cx="264373" cy="444598"/>
                </a:xfrm>
                <a:custGeom>
                  <a:avLst/>
                  <a:gdLst>
                    <a:gd name="T0" fmla="*/ 0 w 166"/>
                    <a:gd name="T1" fmla="*/ 705799325 h 280"/>
                    <a:gd name="T2" fmla="*/ 419692138 w 166"/>
                    <a:gd name="T3" fmla="*/ 705799325 h 280"/>
                    <a:gd name="T4" fmla="*/ 419692138 w 166"/>
                    <a:gd name="T5" fmla="*/ 675550783 h 280"/>
                    <a:gd name="T6" fmla="*/ 419692138 w 166"/>
                    <a:gd name="T7" fmla="*/ 675550783 h 280"/>
                    <a:gd name="T8" fmla="*/ 414635606 w 166"/>
                    <a:gd name="T9" fmla="*/ 665467935 h 280"/>
                    <a:gd name="T10" fmla="*/ 404522542 w 166"/>
                    <a:gd name="T11" fmla="*/ 660426511 h 280"/>
                    <a:gd name="T12" fmla="*/ 15169595 w 166"/>
                    <a:gd name="T13" fmla="*/ 660426511 h 280"/>
                    <a:gd name="T14" fmla="*/ 15169595 w 166"/>
                    <a:gd name="T15" fmla="*/ 660426511 h 280"/>
                    <a:gd name="T16" fmla="*/ 5056532 w 166"/>
                    <a:gd name="T17" fmla="*/ 665467935 h 280"/>
                    <a:gd name="T18" fmla="*/ 0 w 166"/>
                    <a:gd name="T19" fmla="*/ 675550783 h 280"/>
                    <a:gd name="T20" fmla="*/ 0 w 166"/>
                    <a:gd name="T21" fmla="*/ 705799325 h 280"/>
                    <a:gd name="T22" fmla="*/ 0 w 166"/>
                    <a:gd name="T23" fmla="*/ 705799325 h 280"/>
                    <a:gd name="T24" fmla="*/ 0 w 166"/>
                    <a:gd name="T25" fmla="*/ 0 h 280"/>
                    <a:gd name="T26" fmla="*/ 419692138 w 166"/>
                    <a:gd name="T27" fmla="*/ 0 h 280"/>
                    <a:gd name="T28" fmla="*/ 419692138 w 166"/>
                    <a:gd name="T29" fmla="*/ 30248543 h 280"/>
                    <a:gd name="T30" fmla="*/ 419692138 w 166"/>
                    <a:gd name="T31" fmla="*/ 30248543 h 280"/>
                    <a:gd name="T32" fmla="*/ 414635606 w 166"/>
                    <a:gd name="T33" fmla="*/ 40331390 h 280"/>
                    <a:gd name="T34" fmla="*/ 404522542 w 166"/>
                    <a:gd name="T35" fmla="*/ 45372814 h 280"/>
                    <a:gd name="T36" fmla="*/ 15169595 w 166"/>
                    <a:gd name="T37" fmla="*/ 45372814 h 280"/>
                    <a:gd name="T38" fmla="*/ 15169595 w 166"/>
                    <a:gd name="T39" fmla="*/ 45372814 h 280"/>
                    <a:gd name="T40" fmla="*/ 5056532 w 166"/>
                    <a:gd name="T41" fmla="*/ 40331390 h 280"/>
                    <a:gd name="T42" fmla="*/ 0 w 166"/>
                    <a:gd name="T43" fmla="*/ 30248543 h 280"/>
                    <a:gd name="T44" fmla="*/ 0 w 166"/>
                    <a:gd name="T45" fmla="*/ 0 h 28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66"/>
                    <a:gd name="T70" fmla="*/ 0 h 280"/>
                    <a:gd name="T71" fmla="*/ 166 w 166"/>
                    <a:gd name="T72" fmla="*/ 280 h 28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66" h="280">
                      <a:moveTo>
                        <a:pt x="0" y="280"/>
                      </a:moveTo>
                      <a:lnTo>
                        <a:pt x="166" y="280"/>
                      </a:lnTo>
                      <a:lnTo>
                        <a:pt x="166" y="268"/>
                      </a:lnTo>
                      <a:lnTo>
                        <a:pt x="164" y="264"/>
                      </a:lnTo>
                      <a:lnTo>
                        <a:pt x="160" y="262"/>
                      </a:lnTo>
                      <a:lnTo>
                        <a:pt x="6" y="262"/>
                      </a:lnTo>
                      <a:lnTo>
                        <a:pt x="2" y="264"/>
                      </a:lnTo>
                      <a:lnTo>
                        <a:pt x="0" y="268"/>
                      </a:lnTo>
                      <a:lnTo>
                        <a:pt x="0" y="280"/>
                      </a:lnTo>
                      <a:close/>
                      <a:moveTo>
                        <a:pt x="0" y="0"/>
                      </a:moveTo>
                      <a:lnTo>
                        <a:pt x="166" y="0"/>
                      </a:lnTo>
                      <a:lnTo>
                        <a:pt x="166" y="12"/>
                      </a:lnTo>
                      <a:lnTo>
                        <a:pt x="164" y="16"/>
                      </a:lnTo>
                      <a:lnTo>
                        <a:pt x="160" y="18"/>
                      </a:lnTo>
                      <a:lnTo>
                        <a:pt x="6" y="18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290" name="Freeform 16">
                  <a:extLst>
                    <a:ext uri="{FF2B5EF4-FFF2-40B4-BE49-F238E27FC236}">
                      <a16:creationId xmlns:a16="http://schemas.microsoft.com/office/drawing/2014/main" id="{B4D3B2AC-1103-43ED-BE97-50659FFEF9F2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21089" y="41503"/>
                  <a:ext cx="221269" cy="361415"/>
                </a:xfrm>
                <a:custGeom>
                  <a:avLst/>
                  <a:gdLst>
                    <a:gd name="T0" fmla="*/ 35635533 w 138"/>
                    <a:gd name="T1" fmla="*/ 125821560 h 228"/>
                    <a:gd name="T2" fmla="*/ 35635533 w 138"/>
                    <a:gd name="T3" fmla="*/ 145953009 h 228"/>
                    <a:gd name="T4" fmla="*/ 50907904 w 138"/>
                    <a:gd name="T5" fmla="*/ 176150184 h 228"/>
                    <a:gd name="T6" fmla="*/ 122178970 w 138"/>
                    <a:gd name="T7" fmla="*/ 241577395 h 228"/>
                    <a:gd name="T8" fmla="*/ 142542131 w 138"/>
                    <a:gd name="T9" fmla="*/ 261708844 h 228"/>
                    <a:gd name="T10" fmla="*/ 147632922 w 138"/>
                    <a:gd name="T11" fmla="*/ 286873156 h 228"/>
                    <a:gd name="T12" fmla="*/ 122178970 w 138"/>
                    <a:gd name="T13" fmla="*/ 332168918 h 228"/>
                    <a:gd name="T14" fmla="*/ 61089485 w 138"/>
                    <a:gd name="T15" fmla="*/ 382497542 h 228"/>
                    <a:gd name="T16" fmla="*/ 40726323 w 138"/>
                    <a:gd name="T17" fmla="*/ 407661854 h 228"/>
                    <a:gd name="T18" fmla="*/ 35635533 w 138"/>
                    <a:gd name="T19" fmla="*/ 442891890 h 228"/>
                    <a:gd name="T20" fmla="*/ 0 w 138"/>
                    <a:gd name="T21" fmla="*/ 573746313 h 228"/>
                    <a:gd name="T22" fmla="*/ 0 w 138"/>
                    <a:gd name="T23" fmla="*/ 432826166 h 228"/>
                    <a:gd name="T24" fmla="*/ 5090790 w 138"/>
                    <a:gd name="T25" fmla="*/ 387530404 h 228"/>
                    <a:gd name="T26" fmla="*/ 35635533 w 138"/>
                    <a:gd name="T27" fmla="*/ 357333230 h 228"/>
                    <a:gd name="T28" fmla="*/ 91634227 w 138"/>
                    <a:gd name="T29" fmla="*/ 307004606 h 228"/>
                    <a:gd name="T30" fmla="*/ 106906598 w 138"/>
                    <a:gd name="T31" fmla="*/ 286873156 h 228"/>
                    <a:gd name="T32" fmla="*/ 91634227 w 138"/>
                    <a:gd name="T33" fmla="*/ 266741707 h 228"/>
                    <a:gd name="T34" fmla="*/ 35635533 w 138"/>
                    <a:gd name="T35" fmla="*/ 216413083 h 228"/>
                    <a:gd name="T36" fmla="*/ 5090790 w 138"/>
                    <a:gd name="T37" fmla="*/ 181183046 h 228"/>
                    <a:gd name="T38" fmla="*/ 0 w 138"/>
                    <a:gd name="T39" fmla="*/ 140920147 h 228"/>
                    <a:gd name="T40" fmla="*/ 35635533 w 138"/>
                    <a:gd name="T41" fmla="*/ 0 h 228"/>
                    <a:gd name="T42" fmla="*/ 315629005 w 138"/>
                    <a:gd name="T43" fmla="*/ 573746313 h 228"/>
                    <a:gd name="T44" fmla="*/ 315629005 w 138"/>
                    <a:gd name="T45" fmla="*/ 442891890 h 228"/>
                    <a:gd name="T46" fmla="*/ 310538214 w 138"/>
                    <a:gd name="T47" fmla="*/ 407661854 h 228"/>
                    <a:gd name="T48" fmla="*/ 290175053 w 138"/>
                    <a:gd name="T49" fmla="*/ 382497542 h 228"/>
                    <a:gd name="T50" fmla="*/ 229085568 w 138"/>
                    <a:gd name="T51" fmla="*/ 332168918 h 228"/>
                    <a:gd name="T52" fmla="*/ 203631616 w 138"/>
                    <a:gd name="T53" fmla="*/ 286873156 h 228"/>
                    <a:gd name="T54" fmla="*/ 208722406 w 138"/>
                    <a:gd name="T55" fmla="*/ 261708844 h 228"/>
                    <a:gd name="T56" fmla="*/ 290175053 w 138"/>
                    <a:gd name="T57" fmla="*/ 191248771 h 228"/>
                    <a:gd name="T58" fmla="*/ 300356634 w 138"/>
                    <a:gd name="T59" fmla="*/ 176150184 h 228"/>
                    <a:gd name="T60" fmla="*/ 315629005 w 138"/>
                    <a:gd name="T61" fmla="*/ 145953009 h 228"/>
                    <a:gd name="T62" fmla="*/ 315629005 w 138"/>
                    <a:gd name="T63" fmla="*/ 0 h 228"/>
                    <a:gd name="T64" fmla="*/ 351264538 w 138"/>
                    <a:gd name="T65" fmla="*/ 140920147 h 228"/>
                    <a:gd name="T66" fmla="*/ 351264538 w 138"/>
                    <a:gd name="T67" fmla="*/ 166084459 h 228"/>
                    <a:gd name="T68" fmla="*/ 335992166 w 138"/>
                    <a:gd name="T69" fmla="*/ 201314496 h 228"/>
                    <a:gd name="T70" fmla="*/ 259630310 w 138"/>
                    <a:gd name="T71" fmla="*/ 266741707 h 228"/>
                    <a:gd name="T72" fmla="*/ 249448730 w 138"/>
                    <a:gd name="T73" fmla="*/ 276807431 h 228"/>
                    <a:gd name="T74" fmla="*/ 249448730 w 138"/>
                    <a:gd name="T75" fmla="*/ 296938881 h 228"/>
                    <a:gd name="T76" fmla="*/ 315629005 w 138"/>
                    <a:gd name="T77" fmla="*/ 357333230 h 228"/>
                    <a:gd name="T78" fmla="*/ 335992166 w 138"/>
                    <a:gd name="T79" fmla="*/ 372431817 h 228"/>
                    <a:gd name="T80" fmla="*/ 351264538 w 138"/>
                    <a:gd name="T81" fmla="*/ 407661854 h 228"/>
                    <a:gd name="T82" fmla="*/ 351264538 w 138"/>
                    <a:gd name="T83" fmla="*/ 573746313 h 228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38"/>
                    <a:gd name="T127" fmla="*/ 0 h 228"/>
                    <a:gd name="T128" fmla="*/ 138 w 138"/>
                    <a:gd name="T129" fmla="*/ 228 h 228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38" h="228">
                      <a:moveTo>
                        <a:pt x="14" y="0"/>
                      </a:moveTo>
                      <a:lnTo>
                        <a:pt x="14" y="50"/>
                      </a:lnTo>
                      <a:lnTo>
                        <a:pt x="14" y="58"/>
                      </a:lnTo>
                      <a:lnTo>
                        <a:pt x="16" y="66"/>
                      </a:lnTo>
                      <a:lnTo>
                        <a:pt x="20" y="70"/>
                      </a:lnTo>
                      <a:lnTo>
                        <a:pt x="24" y="76"/>
                      </a:lnTo>
                      <a:lnTo>
                        <a:pt x="48" y="96"/>
                      </a:lnTo>
                      <a:lnTo>
                        <a:pt x="56" y="104"/>
                      </a:lnTo>
                      <a:lnTo>
                        <a:pt x="58" y="110"/>
                      </a:lnTo>
                      <a:lnTo>
                        <a:pt x="58" y="114"/>
                      </a:lnTo>
                      <a:lnTo>
                        <a:pt x="56" y="122"/>
                      </a:lnTo>
                      <a:lnTo>
                        <a:pt x="48" y="132"/>
                      </a:lnTo>
                      <a:lnTo>
                        <a:pt x="24" y="152"/>
                      </a:lnTo>
                      <a:lnTo>
                        <a:pt x="20" y="156"/>
                      </a:lnTo>
                      <a:lnTo>
                        <a:pt x="16" y="162"/>
                      </a:lnTo>
                      <a:lnTo>
                        <a:pt x="14" y="168"/>
                      </a:lnTo>
                      <a:lnTo>
                        <a:pt x="14" y="176"/>
                      </a:lnTo>
                      <a:lnTo>
                        <a:pt x="14" y="228"/>
                      </a:lnTo>
                      <a:lnTo>
                        <a:pt x="0" y="228"/>
                      </a:lnTo>
                      <a:lnTo>
                        <a:pt x="0" y="172"/>
                      </a:lnTo>
                      <a:lnTo>
                        <a:pt x="0" y="162"/>
                      </a:lnTo>
                      <a:lnTo>
                        <a:pt x="2" y="154"/>
                      </a:lnTo>
                      <a:lnTo>
                        <a:pt x="8" y="148"/>
                      </a:lnTo>
                      <a:lnTo>
                        <a:pt x="14" y="142"/>
                      </a:lnTo>
                      <a:lnTo>
                        <a:pt x="36" y="122"/>
                      </a:lnTo>
                      <a:lnTo>
                        <a:pt x="40" y="118"/>
                      </a:lnTo>
                      <a:lnTo>
                        <a:pt x="42" y="114"/>
                      </a:lnTo>
                      <a:lnTo>
                        <a:pt x="40" y="110"/>
                      </a:lnTo>
                      <a:lnTo>
                        <a:pt x="36" y="106"/>
                      </a:lnTo>
                      <a:lnTo>
                        <a:pt x="14" y="86"/>
                      </a:lnTo>
                      <a:lnTo>
                        <a:pt x="8" y="80"/>
                      </a:lnTo>
                      <a:lnTo>
                        <a:pt x="2" y="72"/>
                      </a:lnTo>
                      <a:lnTo>
                        <a:pt x="0" y="6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4" y="0"/>
                      </a:lnTo>
                      <a:close/>
                      <a:moveTo>
                        <a:pt x="124" y="228"/>
                      </a:moveTo>
                      <a:lnTo>
                        <a:pt x="124" y="176"/>
                      </a:lnTo>
                      <a:lnTo>
                        <a:pt x="124" y="168"/>
                      </a:lnTo>
                      <a:lnTo>
                        <a:pt x="122" y="162"/>
                      </a:lnTo>
                      <a:lnTo>
                        <a:pt x="118" y="156"/>
                      </a:lnTo>
                      <a:lnTo>
                        <a:pt x="114" y="152"/>
                      </a:lnTo>
                      <a:lnTo>
                        <a:pt x="90" y="132"/>
                      </a:lnTo>
                      <a:lnTo>
                        <a:pt x="82" y="122"/>
                      </a:lnTo>
                      <a:lnTo>
                        <a:pt x="80" y="114"/>
                      </a:lnTo>
                      <a:lnTo>
                        <a:pt x="80" y="110"/>
                      </a:lnTo>
                      <a:lnTo>
                        <a:pt x="82" y="104"/>
                      </a:lnTo>
                      <a:lnTo>
                        <a:pt x="90" y="96"/>
                      </a:lnTo>
                      <a:lnTo>
                        <a:pt x="114" y="76"/>
                      </a:lnTo>
                      <a:lnTo>
                        <a:pt x="118" y="70"/>
                      </a:lnTo>
                      <a:lnTo>
                        <a:pt x="122" y="66"/>
                      </a:lnTo>
                      <a:lnTo>
                        <a:pt x="124" y="58"/>
                      </a:lnTo>
                      <a:lnTo>
                        <a:pt x="124" y="50"/>
                      </a:lnTo>
                      <a:lnTo>
                        <a:pt x="124" y="0"/>
                      </a:lnTo>
                      <a:lnTo>
                        <a:pt x="138" y="0"/>
                      </a:lnTo>
                      <a:lnTo>
                        <a:pt x="138" y="56"/>
                      </a:lnTo>
                      <a:lnTo>
                        <a:pt x="138" y="66"/>
                      </a:lnTo>
                      <a:lnTo>
                        <a:pt x="136" y="72"/>
                      </a:lnTo>
                      <a:lnTo>
                        <a:pt x="132" y="80"/>
                      </a:lnTo>
                      <a:lnTo>
                        <a:pt x="124" y="86"/>
                      </a:lnTo>
                      <a:lnTo>
                        <a:pt x="102" y="106"/>
                      </a:lnTo>
                      <a:lnTo>
                        <a:pt x="98" y="110"/>
                      </a:lnTo>
                      <a:lnTo>
                        <a:pt x="96" y="114"/>
                      </a:lnTo>
                      <a:lnTo>
                        <a:pt x="98" y="118"/>
                      </a:lnTo>
                      <a:lnTo>
                        <a:pt x="102" y="122"/>
                      </a:lnTo>
                      <a:lnTo>
                        <a:pt x="124" y="142"/>
                      </a:lnTo>
                      <a:lnTo>
                        <a:pt x="132" y="148"/>
                      </a:lnTo>
                      <a:lnTo>
                        <a:pt x="136" y="154"/>
                      </a:lnTo>
                      <a:lnTo>
                        <a:pt x="138" y="162"/>
                      </a:lnTo>
                      <a:lnTo>
                        <a:pt x="138" y="172"/>
                      </a:lnTo>
                      <a:lnTo>
                        <a:pt x="138" y="228"/>
                      </a:lnTo>
                      <a:lnTo>
                        <a:pt x="124" y="228"/>
                      </a:lnTo>
                      <a:close/>
                    </a:path>
                  </a:pathLst>
                </a:custGeom>
                <a:solidFill>
                  <a:srgbClr val="000000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291" name="Freeform 17">
                  <a:extLst>
                    <a:ext uri="{FF2B5EF4-FFF2-40B4-BE49-F238E27FC236}">
                      <a16:creationId xmlns:a16="http://schemas.microsoft.com/office/drawing/2014/main" id="{AF39D54C-B0C8-480E-A7EC-36D4C73E9B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009" y="150501"/>
                  <a:ext cx="149428" cy="252417"/>
                </a:xfrm>
                <a:custGeom>
                  <a:avLst/>
                  <a:gdLst>
                    <a:gd name="T0" fmla="*/ 0 w 94"/>
                    <a:gd name="T1" fmla="*/ 400711988 h 160"/>
                    <a:gd name="T2" fmla="*/ 121132060 w 94"/>
                    <a:gd name="T3" fmla="*/ 400711988 h 160"/>
                    <a:gd name="T4" fmla="*/ 237216950 w 94"/>
                    <a:gd name="T5" fmla="*/ 400711988 h 160"/>
                    <a:gd name="T6" fmla="*/ 237216950 w 94"/>
                    <a:gd name="T7" fmla="*/ 335596290 h 160"/>
                    <a:gd name="T8" fmla="*/ 146367905 w 94"/>
                    <a:gd name="T9" fmla="*/ 245436092 h 160"/>
                    <a:gd name="T10" fmla="*/ 146367905 w 94"/>
                    <a:gd name="T11" fmla="*/ 245436092 h 160"/>
                    <a:gd name="T12" fmla="*/ 136273567 w 94"/>
                    <a:gd name="T13" fmla="*/ 235418293 h 160"/>
                    <a:gd name="T14" fmla="*/ 131226398 w 94"/>
                    <a:gd name="T15" fmla="*/ 225400493 h 160"/>
                    <a:gd name="T16" fmla="*/ 131226398 w 94"/>
                    <a:gd name="T17" fmla="*/ 195347094 h 160"/>
                    <a:gd name="T18" fmla="*/ 131226398 w 94"/>
                    <a:gd name="T19" fmla="*/ 110195797 h 160"/>
                    <a:gd name="T20" fmla="*/ 131226398 w 94"/>
                    <a:gd name="T21" fmla="*/ 110195797 h 160"/>
                    <a:gd name="T22" fmla="*/ 131226398 w 94"/>
                    <a:gd name="T23" fmla="*/ 95169097 h 160"/>
                    <a:gd name="T24" fmla="*/ 136273567 w 94"/>
                    <a:gd name="T25" fmla="*/ 80142398 h 160"/>
                    <a:gd name="T26" fmla="*/ 156462244 w 94"/>
                    <a:gd name="T27" fmla="*/ 55097898 h 160"/>
                    <a:gd name="T28" fmla="*/ 191792428 w 94"/>
                    <a:gd name="T29" fmla="*/ 25044499 h 160"/>
                    <a:gd name="T30" fmla="*/ 191792428 w 94"/>
                    <a:gd name="T31" fmla="*/ 25044499 h 160"/>
                    <a:gd name="T32" fmla="*/ 206933935 w 94"/>
                    <a:gd name="T33" fmla="*/ 15026700 h 160"/>
                    <a:gd name="T34" fmla="*/ 222075443 w 94"/>
                    <a:gd name="T35" fmla="*/ 0 h 160"/>
                    <a:gd name="T36" fmla="*/ 121132060 w 94"/>
                    <a:gd name="T37" fmla="*/ 0 h 160"/>
                    <a:gd name="T38" fmla="*/ 15141507 w 94"/>
                    <a:gd name="T39" fmla="*/ 0 h 160"/>
                    <a:gd name="T40" fmla="*/ 15141507 w 94"/>
                    <a:gd name="T41" fmla="*/ 0 h 160"/>
                    <a:gd name="T42" fmla="*/ 30283015 w 94"/>
                    <a:gd name="T43" fmla="*/ 15026700 h 160"/>
                    <a:gd name="T44" fmla="*/ 45424522 w 94"/>
                    <a:gd name="T45" fmla="*/ 25044499 h 160"/>
                    <a:gd name="T46" fmla="*/ 80754706 w 94"/>
                    <a:gd name="T47" fmla="*/ 55097898 h 160"/>
                    <a:gd name="T48" fmla="*/ 80754706 w 94"/>
                    <a:gd name="T49" fmla="*/ 55097898 h 160"/>
                    <a:gd name="T50" fmla="*/ 95896214 w 94"/>
                    <a:gd name="T51" fmla="*/ 80142398 h 160"/>
                    <a:gd name="T52" fmla="*/ 105990552 w 94"/>
                    <a:gd name="T53" fmla="*/ 95169097 h 160"/>
                    <a:gd name="T54" fmla="*/ 105990552 w 94"/>
                    <a:gd name="T55" fmla="*/ 110195797 h 160"/>
                    <a:gd name="T56" fmla="*/ 105990552 w 94"/>
                    <a:gd name="T57" fmla="*/ 195347094 h 160"/>
                    <a:gd name="T58" fmla="*/ 105990552 w 94"/>
                    <a:gd name="T59" fmla="*/ 195347094 h 160"/>
                    <a:gd name="T60" fmla="*/ 105990552 w 94"/>
                    <a:gd name="T61" fmla="*/ 225400493 h 160"/>
                    <a:gd name="T62" fmla="*/ 100943383 w 94"/>
                    <a:gd name="T63" fmla="*/ 235418293 h 160"/>
                    <a:gd name="T64" fmla="*/ 95896214 w 94"/>
                    <a:gd name="T65" fmla="*/ 245436092 h 160"/>
                    <a:gd name="T66" fmla="*/ 0 w 94"/>
                    <a:gd name="T67" fmla="*/ 335596290 h 160"/>
                    <a:gd name="T68" fmla="*/ 0 w 94"/>
                    <a:gd name="T69" fmla="*/ 400711988 h 16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94"/>
                    <a:gd name="T106" fmla="*/ 0 h 160"/>
                    <a:gd name="T107" fmla="*/ 94 w 94"/>
                    <a:gd name="T108" fmla="*/ 160 h 16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94" h="160">
                      <a:moveTo>
                        <a:pt x="0" y="160"/>
                      </a:moveTo>
                      <a:lnTo>
                        <a:pt x="48" y="160"/>
                      </a:lnTo>
                      <a:lnTo>
                        <a:pt x="94" y="160"/>
                      </a:lnTo>
                      <a:lnTo>
                        <a:pt x="94" y="134"/>
                      </a:lnTo>
                      <a:lnTo>
                        <a:pt x="58" y="98"/>
                      </a:lnTo>
                      <a:lnTo>
                        <a:pt x="54" y="94"/>
                      </a:lnTo>
                      <a:lnTo>
                        <a:pt x="52" y="90"/>
                      </a:lnTo>
                      <a:lnTo>
                        <a:pt x="52" y="78"/>
                      </a:lnTo>
                      <a:lnTo>
                        <a:pt x="52" y="44"/>
                      </a:lnTo>
                      <a:lnTo>
                        <a:pt x="52" y="38"/>
                      </a:lnTo>
                      <a:lnTo>
                        <a:pt x="54" y="32"/>
                      </a:lnTo>
                      <a:lnTo>
                        <a:pt x="62" y="22"/>
                      </a:lnTo>
                      <a:lnTo>
                        <a:pt x="76" y="10"/>
                      </a:lnTo>
                      <a:lnTo>
                        <a:pt x="82" y="6"/>
                      </a:lnTo>
                      <a:lnTo>
                        <a:pt x="88" y="0"/>
                      </a:lnTo>
                      <a:lnTo>
                        <a:pt x="48" y="0"/>
                      </a:lnTo>
                      <a:lnTo>
                        <a:pt x="6" y="0"/>
                      </a:lnTo>
                      <a:lnTo>
                        <a:pt x="12" y="6"/>
                      </a:lnTo>
                      <a:lnTo>
                        <a:pt x="18" y="10"/>
                      </a:lnTo>
                      <a:lnTo>
                        <a:pt x="32" y="22"/>
                      </a:lnTo>
                      <a:lnTo>
                        <a:pt x="38" y="32"/>
                      </a:lnTo>
                      <a:lnTo>
                        <a:pt x="42" y="38"/>
                      </a:lnTo>
                      <a:lnTo>
                        <a:pt x="42" y="44"/>
                      </a:lnTo>
                      <a:lnTo>
                        <a:pt x="42" y="78"/>
                      </a:lnTo>
                      <a:lnTo>
                        <a:pt x="42" y="90"/>
                      </a:lnTo>
                      <a:lnTo>
                        <a:pt x="40" y="94"/>
                      </a:lnTo>
                      <a:lnTo>
                        <a:pt x="38" y="98"/>
                      </a:lnTo>
                      <a:lnTo>
                        <a:pt x="0" y="134"/>
                      </a:lnTo>
                      <a:lnTo>
                        <a:pt x="0" y="160"/>
                      </a:lnTo>
                      <a:close/>
                    </a:path>
                  </a:pathLst>
                </a:custGeom>
                <a:solidFill>
                  <a:srgbClr val="000000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11274" name="Group 131">
              <a:extLst>
                <a:ext uri="{FF2B5EF4-FFF2-40B4-BE49-F238E27FC236}">
                  <a16:creationId xmlns:a16="http://schemas.microsoft.com/office/drawing/2014/main" id="{953DAF87-C4D2-49A6-AEC5-38DA40E7E9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6671" y="272810"/>
              <a:ext cx="967235" cy="967236"/>
              <a:chOff x="0" y="0"/>
              <a:chExt cx="713232" cy="713232"/>
            </a:xfrm>
          </p:grpSpPr>
          <p:sp>
            <p:nvSpPr>
              <p:cNvPr id="11285" name="Donut 12">
                <a:extLst>
                  <a:ext uri="{FF2B5EF4-FFF2-40B4-BE49-F238E27FC236}">
                    <a16:creationId xmlns:a16="http://schemas.microsoft.com/office/drawing/2014/main" id="{8FB20242-BB23-4B73-8772-F2DE9C4D1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-119" y="173"/>
                <a:ext cx="713017" cy="712887"/>
              </a:xfrm>
              <a:custGeom>
                <a:avLst/>
                <a:gdLst>
                  <a:gd name="T0" fmla="*/ 356509 w 713232"/>
                  <a:gd name="T1" fmla="*/ 0 h 713232"/>
                  <a:gd name="T2" fmla="*/ 104419 w 713232"/>
                  <a:gd name="T3" fmla="*/ 104399 h 713232"/>
                  <a:gd name="T4" fmla="*/ 0 w 713232"/>
                  <a:gd name="T5" fmla="*/ 356444 h 713232"/>
                  <a:gd name="T6" fmla="*/ 104419 w 713232"/>
                  <a:gd name="T7" fmla="*/ 608488 h 713232"/>
                  <a:gd name="T8" fmla="*/ 356509 w 713232"/>
                  <a:gd name="T9" fmla="*/ 712887 h 713232"/>
                  <a:gd name="T10" fmla="*/ 608598 w 713232"/>
                  <a:gd name="T11" fmla="*/ 608488 h 713232"/>
                  <a:gd name="T12" fmla="*/ 713017 w 713232"/>
                  <a:gd name="T13" fmla="*/ 356444 h 713232"/>
                  <a:gd name="T14" fmla="*/ 608598 w 713232"/>
                  <a:gd name="T15" fmla="*/ 104399 h 7132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13232"/>
                  <a:gd name="T25" fmla="*/ 0 h 713232"/>
                  <a:gd name="T26" fmla="*/ 713232 w 713232"/>
                  <a:gd name="T27" fmla="*/ 713232 h 7132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13232" h="713232">
                    <a:moveTo>
                      <a:pt x="0" y="356616"/>
                    </a:moveTo>
                    <a:lnTo>
                      <a:pt x="-1" y="356615"/>
                    </a:lnTo>
                    <a:cubicBezTo>
                      <a:pt x="0" y="159662"/>
                      <a:pt x="159662" y="0"/>
                      <a:pt x="356616" y="0"/>
                    </a:cubicBezTo>
                    <a:cubicBezTo>
                      <a:pt x="356616" y="-1"/>
                      <a:pt x="356616" y="0"/>
                      <a:pt x="356616" y="0"/>
                    </a:cubicBezTo>
                    <a:lnTo>
                      <a:pt x="356617" y="-1"/>
                    </a:lnTo>
                    <a:cubicBezTo>
                      <a:pt x="553570" y="0"/>
                      <a:pt x="713233" y="159662"/>
                      <a:pt x="713233" y="356616"/>
                    </a:cubicBezTo>
                    <a:cubicBezTo>
                      <a:pt x="713233" y="356616"/>
                      <a:pt x="713232" y="356616"/>
                      <a:pt x="713232" y="356616"/>
                    </a:cubicBezTo>
                    <a:lnTo>
                      <a:pt x="713233" y="356617"/>
                    </a:lnTo>
                    <a:cubicBezTo>
                      <a:pt x="713233" y="553570"/>
                      <a:pt x="553570" y="713232"/>
                      <a:pt x="356617" y="713232"/>
                    </a:cubicBezTo>
                    <a:cubicBezTo>
                      <a:pt x="159663" y="713232"/>
                      <a:pt x="0" y="553570"/>
                      <a:pt x="0" y="356616"/>
                    </a:cubicBezTo>
                    <a:close/>
                    <a:moveTo>
                      <a:pt x="85467" y="356616"/>
                    </a:moveTo>
                    <a:lnTo>
                      <a:pt x="85466" y="356615"/>
                    </a:lnTo>
                    <a:cubicBezTo>
                      <a:pt x="85466" y="506367"/>
                      <a:pt x="206864" y="627765"/>
                      <a:pt x="356615" y="627765"/>
                    </a:cubicBezTo>
                    <a:lnTo>
                      <a:pt x="356616" y="627764"/>
                    </a:lnTo>
                    <a:cubicBezTo>
                      <a:pt x="506367" y="627764"/>
                      <a:pt x="627765" y="506367"/>
                      <a:pt x="627765" y="356616"/>
                    </a:cubicBezTo>
                    <a:cubicBezTo>
                      <a:pt x="627765" y="206864"/>
                      <a:pt x="506367" y="85467"/>
                      <a:pt x="356616" y="85467"/>
                    </a:cubicBezTo>
                    <a:lnTo>
                      <a:pt x="356616" y="85466"/>
                    </a:lnTo>
                    <a:cubicBezTo>
                      <a:pt x="206864" y="85466"/>
                      <a:pt x="85466" y="206864"/>
                      <a:pt x="85466" y="356615"/>
                    </a:cubicBezTo>
                    <a:lnTo>
                      <a:pt x="85467" y="356616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86" name="Freeform 41">
                <a:extLst>
                  <a:ext uri="{FF2B5EF4-FFF2-40B4-BE49-F238E27FC236}">
                    <a16:creationId xmlns:a16="http://schemas.microsoft.com/office/drawing/2014/main" id="{8044712D-3A3B-4243-A49B-35F1CD8B9AEC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183697" y="201514"/>
                <a:ext cx="345387" cy="310205"/>
              </a:xfrm>
              <a:custGeom>
                <a:avLst/>
                <a:gdLst>
                  <a:gd name="T0" fmla="*/ 2147483646 w 67"/>
                  <a:gd name="T1" fmla="*/ 2147483646 h 60"/>
                  <a:gd name="T2" fmla="*/ 2147483646 w 67"/>
                  <a:gd name="T3" fmla="*/ 0 h 60"/>
                  <a:gd name="T4" fmla="*/ 2147483646 w 67"/>
                  <a:gd name="T5" fmla="*/ 0 h 60"/>
                  <a:gd name="T6" fmla="*/ 2147483646 w 67"/>
                  <a:gd name="T7" fmla="*/ 2147483646 h 60"/>
                  <a:gd name="T8" fmla="*/ 2147483646 w 67"/>
                  <a:gd name="T9" fmla="*/ 2147483646 h 60"/>
                  <a:gd name="T10" fmla="*/ 2147483646 w 67"/>
                  <a:gd name="T11" fmla="*/ 2147483646 h 60"/>
                  <a:gd name="T12" fmla="*/ 2147483646 w 67"/>
                  <a:gd name="T13" fmla="*/ 2147483646 h 60"/>
                  <a:gd name="T14" fmla="*/ 2147483646 w 67"/>
                  <a:gd name="T15" fmla="*/ 2147483646 h 60"/>
                  <a:gd name="T16" fmla="*/ 2147483646 w 67"/>
                  <a:gd name="T17" fmla="*/ 2147483646 h 60"/>
                  <a:gd name="T18" fmla="*/ 2147483646 w 67"/>
                  <a:gd name="T19" fmla="*/ 2147483646 h 60"/>
                  <a:gd name="T20" fmla="*/ 2147483646 w 67"/>
                  <a:gd name="T21" fmla="*/ 2147483646 h 60"/>
                  <a:gd name="T22" fmla="*/ 2147483646 w 67"/>
                  <a:gd name="T23" fmla="*/ 2147483646 h 60"/>
                  <a:gd name="T24" fmla="*/ 2147483646 w 67"/>
                  <a:gd name="T25" fmla="*/ 2147483646 h 60"/>
                  <a:gd name="T26" fmla="*/ 2147483646 w 67"/>
                  <a:gd name="T27" fmla="*/ 2147483646 h 60"/>
                  <a:gd name="T28" fmla="*/ 2147483646 w 67"/>
                  <a:gd name="T29" fmla="*/ 2147483646 h 60"/>
                  <a:gd name="T30" fmla="*/ 2147483646 w 67"/>
                  <a:gd name="T31" fmla="*/ 2147483646 h 60"/>
                  <a:gd name="T32" fmla="*/ 2147483646 w 67"/>
                  <a:gd name="T33" fmla="*/ 2147483646 h 60"/>
                  <a:gd name="T34" fmla="*/ 2147483646 w 67"/>
                  <a:gd name="T35" fmla="*/ 2147483646 h 60"/>
                  <a:gd name="T36" fmla="*/ 2147483646 w 67"/>
                  <a:gd name="T37" fmla="*/ 2147483646 h 60"/>
                  <a:gd name="T38" fmla="*/ 2147483646 w 67"/>
                  <a:gd name="T39" fmla="*/ 2147483646 h 60"/>
                  <a:gd name="T40" fmla="*/ 2147483646 w 67"/>
                  <a:gd name="T41" fmla="*/ 2147483646 h 60"/>
                  <a:gd name="T42" fmla="*/ 2147483646 w 67"/>
                  <a:gd name="T43" fmla="*/ 2147483646 h 60"/>
                  <a:gd name="T44" fmla="*/ 2147483646 w 67"/>
                  <a:gd name="T45" fmla="*/ 2147483646 h 60"/>
                  <a:gd name="T46" fmla="*/ 2147483646 w 67"/>
                  <a:gd name="T47" fmla="*/ 2147483646 h 60"/>
                  <a:gd name="T48" fmla="*/ 2147483646 w 67"/>
                  <a:gd name="T49" fmla="*/ 2147483646 h 60"/>
                  <a:gd name="T50" fmla="*/ 2147483646 w 67"/>
                  <a:gd name="T51" fmla="*/ 2147483646 h 60"/>
                  <a:gd name="T52" fmla="*/ 2147483646 w 67"/>
                  <a:gd name="T53" fmla="*/ 2147483646 h 60"/>
                  <a:gd name="T54" fmla="*/ 2147483646 w 67"/>
                  <a:gd name="T55" fmla="*/ 2147483646 h 60"/>
                  <a:gd name="T56" fmla="*/ 2147483646 w 67"/>
                  <a:gd name="T57" fmla="*/ 2147483646 h 60"/>
                  <a:gd name="T58" fmla="*/ 2147483646 w 67"/>
                  <a:gd name="T59" fmla="*/ 2147483646 h 60"/>
                  <a:gd name="T60" fmla="*/ 2147483646 w 67"/>
                  <a:gd name="T61" fmla="*/ 2147483646 h 60"/>
                  <a:gd name="T62" fmla="*/ 2147483646 w 67"/>
                  <a:gd name="T63" fmla="*/ 2147483646 h 6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7"/>
                  <a:gd name="T97" fmla="*/ 0 h 60"/>
                  <a:gd name="T98" fmla="*/ 67 w 67"/>
                  <a:gd name="T99" fmla="*/ 60 h 6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7" h="60">
                    <a:moveTo>
                      <a:pt x="53" y="2"/>
                    </a:moveTo>
                    <a:cubicBezTo>
                      <a:pt x="53" y="1"/>
                      <a:pt x="52" y="0"/>
                      <a:pt x="51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1"/>
                      <a:pt x="44" y="2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53" y="14"/>
                      <a:pt x="53" y="14"/>
                      <a:pt x="53" y="14"/>
                    </a:cubicBezTo>
                    <a:lnTo>
                      <a:pt x="53" y="2"/>
                    </a:lnTo>
                    <a:close/>
                    <a:moveTo>
                      <a:pt x="66" y="31"/>
                    </a:moveTo>
                    <a:cubicBezTo>
                      <a:pt x="36" y="2"/>
                      <a:pt x="36" y="2"/>
                      <a:pt x="36" y="2"/>
                    </a:cubicBezTo>
                    <a:cubicBezTo>
                      <a:pt x="35" y="0"/>
                      <a:pt x="33" y="0"/>
                      <a:pt x="31" y="2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33"/>
                      <a:pt x="0" y="35"/>
                      <a:pt x="2" y="36"/>
                    </a:cubicBezTo>
                    <a:cubicBezTo>
                      <a:pt x="2" y="37"/>
                      <a:pt x="3" y="37"/>
                      <a:pt x="4" y="37"/>
                    </a:cubicBezTo>
                    <a:cubicBezTo>
                      <a:pt x="5" y="37"/>
                      <a:pt x="6" y="37"/>
                      <a:pt x="7" y="36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2" y="38"/>
                      <a:pt x="65" y="38"/>
                      <a:pt x="66" y="36"/>
                    </a:cubicBezTo>
                    <a:cubicBezTo>
                      <a:pt x="67" y="35"/>
                      <a:pt x="67" y="33"/>
                      <a:pt x="66" y="31"/>
                    </a:cubicBezTo>
                    <a:close/>
                    <a:moveTo>
                      <a:pt x="9" y="37"/>
                    </a:moveTo>
                    <a:cubicBezTo>
                      <a:pt x="9" y="57"/>
                      <a:pt x="9" y="57"/>
                      <a:pt x="9" y="57"/>
                    </a:cubicBezTo>
                    <a:cubicBezTo>
                      <a:pt x="9" y="59"/>
                      <a:pt x="11" y="60"/>
                      <a:pt x="13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2"/>
                      <a:pt x="29" y="41"/>
                      <a:pt x="29" y="41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9" y="41"/>
                      <a:pt x="39" y="42"/>
                      <a:pt x="39" y="42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7" y="60"/>
                      <a:pt x="58" y="59"/>
                      <a:pt x="58" y="57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34" y="13"/>
                      <a:pt x="34" y="13"/>
                      <a:pt x="34" y="13"/>
                    </a:cubicBezTo>
                    <a:lnTo>
                      <a:pt x="9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275" name="Group 132">
              <a:extLst>
                <a:ext uri="{FF2B5EF4-FFF2-40B4-BE49-F238E27FC236}">
                  <a16:creationId xmlns:a16="http://schemas.microsoft.com/office/drawing/2014/main" id="{D100496A-2419-4B6D-B9BD-DCF39BE01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6354" y="1132336"/>
              <a:ext cx="967236" cy="969390"/>
              <a:chOff x="0" y="0"/>
              <a:chExt cx="713233" cy="713232"/>
            </a:xfrm>
          </p:grpSpPr>
          <p:sp>
            <p:nvSpPr>
              <p:cNvPr id="11283" name="Donut 13">
                <a:extLst>
                  <a:ext uri="{FF2B5EF4-FFF2-40B4-BE49-F238E27FC236}">
                    <a16:creationId xmlns:a16="http://schemas.microsoft.com/office/drawing/2014/main" id="{0EF01701-5FEA-4477-8963-7CAD70457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-516" y="-347"/>
                <a:ext cx="714189" cy="713640"/>
              </a:xfrm>
              <a:custGeom>
                <a:avLst/>
                <a:gdLst>
                  <a:gd name="T0" fmla="*/ 357095 w 713232"/>
                  <a:gd name="T1" fmla="*/ 0 h 713232"/>
                  <a:gd name="T2" fmla="*/ 104590 w 713232"/>
                  <a:gd name="T3" fmla="*/ 104510 h 713232"/>
                  <a:gd name="T4" fmla="*/ 0 w 713232"/>
                  <a:gd name="T5" fmla="*/ 356820 h 713232"/>
                  <a:gd name="T6" fmla="*/ 104590 w 713232"/>
                  <a:gd name="T7" fmla="*/ 609130 h 713232"/>
                  <a:gd name="T8" fmla="*/ 357095 w 713232"/>
                  <a:gd name="T9" fmla="*/ 713640 h 713232"/>
                  <a:gd name="T10" fmla="*/ 609599 w 713232"/>
                  <a:gd name="T11" fmla="*/ 609130 h 713232"/>
                  <a:gd name="T12" fmla="*/ 714189 w 713232"/>
                  <a:gd name="T13" fmla="*/ 356820 h 713232"/>
                  <a:gd name="T14" fmla="*/ 609599 w 713232"/>
                  <a:gd name="T15" fmla="*/ 104510 h 7132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13232"/>
                  <a:gd name="T25" fmla="*/ 0 h 713232"/>
                  <a:gd name="T26" fmla="*/ 713232 w 713232"/>
                  <a:gd name="T27" fmla="*/ 713232 h 7132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13232" h="713232">
                    <a:moveTo>
                      <a:pt x="0" y="356616"/>
                    </a:moveTo>
                    <a:lnTo>
                      <a:pt x="-1" y="356615"/>
                    </a:lnTo>
                    <a:cubicBezTo>
                      <a:pt x="0" y="159662"/>
                      <a:pt x="159662" y="0"/>
                      <a:pt x="356616" y="0"/>
                    </a:cubicBezTo>
                    <a:cubicBezTo>
                      <a:pt x="356616" y="-1"/>
                      <a:pt x="356616" y="0"/>
                      <a:pt x="356616" y="0"/>
                    </a:cubicBezTo>
                    <a:lnTo>
                      <a:pt x="356617" y="-1"/>
                    </a:lnTo>
                    <a:cubicBezTo>
                      <a:pt x="553570" y="0"/>
                      <a:pt x="713233" y="159662"/>
                      <a:pt x="713233" y="356616"/>
                    </a:cubicBezTo>
                    <a:cubicBezTo>
                      <a:pt x="713233" y="356616"/>
                      <a:pt x="713232" y="356616"/>
                      <a:pt x="713232" y="356616"/>
                    </a:cubicBezTo>
                    <a:lnTo>
                      <a:pt x="713233" y="356617"/>
                    </a:lnTo>
                    <a:cubicBezTo>
                      <a:pt x="713233" y="553570"/>
                      <a:pt x="553570" y="713232"/>
                      <a:pt x="356617" y="713232"/>
                    </a:cubicBezTo>
                    <a:cubicBezTo>
                      <a:pt x="159663" y="713232"/>
                      <a:pt x="0" y="553570"/>
                      <a:pt x="0" y="356616"/>
                    </a:cubicBezTo>
                    <a:close/>
                    <a:moveTo>
                      <a:pt x="85467" y="356616"/>
                    </a:moveTo>
                    <a:lnTo>
                      <a:pt x="85466" y="356615"/>
                    </a:lnTo>
                    <a:cubicBezTo>
                      <a:pt x="85466" y="506367"/>
                      <a:pt x="206864" y="627765"/>
                      <a:pt x="356615" y="627765"/>
                    </a:cubicBezTo>
                    <a:lnTo>
                      <a:pt x="356616" y="627764"/>
                    </a:lnTo>
                    <a:cubicBezTo>
                      <a:pt x="506367" y="627764"/>
                      <a:pt x="627765" y="506367"/>
                      <a:pt x="627765" y="356616"/>
                    </a:cubicBezTo>
                    <a:cubicBezTo>
                      <a:pt x="627765" y="206864"/>
                      <a:pt x="506367" y="85467"/>
                      <a:pt x="356616" y="85467"/>
                    </a:cubicBezTo>
                    <a:lnTo>
                      <a:pt x="356616" y="85466"/>
                    </a:lnTo>
                    <a:cubicBezTo>
                      <a:pt x="206864" y="85466"/>
                      <a:pt x="85466" y="206864"/>
                      <a:pt x="85466" y="356615"/>
                    </a:cubicBezTo>
                    <a:lnTo>
                      <a:pt x="85467" y="356616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84" name="Freeform 41">
                <a:extLst>
                  <a:ext uri="{FF2B5EF4-FFF2-40B4-BE49-F238E27FC236}">
                    <a16:creationId xmlns:a16="http://schemas.microsoft.com/office/drawing/2014/main" id="{9E147C84-C7BE-4D17-B93F-5A5591C79C8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180958" y="215731"/>
                <a:ext cx="351240" cy="281484"/>
              </a:xfrm>
              <a:custGeom>
                <a:avLst/>
                <a:gdLst>
                  <a:gd name="T0" fmla="*/ 2147483646 w 72"/>
                  <a:gd name="T1" fmla="*/ 2147483646 h 58"/>
                  <a:gd name="T2" fmla="*/ 2147483646 w 72"/>
                  <a:gd name="T3" fmla="*/ 2147483646 h 58"/>
                  <a:gd name="T4" fmla="*/ 2147483646 w 72"/>
                  <a:gd name="T5" fmla="*/ 2147483646 h 58"/>
                  <a:gd name="T6" fmla="*/ 2147483646 w 72"/>
                  <a:gd name="T7" fmla="*/ 2147483646 h 58"/>
                  <a:gd name="T8" fmla="*/ 2147483646 w 72"/>
                  <a:gd name="T9" fmla="*/ 2147483646 h 58"/>
                  <a:gd name="T10" fmla="*/ 2147483646 w 72"/>
                  <a:gd name="T11" fmla="*/ 0 h 58"/>
                  <a:gd name="T12" fmla="*/ 2147483646 w 72"/>
                  <a:gd name="T13" fmla="*/ 0 h 58"/>
                  <a:gd name="T14" fmla="*/ 2147483646 w 72"/>
                  <a:gd name="T15" fmla="*/ 2147483646 h 58"/>
                  <a:gd name="T16" fmla="*/ 2147483646 w 72"/>
                  <a:gd name="T17" fmla="*/ 2147483646 h 58"/>
                  <a:gd name="T18" fmla="*/ 2147483646 w 72"/>
                  <a:gd name="T19" fmla="*/ 2147483646 h 58"/>
                  <a:gd name="T20" fmla="*/ 2147483646 w 72"/>
                  <a:gd name="T21" fmla="*/ 2147483646 h 58"/>
                  <a:gd name="T22" fmla="*/ 0 w 72"/>
                  <a:gd name="T23" fmla="*/ 2147483646 h 58"/>
                  <a:gd name="T24" fmla="*/ 0 w 72"/>
                  <a:gd name="T25" fmla="*/ 2147483646 h 58"/>
                  <a:gd name="T26" fmla="*/ 2147483646 w 72"/>
                  <a:gd name="T27" fmla="*/ 2147483646 h 58"/>
                  <a:gd name="T28" fmla="*/ 2147483646 w 72"/>
                  <a:gd name="T29" fmla="*/ 2147483646 h 58"/>
                  <a:gd name="T30" fmla="*/ 2147483646 w 72"/>
                  <a:gd name="T31" fmla="*/ 2147483646 h 58"/>
                  <a:gd name="T32" fmla="*/ 2147483646 w 72"/>
                  <a:gd name="T33" fmla="*/ 2147483646 h 58"/>
                  <a:gd name="T34" fmla="*/ 0 w 72"/>
                  <a:gd name="T35" fmla="*/ 2147483646 h 58"/>
                  <a:gd name="T36" fmla="*/ 2147483646 w 72"/>
                  <a:gd name="T37" fmla="*/ 2147483646 h 58"/>
                  <a:gd name="T38" fmla="*/ 2147483646 w 72"/>
                  <a:gd name="T39" fmla="*/ 2147483646 h 58"/>
                  <a:gd name="T40" fmla="*/ 2147483646 w 72"/>
                  <a:gd name="T41" fmla="*/ 2147483646 h 58"/>
                  <a:gd name="T42" fmla="*/ 2147483646 w 72"/>
                  <a:gd name="T43" fmla="*/ 2147483646 h 58"/>
                  <a:gd name="T44" fmla="*/ 2147483646 w 72"/>
                  <a:gd name="T45" fmla="*/ 2147483646 h 58"/>
                  <a:gd name="T46" fmla="*/ 2147483646 w 72"/>
                  <a:gd name="T47" fmla="*/ 2147483646 h 58"/>
                  <a:gd name="T48" fmla="*/ 2147483646 w 72"/>
                  <a:gd name="T49" fmla="*/ 2147483646 h 58"/>
                  <a:gd name="T50" fmla="*/ 2147483646 w 72"/>
                  <a:gd name="T51" fmla="*/ 2147483646 h 58"/>
                  <a:gd name="T52" fmla="*/ 2147483646 w 72"/>
                  <a:gd name="T53" fmla="*/ 2147483646 h 58"/>
                  <a:gd name="T54" fmla="*/ 2147483646 w 72"/>
                  <a:gd name="T55" fmla="*/ 2147483646 h 58"/>
                  <a:gd name="T56" fmla="*/ 2147483646 w 72"/>
                  <a:gd name="T57" fmla="*/ 2147483646 h 58"/>
                  <a:gd name="T58" fmla="*/ 2147483646 w 72"/>
                  <a:gd name="T59" fmla="*/ 2147483646 h 5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72"/>
                  <a:gd name="T91" fmla="*/ 0 h 58"/>
                  <a:gd name="T92" fmla="*/ 72 w 72"/>
                  <a:gd name="T93" fmla="*/ 58 h 5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72" h="58">
                    <a:moveTo>
                      <a:pt x="25" y="5"/>
                    </a:moveTo>
                    <a:cubicBezTo>
                      <a:pt x="48" y="5"/>
                      <a:pt x="48" y="5"/>
                      <a:pt x="48" y="5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2"/>
                      <a:pt x="51" y="0"/>
                      <a:pt x="4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2" y="0"/>
                      <a:pt x="20" y="2"/>
                      <a:pt x="20" y="4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5" y="11"/>
                      <a:pt x="25" y="11"/>
                      <a:pt x="25" y="11"/>
                    </a:cubicBezTo>
                    <a:lnTo>
                      <a:pt x="25" y="5"/>
                    </a:lnTo>
                    <a:close/>
                    <a:moveTo>
                      <a:pt x="0" y="19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6"/>
                      <a:pt x="3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3" y="14"/>
                      <a:pt x="0" y="16"/>
                      <a:pt x="0" y="19"/>
                    </a:cubicBezTo>
                    <a:close/>
                    <a:moveTo>
                      <a:pt x="14" y="58"/>
                    </a:move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14" y="14"/>
                      <a:pt x="14" y="14"/>
                      <a:pt x="14" y="14"/>
                    </a:cubicBezTo>
                    <a:lnTo>
                      <a:pt x="14" y="58"/>
                    </a:lnTo>
                    <a:close/>
                    <a:moveTo>
                      <a:pt x="67" y="14"/>
                    </a:move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7" y="58"/>
                      <a:pt x="67" y="58"/>
                      <a:pt x="67" y="58"/>
                    </a:cubicBezTo>
                    <a:cubicBezTo>
                      <a:pt x="70" y="58"/>
                      <a:pt x="72" y="56"/>
                      <a:pt x="72" y="53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6"/>
                      <a:pt x="70" y="14"/>
                      <a:pt x="67" y="14"/>
                    </a:cubicBezTo>
                    <a:close/>
                  </a:path>
                </a:pathLst>
              </a:custGeom>
              <a:solidFill>
                <a:srgbClr val="0000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276" name="Group 133">
              <a:extLst>
                <a:ext uri="{FF2B5EF4-FFF2-40B4-BE49-F238E27FC236}">
                  <a16:creationId xmlns:a16="http://schemas.microsoft.com/office/drawing/2014/main" id="{7511F3E2-AC9F-4C66-872D-1916929CAD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6562" y="2386077"/>
              <a:ext cx="967236" cy="967235"/>
              <a:chOff x="0" y="0"/>
              <a:chExt cx="713232" cy="713232"/>
            </a:xfrm>
          </p:grpSpPr>
          <p:sp>
            <p:nvSpPr>
              <p:cNvPr id="11281" name="Donut 14">
                <a:extLst>
                  <a:ext uri="{FF2B5EF4-FFF2-40B4-BE49-F238E27FC236}">
                    <a16:creationId xmlns:a16="http://schemas.microsoft.com/office/drawing/2014/main" id="{94C9D04B-8E3E-4902-9E71-F49321691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15" y="-82"/>
                <a:ext cx="713017" cy="712888"/>
              </a:xfrm>
              <a:custGeom>
                <a:avLst/>
                <a:gdLst>
                  <a:gd name="T0" fmla="*/ 356509 w 713232"/>
                  <a:gd name="T1" fmla="*/ 0 h 713232"/>
                  <a:gd name="T2" fmla="*/ 104419 w 713232"/>
                  <a:gd name="T3" fmla="*/ 104400 h 713232"/>
                  <a:gd name="T4" fmla="*/ 0 w 713232"/>
                  <a:gd name="T5" fmla="*/ 356444 h 713232"/>
                  <a:gd name="T6" fmla="*/ 104419 w 713232"/>
                  <a:gd name="T7" fmla="*/ 608488 h 713232"/>
                  <a:gd name="T8" fmla="*/ 356509 w 713232"/>
                  <a:gd name="T9" fmla="*/ 712888 h 713232"/>
                  <a:gd name="T10" fmla="*/ 608598 w 713232"/>
                  <a:gd name="T11" fmla="*/ 608488 h 713232"/>
                  <a:gd name="T12" fmla="*/ 713017 w 713232"/>
                  <a:gd name="T13" fmla="*/ 356444 h 713232"/>
                  <a:gd name="T14" fmla="*/ 608598 w 713232"/>
                  <a:gd name="T15" fmla="*/ 104400 h 7132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13232"/>
                  <a:gd name="T25" fmla="*/ 0 h 713232"/>
                  <a:gd name="T26" fmla="*/ 713232 w 713232"/>
                  <a:gd name="T27" fmla="*/ 713232 h 7132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13232" h="713232">
                    <a:moveTo>
                      <a:pt x="0" y="356616"/>
                    </a:moveTo>
                    <a:lnTo>
                      <a:pt x="-1" y="356615"/>
                    </a:lnTo>
                    <a:cubicBezTo>
                      <a:pt x="0" y="159662"/>
                      <a:pt x="159662" y="0"/>
                      <a:pt x="356616" y="0"/>
                    </a:cubicBezTo>
                    <a:cubicBezTo>
                      <a:pt x="356616" y="-1"/>
                      <a:pt x="356616" y="0"/>
                      <a:pt x="356616" y="0"/>
                    </a:cubicBezTo>
                    <a:lnTo>
                      <a:pt x="356617" y="-1"/>
                    </a:lnTo>
                    <a:cubicBezTo>
                      <a:pt x="553570" y="0"/>
                      <a:pt x="713233" y="159662"/>
                      <a:pt x="713233" y="356616"/>
                    </a:cubicBezTo>
                    <a:cubicBezTo>
                      <a:pt x="713233" y="356616"/>
                      <a:pt x="713232" y="356616"/>
                      <a:pt x="713232" y="356616"/>
                    </a:cubicBezTo>
                    <a:lnTo>
                      <a:pt x="713233" y="356617"/>
                    </a:lnTo>
                    <a:cubicBezTo>
                      <a:pt x="713233" y="553570"/>
                      <a:pt x="553570" y="713232"/>
                      <a:pt x="356617" y="713232"/>
                    </a:cubicBezTo>
                    <a:cubicBezTo>
                      <a:pt x="159663" y="713232"/>
                      <a:pt x="0" y="553570"/>
                      <a:pt x="0" y="356616"/>
                    </a:cubicBezTo>
                    <a:close/>
                    <a:moveTo>
                      <a:pt x="85467" y="356616"/>
                    </a:moveTo>
                    <a:lnTo>
                      <a:pt x="85466" y="356615"/>
                    </a:lnTo>
                    <a:cubicBezTo>
                      <a:pt x="85466" y="506367"/>
                      <a:pt x="206864" y="627765"/>
                      <a:pt x="356615" y="627765"/>
                    </a:cubicBezTo>
                    <a:lnTo>
                      <a:pt x="356616" y="627764"/>
                    </a:lnTo>
                    <a:cubicBezTo>
                      <a:pt x="506367" y="627764"/>
                      <a:pt x="627765" y="506367"/>
                      <a:pt x="627765" y="356616"/>
                    </a:cubicBezTo>
                    <a:cubicBezTo>
                      <a:pt x="627765" y="206864"/>
                      <a:pt x="506367" y="85467"/>
                      <a:pt x="356616" y="85467"/>
                    </a:cubicBezTo>
                    <a:lnTo>
                      <a:pt x="356616" y="85466"/>
                    </a:lnTo>
                    <a:cubicBezTo>
                      <a:pt x="206864" y="85466"/>
                      <a:pt x="85466" y="206864"/>
                      <a:pt x="85466" y="356615"/>
                    </a:cubicBezTo>
                    <a:lnTo>
                      <a:pt x="85467" y="356616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82" name="Freeform 17">
                <a:extLst>
                  <a:ext uri="{FF2B5EF4-FFF2-40B4-BE49-F238E27FC236}">
                    <a16:creationId xmlns:a16="http://schemas.microsoft.com/office/drawing/2014/main" id="{9DEC7396-9C90-48C5-8A28-048EDF328C90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208618" y="183701"/>
                <a:ext cx="296212" cy="345323"/>
              </a:xfrm>
              <a:custGeom>
                <a:avLst/>
                <a:gdLst>
                  <a:gd name="T0" fmla="*/ 2147483646 w 63"/>
                  <a:gd name="T1" fmla="*/ 0 h 73"/>
                  <a:gd name="T2" fmla="*/ 2147483646 w 63"/>
                  <a:gd name="T3" fmla="*/ 0 h 73"/>
                  <a:gd name="T4" fmla="*/ 2147483646 w 63"/>
                  <a:gd name="T5" fmla="*/ 2147483646 h 73"/>
                  <a:gd name="T6" fmla="*/ 2147483646 w 63"/>
                  <a:gd name="T7" fmla="*/ 2147483646 h 73"/>
                  <a:gd name="T8" fmla="*/ 2147483646 w 63"/>
                  <a:gd name="T9" fmla="*/ 2147483646 h 73"/>
                  <a:gd name="T10" fmla="*/ 2147483646 w 63"/>
                  <a:gd name="T11" fmla="*/ 2147483646 h 73"/>
                  <a:gd name="T12" fmla="*/ 2147483646 w 63"/>
                  <a:gd name="T13" fmla="*/ 2147483646 h 73"/>
                  <a:gd name="T14" fmla="*/ 2147483646 w 63"/>
                  <a:gd name="T15" fmla="*/ 2147483646 h 73"/>
                  <a:gd name="T16" fmla="*/ 2147483646 w 63"/>
                  <a:gd name="T17" fmla="*/ 2147483646 h 73"/>
                  <a:gd name="T18" fmla="*/ 2147483646 w 63"/>
                  <a:gd name="T19" fmla="*/ 2147483646 h 73"/>
                  <a:gd name="T20" fmla="*/ 2147483646 w 63"/>
                  <a:gd name="T21" fmla="*/ 2147483646 h 73"/>
                  <a:gd name="T22" fmla="*/ 2147483646 w 63"/>
                  <a:gd name="T23" fmla="*/ 0 h 73"/>
                  <a:gd name="T24" fmla="*/ 2147483646 w 63"/>
                  <a:gd name="T25" fmla="*/ 2147483646 h 73"/>
                  <a:gd name="T26" fmla="*/ 2147483646 w 63"/>
                  <a:gd name="T27" fmla="*/ 2147483646 h 73"/>
                  <a:gd name="T28" fmla="*/ 2147483646 w 63"/>
                  <a:gd name="T29" fmla="*/ 2147483646 h 73"/>
                  <a:gd name="T30" fmla="*/ 2147483646 w 63"/>
                  <a:gd name="T31" fmla="*/ 2147483646 h 73"/>
                  <a:gd name="T32" fmla="*/ 2147483646 w 63"/>
                  <a:gd name="T33" fmla="*/ 2147483646 h 73"/>
                  <a:gd name="T34" fmla="*/ 2147483646 w 63"/>
                  <a:gd name="T35" fmla="*/ 2147483646 h 73"/>
                  <a:gd name="T36" fmla="*/ 2147483646 w 63"/>
                  <a:gd name="T37" fmla="*/ 2147483646 h 73"/>
                  <a:gd name="T38" fmla="*/ 2147483646 w 63"/>
                  <a:gd name="T39" fmla="*/ 2147483646 h 73"/>
                  <a:gd name="T40" fmla="*/ 2147483646 w 63"/>
                  <a:gd name="T41" fmla="*/ 2147483646 h 73"/>
                  <a:gd name="T42" fmla="*/ 2147483646 w 63"/>
                  <a:gd name="T43" fmla="*/ 2147483646 h 73"/>
                  <a:gd name="T44" fmla="*/ 2147483646 w 63"/>
                  <a:gd name="T45" fmla="*/ 2147483646 h 73"/>
                  <a:gd name="T46" fmla="*/ 2147483646 w 63"/>
                  <a:gd name="T47" fmla="*/ 2147483646 h 73"/>
                  <a:gd name="T48" fmla="*/ 2147483646 w 63"/>
                  <a:gd name="T49" fmla="*/ 2147483646 h 73"/>
                  <a:gd name="T50" fmla="*/ 2147483646 w 63"/>
                  <a:gd name="T51" fmla="*/ 2147483646 h 73"/>
                  <a:gd name="T52" fmla="*/ 2147483646 w 63"/>
                  <a:gd name="T53" fmla="*/ 2147483646 h 73"/>
                  <a:gd name="T54" fmla="*/ 2147483646 w 63"/>
                  <a:gd name="T55" fmla="*/ 2147483646 h 73"/>
                  <a:gd name="T56" fmla="*/ 2147483646 w 63"/>
                  <a:gd name="T57" fmla="*/ 2147483646 h 73"/>
                  <a:gd name="T58" fmla="*/ 2147483646 w 63"/>
                  <a:gd name="T59" fmla="*/ 2147483646 h 73"/>
                  <a:gd name="T60" fmla="*/ 0 w 63"/>
                  <a:gd name="T61" fmla="*/ 2147483646 h 73"/>
                  <a:gd name="T62" fmla="*/ 2147483646 w 63"/>
                  <a:gd name="T63" fmla="*/ 2147483646 h 73"/>
                  <a:gd name="T64" fmla="*/ 2147483646 w 63"/>
                  <a:gd name="T65" fmla="*/ 2147483646 h 73"/>
                  <a:gd name="T66" fmla="*/ 2147483646 w 63"/>
                  <a:gd name="T67" fmla="*/ 2147483646 h 7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3"/>
                  <a:gd name="T103" fmla="*/ 0 h 73"/>
                  <a:gd name="T104" fmla="*/ 63 w 63"/>
                  <a:gd name="T105" fmla="*/ 73 h 7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3" h="73">
                    <a:moveTo>
                      <a:pt x="4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5" y="0"/>
                      <a:pt x="10" y="4"/>
                      <a:pt x="10" y="10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3" y="17"/>
                      <a:pt x="14" y="17"/>
                    </a:cubicBezTo>
                    <a:cubicBezTo>
                      <a:pt x="24" y="17"/>
                      <a:pt x="33" y="26"/>
                      <a:pt x="33" y="37"/>
                    </a:cubicBezTo>
                    <a:cubicBezTo>
                      <a:pt x="33" y="41"/>
                      <a:pt x="32" y="45"/>
                      <a:pt x="29" y="48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8" y="64"/>
                      <a:pt x="63" y="59"/>
                      <a:pt x="63" y="54"/>
                    </a:cubicBezTo>
                    <a:cubicBezTo>
                      <a:pt x="63" y="20"/>
                      <a:pt x="63" y="20"/>
                      <a:pt x="63" y="20"/>
                    </a:cubicBezTo>
                    <a:lnTo>
                      <a:pt x="43" y="0"/>
                    </a:lnTo>
                    <a:close/>
                    <a:moveTo>
                      <a:pt x="50" y="24"/>
                    </a:moveTo>
                    <a:cubicBezTo>
                      <a:pt x="44" y="24"/>
                      <a:pt x="39" y="19"/>
                      <a:pt x="39" y="13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6"/>
                      <a:pt x="47" y="20"/>
                      <a:pt x="53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2" y="24"/>
                      <a:pt x="62" y="24"/>
                      <a:pt x="62" y="24"/>
                    </a:cubicBezTo>
                    <a:lnTo>
                      <a:pt x="50" y="24"/>
                    </a:lnTo>
                    <a:close/>
                    <a:moveTo>
                      <a:pt x="4" y="52"/>
                    </a:moveTo>
                    <a:cubicBezTo>
                      <a:pt x="4" y="73"/>
                      <a:pt x="4" y="73"/>
                      <a:pt x="4" y="73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1" y="54"/>
                      <a:pt x="17" y="55"/>
                      <a:pt x="14" y="55"/>
                    </a:cubicBezTo>
                    <a:cubicBezTo>
                      <a:pt x="10" y="55"/>
                      <a:pt x="7" y="54"/>
                      <a:pt x="4" y="52"/>
                    </a:cubicBezTo>
                    <a:close/>
                    <a:moveTo>
                      <a:pt x="14" y="23"/>
                    </a:moveTo>
                    <a:cubicBezTo>
                      <a:pt x="6" y="23"/>
                      <a:pt x="0" y="29"/>
                      <a:pt x="0" y="37"/>
                    </a:cubicBezTo>
                    <a:cubicBezTo>
                      <a:pt x="0" y="44"/>
                      <a:pt x="6" y="50"/>
                      <a:pt x="14" y="50"/>
                    </a:cubicBezTo>
                    <a:cubicBezTo>
                      <a:pt x="21" y="50"/>
                      <a:pt x="27" y="44"/>
                      <a:pt x="27" y="37"/>
                    </a:cubicBezTo>
                    <a:cubicBezTo>
                      <a:pt x="27" y="29"/>
                      <a:pt x="21" y="23"/>
                      <a:pt x="14" y="23"/>
                    </a:cubicBezTo>
                    <a:close/>
                  </a:path>
                </a:pathLst>
              </a:custGeom>
              <a:solidFill>
                <a:srgbClr val="0000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277" name="Group 130">
              <a:extLst>
                <a:ext uri="{FF2B5EF4-FFF2-40B4-BE49-F238E27FC236}">
                  <a16:creationId xmlns:a16="http://schemas.microsoft.com/office/drawing/2014/main" id="{932FBB6E-1A10-47B1-AB5B-2A353C198B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3854" y="4814329"/>
              <a:ext cx="969390" cy="967235"/>
              <a:chOff x="0" y="0"/>
              <a:chExt cx="713232" cy="713232"/>
            </a:xfrm>
          </p:grpSpPr>
          <p:sp>
            <p:nvSpPr>
              <p:cNvPr id="11279" name="Donut 10">
                <a:extLst>
                  <a:ext uri="{FF2B5EF4-FFF2-40B4-BE49-F238E27FC236}">
                    <a16:creationId xmlns:a16="http://schemas.microsoft.com/office/drawing/2014/main" id="{0BF248E4-52BB-4084-AFF0-5E83EC3FF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-288" y="344"/>
                <a:ext cx="713768" cy="712888"/>
              </a:xfrm>
              <a:custGeom>
                <a:avLst/>
                <a:gdLst>
                  <a:gd name="T0" fmla="*/ 356884 w 713232"/>
                  <a:gd name="T1" fmla="*/ 0 h 713232"/>
                  <a:gd name="T2" fmla="*/ 104528 w 713232"/>
                  <a:gd name="T3" fmla="*/ 104400 h 713232"/>
                  <a:gd name="T4" fmla="*/ 0 w 713232"/>
                  <a:gd name="T5" fmla="*/ 356444 h 713232"/>
                  <a:gd name="T6" fmla="*/ 104528 w 713232"/>
                  <a:gd name="T7" fmla="*/ 608488 h 713232"/>
                  <a:gd name="T8" fmla="*/ 356884 w 713232"/>
                  <a:gd name="T9" fmla="*/ 712888 h 713232"/>
                  <a:gd name="T10" fmla="*/ 609240 w 713232"/>
                  <a:gd name="T11" fmla="*/ 608488 h 713232"/>
                  <a:gd name="T12" fmla="*/ 713768 w 713232"/>
                  <a:gd name="T13" fmla="*/ 356444 h 713232"/>
                  <a:gd name="T14" fmla="*/ 609240 w 713232"/>
                  <a:gd name="T15" fmla="*/ 104400 h 7132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13232"/>
                  <a:gd name="T25" fmla="*/ 0 h 713232"/>
                  <a:gd name="T26" fmla="*/ 713232 w 713232"/>
                  <a:gd name="T27" fmla="*/ 713232 h 7132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13232" h="713232">
                    <a:moveTo>
                      <a:pt x="0" y="356616"/>
                    </a:moveTo>
                    <a:lnTo>
                      <a:pt x="-1" y="356615"/>
                    </a:lnTo>
                    <a:cubicBezTo>
                      <a:pt x="0" y="159662"/>
                      <a:pt x="159662" y="0"/>
                      <a:pt x="356616" y="0"/>
                    </a:cubicBezTo>
                    <a:cubicBezTo>
                      <a:pt x="356616" y="-1"/>
                      <a:pt x="356616" y="0"/>
                      <a:pt x="356616" y="0"/>
                    </a:cubicBezTo>
                    <a:lnTo>
                      <a:pt x="356617" y="-1"/>
                    </a:lnTo>
                    <a:cubicBezTo>
                      <a:pt x="553570" y="0"/>
                      <a:pt x="713233" y="159662"/>
                      <a:pt x="713233" y="356616"/>
                    </a:cubicBezTo>
                    <a:cubicBezTo>
                      <a:pt x="713233" y="356616"/>
                      <a:pt x="713232" y="356616"/>
                      <a:pt x="713232" y="356616"/>
                    </a:cubicBezTo>
                    <a:lnTo>
                      <a:pt x="713233" y="356617"/>
                    </a:lnTo>
                    <a:cubicBezTo>
                      <a:pt x="713233" y="553570"/>
                      <a:pt x="553570" y="713232"/>
                      <a:pt x="356617" y="713232"/>
                    </a:cubicBezTo>
                    <a:cubicBezTo>
                      <a:pt x="159663" y="713232"/>
                      <a:pt x="0" y="553570"/>
                      <a:pt x="0" y="356616"/>
                    </a:cubicBezTo>
                    <a:close/>
                    <a:moveTo>
                      <a:pt x="85467" y="356616"/>
                    </a:moveTo>
                    <a:lnTo>
                      <a:pt x="85466" y="356615"/>
                    </a:lnTo>
                    <a:cubicBezTo>
                      <a:pt x="85466" y="506367"/>
                      <a:pt x="206864" y="627765"/>
                      <a:pt x="356615" y="627765"/>
                    </a:cubicBezTo>
                    <a:lnTo>
                      <a:pt x="356616" y="627764"/>
                    </a:lnTo>
                    <a:cubicBezTo>
                      <a:pt x="506367" y="627764"/>
                      <a:pt x="627765" y="506367"/>
                      <a:pt x="627765" y="356616"/>
                    </a:cubicBezTo>
                    <a:cubicBezTo>
                      <a:pt x="627765" y="206864"/>
                      <a:pt x="506367" y="85467"/>
                      <a:pt x="356616" y="85467"/>
                    </a:cubicBezTo>
                    <a:lnTo>
                      <a:pt x="356616" y="85466"/>
                    </a:lnTo>
                    <a:cubicBezTo>
                      <a:pt x="206864" y="85466"/>
                      <a:pt x="85466" y="206864"/>
                      <a:pt x="85466" y="356615"/>
                    </a:cubicBezTo>
                    <a:lnTo>
                      <a:pt x="85467" y="356616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80" name="Freeform 12">
                <a:extLst>
                  <a:ext uri="{FF2B5EF4-FFF2-40B4-BE49-F238E27FC236}">
                    <a16:creationId xmlns:a16="http://schemas.microsoft.com/office/drawing/2014/main" id="{CA50973F-B763-40A0-9C7F-0A054D97E38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218165" y="160715"/>
                <a:ext cx="276863" cy="392147"/>
              </a:xfrm>
              <a:custGeom>
                <a:avLst/>
                <a:gdLst>
                  <a:gd name="T0" fmla="*/ 2147483646 w 408"/>
                  <a:gd name="T1" fmla="*/ 2147483646 h 578"/>
                  <a:gd name="T2" fmla="*/ 2147483646 w 408"/>
                  <a:gd name="T3" fmla="*/ 2147483646 h 578"/>
                  <a:gd name="T4" fmla="*/ 2147483646 w 408"/>
                  <a:gd name="T5" fmla="*/ 2147483646 h 578"/>
                  <a:gd name="T6" fmla="*/ 2147483646 w 408"/>
                  <a:gd name="T7" fmla="*/ 2147483646 h 578"/>
                  <a:gd name="T8" fmla="*/ 2147483646 w 408"/>
                  <a:gd name="T9" fmla="*/ 2147483646 h 578"/>
                  <a:gd name="T10" fmla="*/ 2147483646 w 408"/>
                  <a:gd name="T11" fmla="*/ 2147483646 h 578"/>
                  <a:gd name="T12" fmla="*/ 2147483646 w 408"/>
                  <a:gd name="T13" fmla="*/ 2147483646 h 578"/>
                  <a:gd name="T14" fmla="*/ 2147483646 w 408"/>
                  <a:gd name="T15" fmla="*/ 2147483646 h 578"/>
                  <a:gd name="T16" fmla="*/ 2147483646 w 408"/>
                  <a:gd name="T17" fmla="*/ 2147483646 h 578"/>
                  <a:gd name="T18" fmla="*/ 2147483646 w 408"/>
                  <a:gd name="T19" fmla="*/ 2147483646 h 578"/>
                  <a:gd name="T20" fmla="*/ 2147483646 w 408"/>
                  <a:gd name="T21" fmla="*/ 2147483646 h 578"/>
                  <a:gd name="T22" fmla="*/ 2147483646 w 408"/>
                  <a:gd name="T23" fmla="*/ 2147483646 h 578"/>
                  <a:gd name="T24" fmla="*/ 2147483646 w 408"/>
                  <a:gd name="T25" fmla="*/ 2147483646 h 578"/>
                  <a:gd name="T26" fmla="*/ 2147483646 w 408"/>
                  <a:gd name="T27" fmla="*/ 2147483646 h 578"/>
                  <a:gd name="T28" fmla="*/ 2147483646 w 408"/>
                  <a:gd name="T29" fmla="*/ 2147483646 h 578"/>
                  <a:gd name="T30" fmla="*/ 2147483646 w 408"/>
                  <a:gd name="T31" fmla="*/ 2147483646 h 578"/>
                  <a:gd name="T32" fmla="*/ 622826390 w 408"/>
                  <a:gd name="T33" fmla="*/ 2147483646 h 578"/>
                  <a:gd name="T34" fmla="*/ 0 w 408"/>
                  <a:gd name="T35" fmla="*/ 2147483646 h 578"/>
                  <a:gd name="T36" fmla="*/ 2147483646 w 408"/>
                  <a:gd name="T37" fmla="*/ 2147483646 h 578"/>
                  <a:gd name="T38" fmla="*/ 2147483646 w 408"/>
                  <a:gd name="T39" fmla="*/ 2147483646 h 578"/>
                  <a:gd name="T40" fmla="*/ 2147483646 w 408"/>
                  <a:gd name="T41" fmla="*/ 2147483646 h 578"/>
                  <a:gd name="T42" fmla="*/ 2147483646 w 408"/>
                  <a:gd name="T43" fmla="*/ 2147483646 h 578"/>
                  <a:gd name="T44" fmla="*/ 2147483646 w 408"/>
                  <a:gd name="T45" fmla="*/ 0 h 578"/>
                  <a:gd name="T46" fmla="*/ 2147483646 w 408"/>
                  <a:gd name="T47" fmla="*/ 1245532824 h 578"/>
                  <a:gd name="T48" fmla="*/ 2147483646 w 408"/>
                  <a:gd name="T49" fmla="*/ 2147483646 h 578"/>
                  <a:gd name="T50" fmla="*/ 2147483646 w 408"/>
                  <a:gd name="T51" fmla="*/ 2147483646 h 578"/>
                  <a:gd name="T52" fmla="*/ 2147483646 w 408"/>
                  <a:gd name="T53" fmla="*/ 2147483646 h 578"/>
                  <a:gd name="T54" fmla="*/ 2147483646 w 408"/>
                  <a:gd name="T55" fmla="*/ 2147483646 h 578"/>
                  <a:gd name="T56" fmla="*/ 2147483646 w 408"/>
                  <a:gd name="T57" fmla="*/ 2147483646 h 578"/>
                  <a:gd name="T58" fmla="*/ 2147483646 w 408"/>
                  <a:gd name="T59" fmla="*/ 2147483646 h 578"/>
                  <a:gd name="T60" fmla="*/ 2147483646 w 408"/>
                  <a:gd name="T61" fmla="*/ 2147483646 h 578"/>
                  <a:gd name="T62" fmla="*/ 2147483646 w 408"/>
                  <a:gd name="T63" fmla="*/ 2147483646 h 578"/>
                  <a:gd name="T64" fmla="*/ 2147483646 w 408"/>
                  <a:gd name="T65" fmla="*/ 2147483646 h 578"/>
                  <a:gd name="T66" fmla="*/ 2147483646 w 408"/>
                  <a:gd name="T67" fmla="*/ 2147483646 h 578"/>
                  <a:gd name="T68" fmla="*/ 2147483646 w 408"/>
                  <a:gd name="T69" fmla="*/ 2147483646 h 578"/>
                  <a:gd name="T70" fmla="*/ 2147483646 w 408"/>
                  <a:gd name="T71" fmla="*/ 2147483646 h 578"/>
                  <a:gd name="T72" fmla="*/ 2147483646 w 408"/>
                  <a:gd name="T73" fmla="*/ 2147483646 h 578"/>
                  <a:gd name="T74" fmla="*/ 2147483646 w 408"/>
                  <a:gd name="T75" fmla="*/ 2147483646 h 578"/>
                  <a:gd name="T76" fmla="*/ 2147483646 w 408"/>
                  <a:gd name="T77" fmla="*/ 2147483646 h 578"/>
                  <a:gd name="T78" fmla="*/ 2147483646 w 408"/>
                  <a:gd name="T79" fmla="*/ 2147483646 h 578"/>
                  <a:gd name="T80" fmla="*/ 2147483646 w 408"/>
                  <a:gd name="T81" fmla="*/ 2147483646 h 578"/>
                  <a:gd name="T82" fmla="*/ 2147483646 w 408"/>
                  <a:gd name="T83" fmla="*/ 2147483646 h 578"/>
                  <a:gd name="T84" fmla="*/ 2147483646 w 408"/>
                  <a:gd name="T85" fmla="*/ 2147483646 h 578"/>
                  <a:gd name="T86" fmla="*/ 2147483646 w 408"/>
                  <a:gd name="T87" fmla="*/ 2147483646 h 5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08"/>
                  <a:gd name="T133" fmla="*/ 0 h 578"/>
                  <a:gd name="T134" fmla="*/ 408 w 408"/>
                  <a:gd name="T135" fmla="*/ 578 h 5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08" h="578">
                    <a:moveTo>
                      <a:pt x="248" y="430"/>
                    </a:moveTo>
                    <a:lnTo>
                      <a:pt x="166" y="430"/>
                    </a:lnTo>
                    <a:lnTo>
                      <a:pt x="158" y="430"/>
                    </a:lnTo>
                    <a:lnTo>
                      <a:pt x="154" y="426"/>
                    </a:lnTo>
                    <a:lnTo>
                      <a:pt x="150" y="422"/>
                    </a:lnTo>
                    <a:lnTo>
                      <a:pt x="148" y="414"/>
                    </a:lnTo>
                    <a:lnTo>
                      <a:pt x="148" y="404"/>
                    </a:lnTo>
                    <a:lnTo>
                      <a:pt x="150" y="382"/>
                    </a:lnTo>
                    <a:lnTo>
                      <a:pt x="152" y="360"/>
                    </a:lnTo>
                    <a:lnTo>
                      <a:pt x="158" y="342"/>
                    </a:lnTo>
                    <a:lnTo>
                      <a:pt x="164" y="326"/>
                    </a:lnTo>
                    <a:lnTo>
                      <a:pt x="174" y="308"/>
                    </a:lnTo>
                    <a:lnTo>
                      <a:pt x="188" y="292"/>
                    </a:lnTo>
                    <a:lnTo>
                      <a:pt x="206" y="274"/>
                    </a:lnTo>
                    <a:lnTo>
                      <a:pt x="228" y="254"/>
                    </a:lnTo>
                    <a:lnTo>
                      <a:pt x="268" y="222"/>
                    </a:lnTo>
                    <a:lnTo>
                      <a:pt x="286" y="204"/>
                    </a:lnTo>
                    <a:lnTo>
                      <a:pt x="292" y="194"/>
                    </a:lnTo>
                    <a:lnTo>
                      <a:pt x="296" y="184"/>
                    </a:lnTo>
                    <a:lnTo>
                      <a:pt x="300" y="172"/>
                    </a:lnTo>
                    <a:lnTo>
                      <a:pt x="300" y="162"/>
                    </a:lnTo>
                    <a:lnTo>
                      <a:pt x="298" y="146"/>
                    </a:lnTo>
                    <a:lnTo>
                      <a:pt x="294" y="132"/>
                    </a:lnTo>
                    <a:lnTo>
                      <a:pt x="286" y="118"/>
                    </a:lnTo>
                    <a:lnTo>
                      <a:pt x="276" y="106"/>
                    </a:lnTo>
                    <a:lnTo>
                      <a:pt x="262" y="96"/>
                    </a:lnTo>
                    <a:lnTo>
                      <a:pt x="244" y="90"/>
                    </a:lnTo>
                    <a:lnTo>
                      <a:pt x="226" y="86"/>
                    </a:lnTo>
                    <a:lnTo>
                      <a:pt x="206" y="84"/>
                    </a:lnTo>
                    <a:lnTo>
                      <a:pt x="186" y="86"/>
                    </a:lnTo>
                    <a:lnTo>
                      <a:pt x="168" y="90"/>
                    </a:lnTo>
                    <a:lnTo>
                      <a:pt x="152" y="98"/>
                    </a:lnTo>
                    <a:lnTo>
                      <a:pt x="136" y="108"/>
                    </a:lnTo>
                    <a:lnTo>
                      <a:pt x="124" y="122"/>
                    </a:lnTo>
                    <a:lnTo>
                      <a:pt x="112" y="138"/>
                    </a:lnTo>
                    <a:lnTo>
                      <a:pt x="104" y="158"/>
                    </a:lnTo>
                    <a:lnTo>
                      <a:pt x="98" y="180"/>
                    </a:lnTo>
                    <a:lnTo>
                      <a:pt x="12" y="170"/>
                    </a:lnTo>
                    <a:lnTo>
                      <a:pt x="6" y="168"/>
                    </a:lnTo>
                    <a:lnTo>
                      <a:pt x="2" y="164"/>
                    </a:lnTo>
                    <a:lnTo>
                      <a:pt x="0" y="158"/>
                    </a:lnTo>
                    <a:lnTo>
                      <a:pt x="0" y="152"/>
                    </a:lnTo>
                    <a:lnTo>
                      <a:pt x="4" y="140"/>
                    </a:lnTo>
                    <a:lnTo>
                      <a:pt x="14" y="112"/>
                    </a:lnTo>
                    <a:lnTo>
                      <a:pt x="22" y="96"/>
                    </a:lnTo>
                    <a:lnTo>
                      <a:pt x="32" y="78"/>
                    </a:lnTo>
                    <a:lnTo>
                      <a:pt x="44" y="62"/>
                    </a:lnTo>
                    <a:lnTo>
                      <a:pt x="56" y="50"/>
                    </a:lnTo>
                    <a:lnTo>
                      <a:pt x="70" y="38"/>
                    </a:lnTo>
                    <a:lnTo>
                      <a:pt x="86" y="28"/>
                    </a:lnTo>
                    <a:lnTo>
                      <a:pt x="102" y="20"/>
                    </a:lnTo>
                    <a:lnTo>
                      <a:pt x="120" y="12"/>
                    </a:lnTo>
                    <a:lnTo>
                      <a:pt x="138" y="8"/>
                    </a:lnTo>
                    <a:lnTo>
                      <a:pt x="158" y="4"/>
                    </a:lnTo>
                    <a:lnTo>
                      <a:pt x="180" y="2"/>
                    </a:lnTo>
                    <a:lnTo>
                      <a:pt x="202" y="0"/>
                    </a:lnTo>
                    <a:lnTo>
                      <a:pt x="224" y="2"/>
                    </a:lnTo>
                    <a:lnTo>
                      <a:pt x="246" y="4"/>
                    </a:lnTo>
                    <a:lnTo>
                      <a:pt x="266" y="8"/>
                    </a:lnTo>
                    <a:lnTo>
                      <a:pt x="286" y="12"/>
                    </a:lnTo>
                    <a:lnTo>
                      <a:pt x="304" y="20"/>
                    </a:lnTo>
                    <a:lnTo>
                      <a:pt x="322" y="28"/>
                    </a:lnTo>
                    <a:lnTo>
                      <a:pt x="338" y="38"/>
                    </a:lnTo>
                    <a:lnTo>
                      <a:pt x="352" y="50"/>
                    </a:lnTo>
                    <a:lnTo>
                      <a:pt x="364" y="62"/>
                    </a:lnTo>
                    <a:lnTo>
                      <a:pt x="376" y="76"/>
                    </a:lnTo>
                    <a:lnTo>
                      <a:pt x="386" y="88"/>
                    </a:lnTo>
                    <a:lnTo>
                      <a:pt x="394" y="104"/>
                    </a:lnTo>
                    <a:lnTo>
                      <a:pt x="400" y="118"/>
                    </a:lnTo>
                    <a:lnTo>
                      <a:pt x="404" y="132"/>
                    </a:lnTo>
                    <a:lnTo>
                      <a:pt x="406" y="148"/>
                    </a:lnTo>
                    <a:lnTo>
                      <a:pt x="408" y="164"/>
                    </a:lnTo>
                    <a:lnTo>
                      <a:pt x="406" y="182"/>
                    </a:lnTo>
                    <a:lnTo>
                      <a:pt x="402" y="200"/>
                    </a:lnTo>
                    <a:lnTo>
                      <a:pt x="396" y="216"/>
                    </a:lnTo>
                    <a:lnTo>
                      <a:pt x="388" y="234"/>
                    </a:lnTo>
                    <a:lnTo>
                      <a:pt x="374" y="250"/>
                    </a:lnTo>
                    <a:lnTo>
                      <a:pt x="354" y="272"/>
                    </a:lnTo>
                    <a:lnTo>
                      <a:pt x="330" y="296"/>
                    </a:lnTo>
                    <a:lnTo>
                      <a:pt x="300" y="322"/>
                    </a:lnTo>
                    <a:lnTo>
                      <a:pt x="272" y="348"/>
                    </a:lnTo>
                    <a:lnTo>
                      <a:pt x="262" y="358"/>
                    </a:lnTo>
                    <a:lnTo>
                      <a:pt x="256" y="368"/>
                    </a:lnTo>
                    <a:lnTo>
                      <a:pt x="252" y="378"/>
                    </a:lnTo>
                    <a:lnTo>
                      <a:pt x="250" y="392"/>
                    </a:lnTo>
                    <a:lnTo>
                      <a:pt x="248" y="410"/>
                    </a:lnTo>
                    <a:lnTo>
                      <a:pt x="248" y="430"/>
                    </a:lnTo>
                    <a:close/>
                    <a:moveTo>
                      <a:pt x="166" y="578"/>
                    </a:moveTo>
                    <a:lnTo>
                      <a:pt x="166" y="578"/>
                    </a:lnTo>
                    <a:lnTo>
                      <a:pt x="158" y="578"/>
                    </a:lnTo>
                    <a:lnTo>
                      <a:pt x="154" y="574"/>
                    </a:lnTo>
                    <a:lnTo>
                      <a:pt x="150" y="568"/>
                    </a:lnTo>
                    <a:lnTo>
                      <a:pt x="150" y="562"/>
                    </a:lnTo>
                    <a:lnTo>
                      <a:pt x="150" y="484"/>
                    </a:lnTo>
                    <a:lnTo>
                      <a:pt x="150" y="478"/>
                    </a:lnTo>
                    <a:lnTo>
                      <a:pt x="154" y="474"/>
                    </a:lnTo>
                    <a:lnTo>
                      <a:pt x="158" y="470"/>
                    </a:lnTo>
                    <a:lnTo>
                      <a:pt x="166" y="468"/>
                    </a:lnTo>
                    <a:lnTo>
                      <a:pt x="242" y="468"/>
                    </a:lnTo>
                    <a:lnTo>
                      <a:pt x="250" y="470"/>
                    </a:lnTo>
                    <a:lnTo>
                      <a:pt x="254" y="474"/>
                    </a:lnTo>
                    <a:lnTo>
                      <a:pt x="258" y="478"/>
                    </a:lnTo>
                    <a:lnTo>
                      <a:pt x="258" y="484"/>
                    </a:lnTo>
                    <a:lnTo>
                      <a:pt x="258" y="562"/>
                    </a:lnTo>
                    <a:lnTo>
                      <a:pt x="258" y="568"/>
                    </a:lnTo>
                    <a:lnTo>
                      <a:pt x="254" y="574"/>
                    </a:lnTo>
                    <a:lnTo>
                      <a:pt x="250" y="578"/>
                    </a:lnTo>
                    <a:lnTo>
                      <a:pt x="242" y="578"/>
                    </a:lnTo>
                    <a:lnTo>
                      <a:pt x="166" y="578"/>
                    </a:lnTo>
                    <a:close/>
                  </a:path>
                </a:pathLst>
              </a:custGeom>
              <a:solidFill>
                <a:srgbClr val="0000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278" name="Rektangel 76">
              <a:extLst>
                <a:ext uri="{FF2B5EF4-FFF2-40B4-BE49-F238E27FC236}">
                  <a16:creationId xmlns:a16="http://schemas.microsoft.com/office/drawing/2014/main" id="{37AADE2F-F441-43F6-AF05-ADA5DAC9C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373" y="2152346"/>
              <a:ext cx="1822453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Arial" panose="020B0604020202020204" pitchFamily="34" charset="0"/>
                </a:rPr>
                <a:t>Example text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Arial" panose="020B0604020202020204" pitchFamily="34" charset="0"/>
                </a:rPr>
                <a:t>Go ahead and replace it with your own text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Arial" panose="020B0604020202020204" pitchFamily="34" charset="0"/>
                </a:rPr>
                <a:t>. 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endParaRPr>
            </a:p>
          </p:txBody>
        </p:sp>
      </p:grpSp>
      <p:sp>
        <p:nvSpPr>
          <p:cNvPr id="11268" name="文本框 67">
            <a:extLst>
              <a:ext uri="{FF2B5EF4-FFF2-40B4-BE49-F238E27FC236}">
                <a16:creationId xmlns:a16="http://schemas.microsoft.com/office/drawing/2014/main" id="{D7691268-0B3C-4E36-9587-FB3A991A4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16" y="793952"/>
            <a:ext cx="336094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网易云音乐热歌榜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60D251-029D-43A2-936E-4243F7AE9816}"/>
              </a:ext>
            </a:extLst>
          </p:cNvPr>
          <p:cNvSpPr txBox="1"/>
          <p:nvPr/>
        </p:nvSpPr>
        <p:spPr>
          <a:xfrm>
            <a:off x="411114" y="2530061"/>
            <a:ext cx="4412487" cy="421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进行网页爬虫获取信息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制作网页展示爬虫内容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排名前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首歌曲信息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214356-04C9-46D5-8CAE-AD094982A568}"/>
              </a:ext>
            </a:extLst>
          </p:cNvPr>
          <p:cNvSpPr txBox="1"/>
          <p:nvPr/>
        </p:nvSpPr>
        <p:spPr>
          <a:xfrm>
            <a:off x="7385796" y="197787"/>
            <a:ext cx="16168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i="0" dirty="0"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排名</a:t>
            </a:r>
            <a:endParaRPr lang="zh-CN" altLang="en-US" sz="25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C56CE6-F0D6-404B-A429-ED8E02ECBFF5}"/>
              </a:ext>
            </a:extLst>
          </p:cNvPr>
          <p:cNvSpPr txBox="1"/>
          <p:nvPr/>
        </p:nvSpPr>
        <p:spPr>
          <a:xfrm>
            <a:off x="8454138" y="666286"/>
            <a:ext cx="19172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幼圆" panose="02010509060101010101" pitchFamily="49" charset="-122"/>
                <a:ea typeface="幼圆" panose="02010509060101010101" pitchFamily="49" charset="-122"/>
              </a:rPr>
              <a:t>歌曲名字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F9D48C-28A3-4249-AB5B-F686D2C64C72}"/>
              </a:ext>
            </a:extLst>
          </p:cNvPr>
          <p:cNvSpPr txBox="1"/>
          <p:nvPr/>
        </p:nvSpPr>
        <p:spPr>
          <a:xfrm>
            <a:off x="9106833" y="1467606"/>
            <a:ext cx="19172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幼圆" panose="02010509060101010101" pitchFamily="49" charset="-122"/>
                <a:ea typeface="幼圆" panose="02010509060101010101" pitchFamily="49" charset="-122"/>
              </a:rPr>
              <a:t>歌曲链接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EE33C9-FA42-4676-9B80-B047945E283D}"/>
              </a:ext>
            </a:extLst>
          </p:cNvPr>
          <p:cNvSpPr txBox="1"/>
          <p:nvPr/>
        </p:nvSpPr>
        <p:spPr>
          <a:xfrm>
            <a:off x="9684395" y="2396905"/>
            <a:ext cx="19172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幼圆" panose="02010509060101010101" pitchFamily="49" charset="-122"/>
                <a:ea typeface="幼圆" panose="02010509060101010101" pitchFamily="49" charset="-122"/>
              </a:rPr>
              <a:t>歌手名字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17D444-4141-47AA-9F75-975A12D55ECB}"/>
              </a:ext>
            </a:extLst>
          </p:cNvPr>
          <p:cNvSpPr txBox="1"/>
          <p:nvPr/>
        </p:nvSpPr>
        <p:spPr>
          <a:xfrm>
            <a:off x="10065449" y="3360660"/>
            <a:ext cx="19172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幼圆" panose="02010509060101010101" pitchFamily="49" charset="-122"/>
                <a:ea typeface="幼圆" panose="02010509060101010101" pitchFamily="49" charset="-122"/>
              </a:rPr>
              <a:t>歌手主页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509ED4-88CE-4261-A94C-8475B19A6F31}"/>
              </a:ext>
            </a:extLst>
          </p:cNvPr>
          <p:cNvSpPr txBox="1"/>
          <p:nvPr/>
        </p:nvSpPr>
        <p:spPr>
          <a:xfrm>
            <a:off x="9684395" y="4276728"/>
            <a:ext cx="19172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幼圆" panose="02010509060101010101" pitchFamily="49" charset="-122"/>
                <a:ea typeface="幼圆" panose="02010509060101010101" pitchFamily="49" charset="-122"/>
              </a:rPr>
              <a:t>专辑名字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24672C-8297-4B8A-B00F-096ACE04E578}"/>
              </a:ext>
            </a:extLst>
          </p:cNvPr>
          <p:cNvSpPr txBox="1"/>
          <p:nvPr/>
        </p:nvSpPr>
        <p:spPr>
          <a:xfrm>
            <a:off x="9174861" y="5151867"/>
            <a:ext cx="19172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幼圆" panose="02010509060101010101" pitchFamily="49" charset="-122"/>
                <a:ea typeface="幼圆" panose="02010509060101010101" pitchFamily="49" charset="-122"/>
              </a:rPr>
              <a:t>专辑主页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2BE33F-2022-48FE-B26F-A2A6A4A32973}"/>
              </a:ext>
            </a:extLst>
          </p:cNvPr>
          <p:cNvSpPr txBox="1"/>
          <p:nvPr/>
        </p:nvSpPr>
        <p:spPr>
          <a:xfrm>
            <a:off x="8160728" y="6047778"/>
            <a:ext cx="33547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幼圆" panose="02010509060101010101" pitchFamily="49" charset="-122"/>
                <a:ea typeface="幼圆" panose="02010509060101010101" pitchFamily="49" charset="-122"/>
              </a:rPr>
              <a:t>歌曲封面图片链接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581A02-16AF-4D2A-8AE4-06D64345C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84" y="331225"/>
            <a:ext cx="9414320" cy="38126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384936-F232-44E2-B622-439DC468C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743" y="1438942"/>
            <a:ext cx="4572838" cy="49554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95C9EB-24A3-413D-B4DB-5241CEDA7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484" y="4626538"/>
            <a:ext cx="4866398" cy="1591382"/>
          </a:xfrm>
          <a:prstGeom prst="rect">
            <a:avLst/>
          </a:prstGeom>
        </p:spPr>
      </p:pic>
      <p:sp>
        <p:nvSpPr>
          <p:cNvPr id="9" name="文本框 107">
            <a:extLst>
              <a:ext uri="{FF2B5EF4-FFF2-40B4-BE49-F238E27FC236}">
                <a16:creationId xmlns:a16="http://schemas.microsoft.com/office/drawing/2014/main" id="{20DF3D84-60CE-45D4-A64A-072B69328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8499" y="513231"/>
            <a:ext cx="22135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爬虫源码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27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2568E4-D955-4F10-B041-2B98EDA25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10" y="435129"/>
            <a:ext cx="10934380" cy="58001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3">
            <a:extLst>
              <a:ext uri="{FF2B5EF4-FFF2-40B4-BE49-F238E27FC236}">
                <a16:creationId xmlns:a16="http://schemas.microsoft.com/office/drawing/2014/main" id="{97E400E0-C5F8-4802-93DA-648FE2FC84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27199" y="1724784"/>
            <a:ext cx="3108392" cy="2904911"/>
            <a:chOff x="0" y="0"/>
            <a:chExt cx="2490" cy="2327"/>
          </a:xfrm>
        </p:grpSpPr>
        <p:sp>
          <p:nvSpPr>
            <p:cNvPr id="4106" name="Freeform 4">
              <a:extLst>
                <a:ext uri="{FF2B5EF4-FFF2-40B4-BE49-F238E27FC236}">
                  <a16:creationId xmlns:a16="http://schemas.microsoft.com/office/drawing/2014/main" id="{02D4B46D-1BC4-427F-98FD-EE02C7DE6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689"/>
              <a:ext cx="912" cy="1231"/>
            </a:xfrm>
            <a:custGeom>
              <a:avLst/>
              <a:gdLst>
                <a:gd name="T0" fmla="*/ 912 w 1233"/>
                <a:gd name="T1" fmla="*/ 239 h 1764"/>
                <a:gd name="T2" fmla="*/ 305 w 1233"/>
                <a:gd name="T3" fmla="*/ 1231 h 1764"/>
                <a:gd name="T4" fmla="*/ 0 w 1233"/>
                <a:gd name="T5" fmla="*/ 856 h 1764"/>
                <a:gd name="T6" fmla="*/ 4 w 1233"/>
                <a:gd name="T7" fmla="*/ 766 h 1764"/>
                <a:gd name="T8" fmla="*/ 472 w 1233"/>
                <a:gd name="T9" fmla="*/ 0 h 1764"/>
                <a:gd name="T10" fmla="*/ 912 w 1233"/>
                <a:gd name="T11" fmla="*/ 239 h 1764"/>
                <a:gd name="T12" fmla="*/ 912 w 1233"/>
                <a:gd name="T13" fmla="*/ 239 h 17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33"/>
                <a:gd name="T22" fmla="*/ 0 h 1764"/>
                <a:gd name="T23" fmla="*/ 1233 w 1233"/>
                <a:gd name="T24" fmla="*/ 1764 h 17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33" h="1764">
                  <a:moveTo>
                    <a:pt x="1233" y="343"/>
                  </a:moveTo>
                  <a:lnTo>
                    <a:pt x="413" y="1764"/>
                  </a:lnTo>
                  <a:lnTo>
                    <a:pt x="0" y="1226"/>
                  </a:lnTo>
                  <a:lnTo>
                    <a:pt x="6" y="1098"/>
                  </a:lnTo>
                  <a:lnTo>
                    <a:pt x="638" y="0"/>
                  </a:lnTo>
                  <a:lnTo>
                    <a:pt x="1233" y="343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7" name="Freeform 5">
              <a:extLst>
                <a:ext uri="{FF2B5EF4-FFF2-40B4-BE49-F238E27FC236}">
                  <a16:creationId xmlns:a16="http://schemas.microsoft.com/office/drawing/2014/main" id="{AEBC9D55-A2DF-41AA-AE42-1944D4630E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0">
              <a:off x="1071" y="8"/>
              <a:ext cx="860" cy="1305"/>
            </a:xfrm>
            <a:custGeom>
              <a:avLst/>
              <a:gdLst>
                <a:gd name="T0" fmla="*/ 860 w 1233"/>
                <a:gd name="T1" fmla="*/ 254 h 1764"/>
                <a:gd name="T2" fmla="*/ 288 w 1233"/>
                <a:gd name="T3" fmla="*/ 1305 h 1764"/>
                <a:gd name="T4" fmla="*/ 0 w 1233"/>
                <a:gd name="T5" fmla="*/ 907 h 1764"/>
                <a:gd name="T6" fmla="*/ 4 w 1233"/>
                <a:gd name="T7" fmla="*/ 812 h 1764"/>
                <a:gd name="T8" fmla="*/ 445 w 1233"/>
                <a:gd name="T9" fmla="*/ 0 h 1764"/>
                <a:gd name="T10" fmla="*/ 860 w 1233"/>
                <a:gd name="T11" fmla="*/ 254 h 1764"/>
                <a:gd name="T12" fmla="*/ 860 w 1233"/>
                <a:gd name="T13" fmla="*/ 254 h 17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33"/>
                <a:gd name="T22" fmla="*/ 0 h 1764"/>
                <a:gd name="T23" fmla="*/ 1233 w 1233"/>
                <a:gd name="T24" fmla="*/ 1764 h 17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33" h="1764">
                  <a:moveTo>
                    <a:pt x="1233" y="343"/>
                  </a:moveTo>
                  <a:lnTo>
                    <a:pt x="413" y="1764"/>
                  </a:lnTo>
                  <a:lnTo>
                    <a:pt x="0" y="1226"/>
                  </a:lnTo>
                  <a:lnTo>
                    <a:pt x="6" y="1098"/>
                  </a:lnTo>
                  <a:lnTo>
                    <a:pt x="638" y="0"/>
                  </a:lnTo>
                  <a:lnTo>
                    <a:pt x="1233" y="343"/>
                  </a:lnTo>
                  <a:close/>
                </a:path>
              </a:pathLst>
            </a:custGeom>
            <a:gradFill rotWithShape="1">
              <a:gsLst>
                <a:gs pos="0">
                  <a:srgbClr val="5B9BD5"/>
                </a:gs>
                <a:gs pos="100000">
                  <a:srgbClr val="29476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108" name="Group 6">
              <a:extLst>
                <a:ext uri="{FF2B5EF4-FFF2-40B4-BE49-F238E27FC236}">
                  <a16:creationId xmlns:a16="http://schemas.microsoft.com/office/drawing/2014/main" id="{CD2990A5-8095-4C14-8079-750ADB6565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" y="0"/>
              <a:ext cx="1480" cy="1302"/>
              <a:chOff x="0" y="0"/>
              <a:chExt cx="1480" cy="1302"/>
            </a:xfrm>
          </p:grpSpPr>
          <p:sp>
            <p:nvSpPr>
              <p:cNvPr id="4118" name="AutoShape 7">
                <a:extLst>
                  <a:ext uri="{FF2B5EF4-FFF2-40B4-BE49-F238E27FC236}">
                    <a16:creationId xmlns:a16="http://schemas.microsoft.com/office/drawing/2014/main" id="{2FF81EF3-5C20-4F9D-A3C3-A9B04308E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9000000">
                <a:off x="0" y="922"/>
                <a:ext cx="908" cy="38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119" name="Freeform 8">
                <a:extLst>
                  <a:ext uri="{FF2B5EF4-FFF2-40B4-BE49-F238E27FC236}">
                    <a16:creationId xmlns:a16="http://schemas.microsoft.com/office/drawing/2014/main" id="{332E1996-6068-47EA-B817-D79FB7D60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00000">
                <a:off x="249" y="421"/>
                <a:ext cx="948" cy="508"/>
              </a:xfrm>
              <a:custGeom>
                <a:avLst/>
                <a:gdLst>
                  <a:gd name="T0" fmla="*/ 12471 w 750"/>
                  <a:gd name="T1" fmla="*/ 0 h 378"/>
                  <a:gd name="T2" fmla="*/ 0 w 750"/>
                  <a:gd name="T3" fmla="*/ 0 h 378"/>
                  <a:gd name="T4" fmla="*/ 40 w 750"/>
                  <a:gd name="T5" fmla="*/ 6746 h 378"/>
                  <a:gd name="T6" fmla="*/ 465 w 750"/>
                  <a:gd name="T7" fmla="*/ 13127 h 378"/>
                  <a:gd name="T8" fmla="*/ 12471 w 750"/>
                  <a:gd name="T9" fmla="*/ 13127 h 378"/>
                  <a:gd name="T10" fmla="*/ 12471 w 750"/>
                  <a:gd name="T11" fmla="*/ 0 h 378"/>
                  <a:gd name="T12" fmla="*/ 12471 w 750"/>
                  <a:gd name="T13" fmla="*/ 0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50"/>
                  <a:gd name="T22" fmla="*/ 0 h 378"/>
                  <a:gd name="T23" fmla="*/ 750 w 750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50" h="378">
                    <a:moveTo>
                      <a:pt x="750" y="0"/>
                    </a:moveTo>
                    <a:lnTo>
                      <a:pt x="0" y="0"/>
                    </a:lnTo>
                    <a:lnTo>
                      <a:pt x="2" y="194"/>
                    </a:lnTo>
                    <a:lnTo>
                      <a:pt x="28" y="378"/>
                    </a:lnTo>
                    <a:lnTo>
                      <a:pt x="750" y="378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20" name="Freeform 9">
                <a:extLst>
                  <a:ext uri="{FF2B5EF4-FFF2-40B4-BE49-F238E27FC236}">
                    <a16:creationId xmlns:a16="http://schemas.microsoft.com/office/drawing/2014/main" id="{E2227F41-0737-4475-96C3-E6A7D4AF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00000">
                <a:off x="925" y="-163"/>
                <a:ext cx="392" cy="718"/>
              </a:xfrm>
              <a:custGeom>
                <a:avLst/>
                <a:gdLst>
                  <a:gd name="T0" fmla="*/ 30 w 495"/>
                  <a:gd name="T1" fmla="*/ 7 h 971"/>
                  <a:gd name="T2" fmla="*/ 30 w 495"/>
                  <a:gd name="T3" fmla="*/ 26 h 971"/>
                  <a:gd name="T4" fmla="*/ 28 w 495"/>
                  <a:gd name="T5" fmla="*/ 26 h 971"/>
                  <a:gd name="T6" fmla="*/ 26 w 495"/>
                  <a:gd name="T7" fmla="*/ 26 h 971"/>
                  <a:gd name="T8" fmla="*/ 25 w 495"/>
                  <a:gd name="T9" fmla="*/ 24 h 971"/>
                  <a:gd name="T10" fmla="*/ 23 w 495"/>
                  <a:gd name="T11" fmla="*/ 24 h 971"/>
                  <a:gd name="T12" fmla="*/ 20 w 495"/>
                  <a:gd name="T13" fmla="*/ 23 h 971"/>
                  <a:gd name="T14" fmla="*/ 18 w 495"/>
                  <a:gd name="T15" fmla="*/ 21 h 971"/>
                  <a:gd name="T16" fmla="*/ 17 w 495"/>
                  <a:gd name="T17" fmla="*/ 20 h 971"/>
                  <a:gd name="T18" fmla="*/ 13 w 495"/>
                  <a:gd name="T19" fmla="*/ 18 h 971"/>
                  <a:gd name="T20" fmla="*/ 11 w 495"/>
                  <a:gd name="T21" fmla="*/ 15 h 971"/>
                  <a:gd name="T22" fmla="*/ 8 w 495"/>
                  <a:gd name="T23" fmla="*/ 12 h 971"/>
                  <a:gd name="T24" fmla="*/ 6 w 495"/>
                  <a:gd name="T25" fmla="*/ 10 h 971"/>
                  <a:gd name="T26" fmla="*/ 2 w 495"/>
                  <a:gd name="T27" fmla="*/ 5 h 971"/>
                  <a:gd name="T28" fmla="*/ 2 w 495"/>
                  <a:gd name="T29" fmla="*/ 4 h 971"/>
                  <a:gd name="T30" fmla="*/ 0 w 495"/>
                  <a:gd name="T31" fmla="*/ 1 h 971"/>
                  <a:gd name="T32" fmla="*/ 2 w 495"/>
                  <a:gd name="T33" fmla="*/ 0 h 971"/>
                  <a:gd name="T34" fmla="*/ 2 w 495"/>
                  <a:gd name="T35" fmla="*/ 1 h 971"/>
                  <a:gd name="T36" fmla="*/ 2 w 495"/>
                  <a:gd name="T37" fmla="*/ 2 h 971"/>
                  <a:gd name="T38" fmla="*/ 2 w 495"/>
                  <a:gd name="T39" fmla="*/ 3 h 971"/>
                  <a:gd name="T40" fmla="*/ 2 w 495"/>
                  <a:gd name="T41" fmla="*/ 4 h 971"/>
                  <a:gd name="T42" fmla="*/ 2 w 495"/>
                  <a:gd name="T43" fmla="*/ 4 h 971"/>
                  <a:gd name="T44" fmla="*/ 3 w 495"/>
                  <a:gd name="T45" fmla="*/ 5 h 971"/>
                  <a:gd name="T46" fmla="*/ 5 w 495"/>
                  <a:gd name="T47" fmla="*/ 7 h 971"/>
                  <a:gd name="T48" fmla="*/ 8 w 495"/>
                  <a:gd name="T49" fmla="*/ 7 h 971"/>
                  <a:gd name="T50" fmla="*/ 10 w 495"/>
                  <a:gd name="T51" fmla="*/ 7 h 971"/>
                  <a:gd name="T52" fmla="*/ 15 w 495"/>
                  <a:gd name="T53" fmla="*/ 7 h 971"/>
                  <a:gd name="T54" fmla="*/ 30 w 495"/>
                  <a:gd name="T55" fmla="*/ 7 h 97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95"/>
                  <a:gd name="T85" fmla="*/ 0 h 971"/>
                  <a:gd name="T86" fmla="*/ 495 w 495"/>
                  <a:gd name="T87" fmla="*/ 971 h 97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95" h="971">
                    <a:moveTo>
                      <a:pt x="495" y="285"/>
                    </a:moveTo>
                    <a:lnTo>
                      <a:pt x="495" y="971"/>
                    </a:lnTo>
                    <a:lnTo>
                      <a:pt x="462" y="964"/>
                    </a:lnTo>
                    <a:lnTo>
                      <a:pt x="430" y="953"/>
                    </a:lnTo>
                    <a:lnTo>
                      <a:pt x="401" y="931"/>
                    </a:lnTo>
                    <a:lnTo>
                      <a:pt x="372" y="898"/>
                    </a:lnTo>
                    <a:lnTo>
                      <a:pt x="339" y="855"/>
                    </a:lnTo>
                    <a:lnTo>
                      <a:pt x="306" y="801"/>
                    </a:lnTo>
                    <a:lnTo>
                      <a:pt x="270" y="732"/>
                    </a:lnTo>
                    <a:lnTo>
                      <a:pt x="227" y="648"/>
                    </a:lnTo>
                    <a:lnTo>
                      <a:pt x="183" y="554"/>
                    </a:lnTo>
                    <a:lnTo>
                      <a:pt x="129" y="438"/>
                    </a:lnTo>
                    <a:lnTo>
                      <a:pt x="96" y="369"/>
                    </a:lnTo>
                    <a:lnTo>
                      <a:pt x="29" y="211"/>
                    </a:lnTo>
                    <a:lnTo>
                      <a:pt x="2" y="127"/>
                    </a:lnTo>
                    <a:lnTo>
                      <a:pt x="0" y="60"/>
                    </a:lnTo>
                    <a:lnTo>
                      <a:pt x="15" y="0"/>
                    </a:lnTo>
                    <a:lnTo>
                      <a:pt x="15" y="43"/>
                    </a:lnTo>
                    <a:lnTo>
                      <a:pt x="15" y="72"/>
                    </a:lnTo>
                    <a:lnTo>
                      <a:pt x="15" y="99"/>
                    </a:lnTo>
                    <a:lnTo>
                      <a:pt x="18" y="126"/>
                    </a:lnTo>
                    <a:lnTo>
                      <a:pt x="29" y="162"/>
                    </a:lnTo>
                    <a:lnTo>
                      <a:pt x="53" y="198"/>
                    </a:lnTo>
                    <a:lnTo>
                      <a:pt x="85" y="231"/>
                    </a:lnTo>
                    <a:lnTo>
                      <a:pt x="125" y="260"/>
                    </a:lnTo>
                    <a:lnTo>
                      <a:pt x="180" y="278"/>
                    </a:lnTo>
                    <a:lnTo>
                      <a:pt x="245" y="282"/>
                    </a:lnTo>
                    <a:lnTo>
                      <a:pt x="495" y="28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09" name="Freeform 10">
              <a:extLst>
                <a:ext uri="{FF2B5EF4-FFF2-40B4-BE49-F238E27FC236}">
                  <a16:creationId xmlns:a16="http://schemas.microsoft.com/office/drawing/2014/main" id="{33912861-20C9-4570-83E7-AFC73FB46D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00000">
              <a:off x="1143" y="1175"/>
              <a:ext cx="860" cy="1305"/>
            </a:xfrm>
            <a:custGeom>
              <a:avLst/>
              <a:gdLst>
                <a:gd name="T0" fmla="*/ 860 w 1233"/>
                <a:gd name="T1" fmla="*/ 254 h 1764"/>
                <a:gd name="T2" fmla="*/ 288 w 1233"/>
                <a:gd name="T3" fmla="*/ 1305 h 1764"/>
                <a:gd name="T4" fmla="*/ 0 w 1233"/>
                <a:gd name="T5" fmla="*/ 907 h 1764"/>
                <a:gd name="T6" fmla="*/ 4 w 1233"/>
                <a:gd name="T7" fmla="*/ 812 h 1764"/>
                <a:gd name="T8" fmla="*/ 445 w 1233"/>
                <a:gd name="T9" fmla="*/ 0 h 1764"/>
                <a:gd name="T10" fmla="*/ 860 w 1233"/>
                <a:gd name="T11" fmla="*/ 254 h 1764"/>
                <a:gd name="T12" fmla="*/ 860 w 1233"/>
                <a:gd name="T13" fmla="*/ 254 h 17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33"/>
                <a:gd name="T22" fmla="*/ 0 h 1764"/>
                <a:gd name="T23" fmla="*/ 1233 w 1233"/>
                <a:gd name="T24" fmla="*/ 1764 h 17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33" h="1764">
                  <a:moveTo>
                    <a:pt x="1233" y="343"/>
                  </a:moveTo>
                  <a:lnTo>
                    <a:pt x="413" y="1764"/>
                  </a:lnTo>
                  <a:lnTo>
                    <a:pt x="0" y="1226"/>
                  </a:lnTo>
                  <a:lnTo>
                    <a:pt x="6" y="1098"/>
                  </a:lnTo>
                  <a:lnTo>
                    <a:pt x="638" y="0"/>
                  </a:lnTo>
                  <a:lnTo>
                    <a:pt x="1233" y="34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110" name="Group 11">
              <a:extLst>
                <a:ext uri="{FF2B5EF4-FFF2-40B4-BE49-F238E27FC236}">
                  <a16:creationId xmlns:a16="http://schemas.microsoft.com/office/drawing/2014/main" id="{7A7B2876-3FE3-467D-AC05-E570C2968E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4" y="602"/>
              <a:ext cx="1296" cy="1381"/>
              <a:chOff x="0" y="0"/>
              <a:chExt cx="1296" cy="1381"/>
            </a:xfrm>
          </p:grpSpPr>
          <p:sp>
            <p:nvSpPr>
              <p:cNvPr id="4115" name="AutoShape 12">
                <a:extLst>
                  <a:ext uri="{FF2B5EF4-FFF2-40B4-BE49-F238E27FC236}">
                    <a16:creationId xmlns:a16="http://schemas.microsoft.com/office/drawing/2014/main" id="{AA7F7CFE-84DB-4077-9A6B-19DE27634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00000">
                <a:off x="0" y="0"/>
                <a:ext cx="906" cy="380"/>
              </a:xfrm>
              <a:prstGeom prst="triangle">
                <a:avLst>
                  <a:gd name="adj" fmla="val 50000"/>
                </a:avLst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116" name="Freeform 13">
                <a:extLst>
                  <a:ext uri="{FF2B5EF4-FFF2-40B4-BE49-F238E27FC236}">
                    <a16:creationId xmlns:a16="http://schemas.microsoft.com/office/drawing/2014/main" id="{F062C65F-9413-4ECB-83AF-4E2A0DEC9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248" y="374"/>
                <a:ext cx="948" cy="507"/>
              </a:xfrm>
              <a:custGeom>
                <a:avLst/>
                <a:gdLst>
                  <a:gd name="T0" fmla="*/ 12471 w 750"/>
                  <a:gd name="T1" fmla="*/ 0 h 378"/>
                  <a:gd name="T2" fmla="*/ 0 w 750"/>
                  <a:gd name="T3" fmla="*/ 0 h 378"/>
                  <a:gd name="T4" fmla="*/ 40 w 750"/>
                  <a:gd name="T5" fmla="*/ 6574 h 378"/>
                  <a:gd name="T6" fmla="*/ 465 w 750"/>
                  <a:gd name="T7" fmla="*/ 12810 h 378"/>
                  <a:gd name="T8" fmla="*/ 12471 w 750"/>
                  <a:gd name="T9" fmla="*/ 12810 h 378"/>
                  <a:gd name="T10" fmla="*/ 12471 w 750"/>
                  <a:gd name="T11" fmla="*/ 0 h 378"/>
                  <a:gd name="T12" fmla="*/ 12471 w 750"/>
                  <a:gd name="T13" fmla="*/ 0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50"/>
                  <a:gd name="T22" fmla="*/ 0 h 378"/>
                  <a:gd name="T23" fmla="*/ 750 w 750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50" h="378">
                    <a:moveTo>
                      <a:pt x="750" y="0"/>
                    </a:moveTo>
                    <a:lnTo>
                      <a:pt x="0" y="0"/>
                    </a:lnTo>
                    <a:lnTo>
                      <a:pt x="2" y="194"/>
                    </a:lnTo>
                    <a:lnTo>
                      <a:pt x="28" y="378"/>
                    </a:lnTo>
                    <a:lnTo>
                      <a:pt x="750" y="378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17" name="Freeform 14">
                <a:extLst>
                  <a:ext uri="{FF2B5EF4-FFF2-40B4-BE49-F238E27FC236}">
                    <a16:creationId xmlns:a16="http://schemas.microsoft.com/office/drawing/2014/main" id="{DACA15B3-2AD9-4D34-A135-517712FF7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764" y="849"/>
                <a:ext cx="346" cy="718"/>
              </a:xfrm>
              <a:custGeom>
                <a:avLst/>
                <a:gdLst>
                  <a:gd name="T0" fmla="*/ 7 w 495"/>
                  <a:gd name="T1" fmla="*/ 7 h 971"/>
                  <a:gd name="T2" fmla="*/ 7 w 495"/>
                  <a:gd name="T3" fmla="*/ 26 h 971"/>
                  <a:gd name="T4" fmla="*/ 6 w 495"/>
                  <a:gd name="T5" fmla="*/ 26 h 971"/>
                  <a:gd name="T6" fmla="*/ 6 w 495"/>
                  <a:gd name="T7" fmla="*/ 26 h 971"/>
                  <a:gd name="T8" fmla="*/ 6 w 495"/>
                  <a:gd name="T9" fmla="*/ 24 h 971"/>
                  <a:gd name="T10" fmla="*/ 5 w 495"/>
                  <a:gd name="T11" fmla="*/ 24 h 971"/>
                  <a:gd name="T12" fmla="*/ 5 w 495"/>
                  <a:gd name="T13" fmla="*/ 23 h 971"/>
                  <a:gd name="T14" fmla="*/ 4 w 495"/>
                  <a:gd name="T15" fmla="*/ 21 h 971"/>
                  <a:gd name="T16" fmla="*/ 3 w 495"/>
                  <a:gd name="T17" fmla="*/ 20 h 971"/>
                  <a:gd name="T18" fmla="*/ 3 w 495"/>
                  <a:gd name="T19" fmla="*/ 18 h 971"/>
                  <a:gd name="T20" fmla="*/ 2 w 495"/>
                  <a:gd name="T21" fmla="*/ 15 h 971"/>
                  <a:gd name="T22" fmla="*/ 1 w 495"/>
                  <a:gd name="T23" fmla="*/ 12 h 971"/>
                  <a:gd name="T24" fmla="*/ 1 w 495"/>
                  <a:gd name="T25" fmla="*/ 10 h 971"/>
                  <a:gd name="T26" fmla="*/ 1 w 495"/>
                  <a:gd name="T27" fmla="*/ 5 h 971"/>
                  <a:gd name="T28" fmla="*/ 1 w 495"/>
                  <a:gd name="T29" fmla="*/ 4 h 971"/>
                  <a:gd name="T30" fmla="*/ 0 w 495"/>
                  <a:gd name="T31" fmla="*/ 1 h 971"/>
                  <a:gd name="T32" fmla="*/ 1 w 495"/>
                  <a:gd name="T33" fmla="*/ 0 h 971"/>
                  <a:gd name="T34" fmla="*/ 1 w 495"/>
                  <a:gd name="T35" fmla="*/ 1 h 971"/>
                  <a:gd name="T36" fmla="*/ 1 w 495"/>
                  <a:gd name="T37" fmla="*/ 2 h 971"/>
                  <a:gd name="T38" fmla="*/ 1 w 495"/>
                  <a:gd name="T39" fmla="*/ 3 h 971"/>
                  <a:gd name="T40" fmla="*/ 1 w 495"/>
                  <a:gd name="T41" fmla="*/ 4 h 971"/>
                  <a:gd name="T42" fmla="*/ 1 w 495"/>
                  <a:gd name="T43" fmla="*/ 4 h 971"/>
                  <a:gd name="T44" fmla="*/ 1 w 495"/>
                  <a:gd name="T45" fmla="*/ 5 h 971"/>
                  <a:gd name="T46" fmla="*/ 1 w 495"/>
                  <a:gd name="T47" fmla="*/ 7 h 971"/>
                  <a:gd name="T48" fmla="*/ 1 w 495"/>
                  <a:gd name="T49" fmla="*/ 7 h 971"/>
                  <a:gd name="T50" fmla="*/ 2 w 495"/>
                  <a:gd name="T51" fmla="*/ 7 h 971"/>
                  <a:gd name="T52" fmla="*/ 3 w 495"/>
                  <a:gd name="T53" fmla="*/ 7 h 971"/>
                  <a:gd name="T54" fmla="*/ 7 w 495"/>
                  <a:gd name="T55" fmla="*/ 7 h 97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95"/>
                  <a:gd name="T85" fmla="*/ 0 h 971"/>
                  <a:gd name="T86" fmla="*/ 495 w 495"/>
                  <a:gd name="T87" fmla="*/ 971 h 97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95" h="971">
                    <a:moveTo>
                      <a:pt x="495" y="285"/>
                    </a:moveTo>
                    <a:lnTo>
                      <a:pt x="495" y="971"/>
                    </a:lnTo>
                    <a:lnTo>
                      <a:pt x="462" y="964"/>
                    </a:lnTo>
                    <a:lnTo>
                      <a:pt x="430" y="953"/>
                    </a:lnTo>
                    <a:lnTo>
                      <a:pt x="401" y="931"/>
                    </a:lnTo>
                    <a:lnTo>
                      <a:pt x="372" y="898"/>
                    </a:lnTo>
                    <a:lnTo>
                      <a:pt x="339" y="855"/>
                    </a:lnTo>
                    <a:lnTo>
                      <a:pt x="306" y="801"/>
                    </a:lnTo>
                    <a:lnTo>
                      <a:pt x="270" y="732"/>
                    </a:lnTo>
                    <a:lnTo>
                      <a:pt x="227" y="648"/>
                    </a:lnTo>
                    <a:lnTo>
                      <a:pt x="183" y="554"/>
                    </a:lnTo>
                    <a:lnTo>
                      <a:pt x="129" y="438"/>
                    </a:lnTo>
                    <a:lnTo>
                      <a:pt x="96" y="369"/>
                    </a:lnTo>
                    <a:lnTo>
                      <a:pt x="29" y="211"/>
                    </a:lnTo>
                    <a:lnTo>
                      <a:pt x="2" y="127"/>
                    </a:lnTo>
                    <a:lnTo>
                      <a:pt x="0" y="60"/>
                    </a:lnTo>
                    <a:lnTo>
                      <a:pt x="15" y="0"/>
                    </a:lnTo>
                    <a:lnTo>
                      <a:pt x="15" y="43"/>
                    </a:lnTo>
                    <a:lnTo>
                      <a:pt x="15" y="72"/>
                    </a:lnTo>
                    <a:lnTo>
                      <a:pt x="15" y="99"/>
                    </a:lnTo>
                    <a:lnTo>
                      <a:pt x="18" y="126"/>
                    </a:lnTo>
                    <a:lnTo>
                      <a:pt x="29" y="162"/>
                    </a:lnTo>
                    <a:lnTo>
                      <a:pt x="53" y="198"/>
                    </a:lnTo>
                    <a:lnTo>
                      <a:pt x="85" y="231"/>
                    </a:lnTo>
                    <a:lnTo>
                      <a:pt x="125" y="260"/>
                    </a:lnTo>
                    <a:lnTo>
                      <a:pt x="180" y="278"/>
                    </a:lnTo>
                    <a:lnTo>
                      <a:pt x="245" y="282"/>
                    </a:lnTo>
                    <a:lnTo>
                      <a:pt x="495" y="28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111" name="Group 15">
              <a:extLst>
                <a:ext uri="{FF2B5EF4-FFF2-40B4-BE49-F238E27FC236}">
                  <a16:creationId xmlns:a16="http://schemas.microsoft.com/office/drawing/2014/main" id="{23B630DD-4D4E-4D5A-98A4-2E29662F72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48"/>
              <a:ext cx="1571" cy="879"/>
              <a:chOff x="0" y="0"/>
              <a:chExt cx="1571" cy="879"/>
            </a:xfrm>
          </p:grpSpPr>
          <p:sp>
            <p:nvSpPr>
              <p:cNvPr id="4112" name="Freeform 16">
                <a:extLst>
                  <a:ext uri="{FF2B5EF4-FFF2-40B4-BE49-F238E27FC236}">
                    <a16:creationId xmlns:a16="http://schemas.microsoft.com/office/drawing/2014/main" id="{033FB945-9449-4AFA-9D81-39E1B1AFC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66" cy="692"/>
              </a:xfrm>
              <a:custGeom>
                <a:avLst/>
                <a:gdLst>
                  <a:gd name="T0" fmla="*/ 13 w 495"/>
                  <a:gd name="T1" fmla="*/ 5 h 971"/>
                  <a:gd name="T2" fmla="*/ 13 w 495"/>
                  <a:gd name="T3" fmla="*/ 17 h 971"/>
                  <a:gd name="T4" fmla="*/ 12 w 495"/>
                  <a:gd name="T5" fmla="*/ 17 h 971"/>
                  <a:gd name="T6" fmla="*/ 12 w 495"/>
                  <a:gd name="T7" fmla="*/ 16 h 971"/>
                  <a:gd name="T8" fmla="*/ 11 w 495"/>
                  <a:gd name="T9" fmla="*/ 16 h 971"/>
                  <a:gd name="T10" fmla="*/ 10 w 495"/>
                  <a:gd name="T11" fmla="*/ 16 h 971"/>
                  <a:gd name="T12" fmla="*/ 9 w 495"/>
                  <a:gd name="T13" fmla="*/ 15 h 971"/>
                  <a:gd name="T14" fmla="*/ 8 w 495"/>
                  <a:gd name="T15" fmla="*/ 14 h 971"/>
                  <a:gd name="T16" fmla="*/ 7 w 495"/>
                  <a:gd name="T17" fmla="*/ 12 h 971"/>
                  <a:gd name="T18" fmla="*/ 6 w 495"/>
                  <a:gd name="T19" fmla="*/ 11 h 971"/>
                  <a:gd name="T20" fmla="*/ 5 w 495"/>
                  <a:gd name="T21" fmla="*/ 10 h 971"/>
                  <a:gd name="T22" fmla="*/ 4 w 495"/>
                  <a:gd name="T23" fmla="*/ 8 h 971"/>
                  <a:gd name="T24" fmla="*/ 3 w 495"/>
                  <a:gd name="T25" fmla="*/ 6 h 971"/>
                  <a:gd name="T26" fmla="*/ 1 w 495"/>
                  <a:gd name="T27" fmla="*/ 4 h 971"/>
                  <a:gd name="T28" fmla="*/ 1 w 495"/>
                  <a:gd name="T29" fmla="*/ 2 h 971"/>
                  <a:gd name="T30" fmla="*/ 0 w 495"/>
                  <a:gd name="T31" fmla="*/ 1 h 971"/>
                  <a:gd name="T32" fmla="*/ 1 w 495"/>
                  <a:gd name="T33" fmla="*/ 0 h 971"/>
                  <a:gd name="T34" fmla="*/ 1 w 495"/>
                  <a:gd name="T35" fmla="*/ 1 h 971"/>
                  <a:gd name="T36" fmla="*/ 1 w 495"/>
                  <a:gd name="T37" fmla="*/ 1 h 971"/>
                  <a:gd name="T38" fmla="*/ 1 w 495"/>
                  <a:gd name="T39" fmla="*/ 2 h 971"/>
                  <a:gd name="T40" fmla="*/ 1 w 495"/>
                  <a:gd name="T41" fmla="*/ 2 h 971"/>
                  <a:gd name="T42" fmla="*/ 1 w 495"/>
                  <a:gd name="T43" fmla="*/ 3 h 971"/>
                  <a:gd name="T44" fmla="*/ 1 w 495"/>
                  <a:gd name="T45" fmla="*/ 4 h 971"/>
                  <a:gd name="T46" fmla="*/ 2 w 495"/>
                  <a:gd name="T47" fmla="*/ 4 h 971"/>
                  <a:gd name="T48" fmla="*/ 3 w 495"/>
                  <a:gd name="T49" fmla="*/ 4 h 971"/>
                  <a:gd name="T50" fmla="*/ 5 w 495"/>
                  <a:gd name="T51" fmla="*/ 5 h 971"/>
                  <a:gd name="T52" fmla="*/ 7 w 495"/>
                  <a:gd name="T53" fmla="*/ 5 h 971"/>
                  <a:gd name="T54" fmla="*/ 13 w 495"/>
                  <a:gd name="T55" fmla="*/ 5 h 97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95"/>
                  <a:gd name="T85" fmla="*/ 0 h 971"/>
                  <a:gd name="T86" fmla="*/ 495 w 495"/>
                  <a:gd name="T87" fmla="*/ 971 h 97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95" h="971">
                    <a:moveTo>
                      <a:pt x="495" y="285"/>
                    </a:moveTo>
                    <a:lnTo>
                      <a:pt x="495" y="971"/>
                    </a:lnTo>
                    <a:lnTo>
                      <a:pt x="462" y="964"/>
                    </a:lnTo>
                    <a:lnTo>
                      <a:pt x="430" y="953"/>
                    </a:lnTo>
                    <a:lnTo>
                      <a:pt x="401" y="931"/>
                    </a:lnTo>
                    <a:lnTo>
                      <a:pt x="372" y="898"/>
                    </a:lnTo>
                    <a:lnTo>
                      <a:pt x="339" y="855"/>
                    </a:lnTo>
                    <a:lnTo>
                      <a:pt x="306" y="801"/>
                    </a:lnTo>
                    <a:lnTo>
                      <a:pt x="270" y="732"/>
                    </a:lnTo>
                    <a:lnTo>
                      <a:pt x="227" y="648"/>
                    </a:lnTo>
                    <a:lnTo>
                      <a:pt x="183" y="554"/>
                    </a:lnTo>
                    <a:lnTo>
                      <a:pt x="129" y="438"/>
                    </a:lnTo>
                    <a:lnTo>
                      <a:pt x="96" y="369"/>
                    </a:lnTo>
                    <a:lnTo>
                      <a:pt x="29" y="211"/>
                    </a:lnTo>
                    <a:lnTo>
                      <a:pt x="2" y="127"/>
                    </a:lnTo>
                    <a:lnTo>
                      <a:pt x="0" y="60"/>
                    </a:lnTo>
                    <a:lnTo>
                      <a:pt x="15" y="0"/>
                    </a:lnTo>
                    <a:lnTo>
                      <a:pt x="15" y="43"/>
                    </a:lnTo>
                    <a:lnTo>
                      <a:pt x="15" y="72"/>
                    </a:lnTo>
                    <a:lnTo>
                      <a:pt x="15" y="99"/>
                    </a:lnTo>
                    <a:lnTo>
                      <a:pt x="18" y="126"/>
                    </a:lnTo>
                    <a:lnTo>
                      <a:pt x="29" y="162"/>
                    </a:lnTo>
                    <a:lnTo>
                      <a:pt x="53" y="198"/>
                    </a:lnTo>
                    <a:lnTo>
                      <a:pt x="85" y="231"/>
                    </a:lnTo>
                    <a:lnTo>
                      <a:pt x="125" y="260"/>
                    </a:lnTo>
                    <a:lnTo>
                      <a:pt x="180" y="278"/>
                    </a:lnTo>
                    <a:lnTo>
                      <a:pt x="245" y="282"/>
                    </a:lnTo>
                    <a:lnTo>
                      <a:pt x="495" y="285"/>
                    </a:ln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13" name="AutoShape 17">
                <a:extLst>
                  <a:ext uri="{FF2B5EF4-FFF2-40B4-BE49-F238E27FC236}">
                    <a16:creationId xmlns:a16="http://schemas.microsoft.com/office/drawing/2014/main" id="{E080F4FE-FBCE-4FE4-B47A-DDAC6DCE9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934" y="240"/>
                <a:ext cx="872" cy="403"/>
              </a:xfrm>
              <a:prstGeom prst="triangle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114" name="Freeform 18">
                <a:extLst>
                  <a:ext uri="{FF2B5EF4-FFF2-40B4-BE49-F238E27FC236}">
                    <a16:creationId xmlns:a16="http://schemas.microsoft.com/office/drawing/2014/main" id="{5A548C73-D975-44EE-AB59-BBBD6D2EA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03"/>
                <a:ext cx="1005" cy="489"/>
              </a:xfrm>
              <a:custGeom>
                <a:avLst/>
                <a:gdLst>
                  <a:gd name="T0" fmla="*/ 25145 w 750"/>
                  <a:gd name="T1" fmla="*/ 0 h 378"/>
                  <a:gd name="T2" fmla="*/ 0 w 750"/>
                  <a:gd name="T3" fmla="*/ 0 h 378"/>
                  <a:gd name="T4" fmla="*/ 68 w 750"/>
                  <a:gd name="T5" fmla="*/ 4256 h 378"/>
                  <a:gd name="T6" fmla="*/ 941 w 750"/>
                  <a:gd name="T7" fmla="*/ 8304 h 378"/>
                  <a:gd name="T8" fmla="*/ 25145 w 750"/>
                  <a:gd name="T9" fmla="*/ 8304 h 378"/>
                  <a:gd name="T10" fmla="*/ 25145 w 750"/>
                  <a:gd name="T11" fmla="*/ 0 h 378"/>
                  <a:gd name="T12" fmla="*/ 25145 w 750"/>
                  <a:gd name="T13" fmla="*/ 0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50"/>
                  <a:gd name="T22" fmla="*/ 0 h 378"/>
                  <a:gd name="T23" fmla="*/ 750 w 750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50" h="378">
                    <a:moveTo>
                      <a:pt x="750" y="0"/>
                    </a:moveTo>
                    <a:lnTo>
                      <a:pt x="0" y="0"/>
                    </a:lnTo>
                    <a:lnTo>
                      <a:pt x="2" y="194"/>
                    </a:lnTo>
                    <a:lnTo>
                      <a:pt x="28" y="378"/>
                    </a:lnTo>
                    <a:lnTo>
                      <a:pt x="750" y="378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100" name="文本框 107">
            <a:extLst>
              <a:ext uri="{FF2B5EF4-FFF2-40B4-BE49-F238E27FC236}">
                <a16:creationId xmlns:a16="http://schemas.microsoft.com/office/drawing/2014/main" id="{12FF843F-952F-4B39-8A8C-81249A447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886" y="568074"/>
            <a:ext cx="206215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个人主页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102" name="文本框 109">
            <a:extLst>
              <a:ext uri="{FF2B5EF4-FFF2-40B4-BE49-F238E27FC236}">
                <a16:creationId xmlns:a16="http://schemas.microsoft.com/office/drawing/2014/main" id="{C6C2DDA8-A332-491C-B61C-4643CAFF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529" y="2682448"/>
            <a:ext cx="29731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爬虫歌曲信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息列表展示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104" name="文本框 111">
            <a:extLst>
              <a:ext uri="{FF2B5EF4-FFF2-40B4-BE49-F238E27FC236}">
                <a16:creationId xmlns:a16="http://schemas.microsoft.com/office/drawing/2014/main" id="{290D08A2-CBAB-4A7A-ADEA-68EE90F6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337" y="3273898"/>
            <a:ext cx="2692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排行榜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Top3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9FAB6F-5372-4FD9-A2E7-3D071D670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9" y="145613"/>
            <a:ext cx="4488004" cy="265898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4232A2C-1505-4A72-A537-A62BAF0C4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23" y="4077639"/>
            <a:ext cx="4433703" cy="253222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CD5014F-E60E-4136-A7EC-756DA198D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958" y="4094947"/>
            <a:ext cx="4435860" cy="25981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4FCE5C-A551-4C98-A04D-A37B28D295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8842"/>
          <a:stretch/>
        </p:blipFill>
        <p:spPr>
          <a:xfrm>
            <a:off x="10701997" y="402886"/>
            <a:ext cx="1263148" cy="18921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D064E2-8D7C-4145-9CEC-2D375028D5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7433" y="426760"/>
            <a:ext cx="2967059" cy="6048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839149-F26A-41C8-806D-C771DD4E7F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139" y="1296634"/>
            <a:ext cx="3648102" cy="6619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1E4088F-269E-468F-83BC-EBF6C1AF6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445" y="2419863"/>
            <a:ext cx="2307509" cy="13463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811E172-46FA-4F6F-A562-6C5DCA78E4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214" b="1"/>
          <a:stretch/>
        </p:blipFill>
        <p:spPr>
          <a:xfrm>
            <a:off x="7665393" y="2434114"/>
            <a:ext cx="2512175" cy="33863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311BD4-D5A2-42F1-BCFE-A9D5D4394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690" y="3961758"/>
            <a:ext cx="1535828" cy="1595664"/>
          </a:xfrm>
          <a:prstGeom prst="rect">
            <a:avLst/>
          </a:prstGeom>
        </p:spPr>
      </p:pic>
      <p:sp>
        <p:nvSpPr>
          <p:cNvPr id="24578" name="任意多边形 24">
            <a:extLst>
              <a:ext uri="{FF2B5EF4-FFF2-40B4-BE49-F238E27FC236}">
                <a16:creationId xmlns:a16="http://schemas.microsoft.com/office/drawing/2014/main" id="{4A0FCE33-CCCF-4037-BB1C-64E32D4FE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76" y="1120890"/>
            <a:ext cx="11203601" cy="5254251"/>
          </a:xfrm>
          <a:custGeom>
            <a:avLst/>
            <a:gdLst>
              <a:gd name="T0" fmla="*/ 301963 w 8429105"/>
              <a:gd name="T1" fmla="*/ 231074 h 2942703"/>
              <a:gd name="T2" fmla="*/ 301963 w 8429105"/>
              <a:gd name="T3" fmla="*/ 2710562 h 2942703"/>
              <a:gd name="T4" fmla="*/ 7561550 w 8429105"/>
              <a:gd name="T5" fmla="*/ 2710562 h 2942703"/>
              <a:gd name="T6" fmla="*/ 7561550 w 8429105"/>
              <a:gd name="T7" fmla="*/ 231074 h 2942703"/>
              <a:gd name="T8" fmla="*/ 0 w 8429105"/>
              <a:gd name="T9" fmla="*/ 0 h 2942703"/>
              <a:gd name="T10" fmla="*/ 7831072 w 8429105"/>
              <a:gd name="T11" fmla="*/ 0 h 2942703"/>
              <a:gd name="T12" fmla="*/ 7831072 w 8429105"/>
              <a:gd name="T13" fmla="*/ 789421 h 2942703"/>
              <a:gd name="T14" fmla="*/ 8429625 w 8429105"/>
              <a:gd name="T15" fmla="*/ 789421 h 2942703"/>
              <a:gd name="T16" fmla="*/ 8429625 w 8429105"/>
              <a:gd name="T17" fmla="*/ 2152214 h 2942703"/>
              <a:gd name="T18" fmla="*/ 7831072 w 8429105"/>
              <a:gd name="T19" fmla="*/ 2152214 h 2942703"/>
              <a:gd name="T20" fmla="*/ 7831072 w 8429105"/>
              <a:gd name="T21" fmla="*/ 2941637 h 2942703"/>
              <a:gd name="T22" fmla="*/ 0 w 8429105"/>
              <a:gd name="T23" fmla="*/ 2941637 h 29427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429105"/>
              <a:gd name="T37" fmla="*/ 0 h 2942703"/>
              <a:gd name="T38" fmla="*/ 8429105 w 8429105"/>
              <a:gd name="T39" fmla="*/ 2942703 h 29427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429105" h="2942703">
                <a:moveTo>
                  <a:pt x="301944" y="231158"/>
                </a:moveTo>
                <a:lnTo>
                  <a:pt x="301944" y="2711544"/>
                </a:lnTo>
                <a:lnTo>
                  <a:pt x="7561084" y="2711544"/>
                </a:lnTo>
                <a:lnTo>
                  <a:pt x="7561084" y="231158"/>
                </a:lnTo>
                <a:lnTo>
                  <a:pt x="301944" y="231158"/>
                </a:lnTo>
                <a:close/>
                <a:moveTo>
                  <a:pt x="0" y="0"/>
                </a:moveTo>
                <a:lnTo>
                  <a:pt x="7830589" y="0"/>
                </a:lnTo>
                <a:lnTo>
                  <a:pt x="7830589" y="789707"/>
                </a:lnTo>
                <a:lnTo>
                  <a:pt x="8429105" y="789707"/>
                </a:lnTo>
                <a:lnTo>
                  <a:pt x="8429105" y="2152994"/>
                </a:lnTo>
                <a:lnTo>
                  <a:pt x="7830589" y="2152994"/>
                </a:lnTo>
                <a:lnTo>
                  <a:pt x="7830589" y="2942703"/>
                </a:lnTo>
                <a:lnTo>
                  <a:pt x="0" y="2942703"/>
                </a:lnTo>
                <a:lnTo>
                  <a:pt x="0" y="0"/>
                </a:lnTo>
                <a:close/>
              </a:path>
            </a:pathLst>
          </a:cu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文本框 29">
            <a:extLst>
              <a:ext uri="{FF2B5EF4-FFF2-40B4-BE49-F238E27FC236}">
                <a16:creationId xmlns:a16="http://schemas.microsoft.com/office/drawing/2014/main" id="{13F24908-1E36-4797-B999-80D7074C6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76" y="279224"/>
            <a:ext cx="269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文档附图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12FF00-9E15-4105-B0EE-5BAF51578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918" y="2125674"/>
            <a:ext cx="9244080" cy="20478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A383F70-9E58-4BF0-80EB-58A0BA7275D5}"/>
              </a:ext>
            </a:extLst>
          </p:cNvPr>
          <p:cNvSpPr txBox="1"/>
          <p:nvPr/>
        </p:nvSpPr>
        <p:spPr>
          <a:xfrm>
            <a:off x="1023220" y="1664009"/>
            <a:ext cx="389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项目日报（贾欣融）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5C64DA-C8C1-420B-BB57-0E4311A955E7}"/>
              </a:ext>
            </a:extLst>
          </p:cNvPr>
          <p:cNvSpPr txBox="1"/>
          <p:nvPr/>
        </p:nvSpPr>
        <p:spPr>
          <a:xfrm>
            <a:off x="1023220" y="2644283"/>
            <a:ext cx="389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需求规格说明书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23036B-BCFE-4CFF-B6C4-B6D9E45B1A8E}"/>
              </a:ext>
            </a:extLst>
          </p:cNvPr>
          <p:cNvSpPr txBox="1"/>
          <p:nvPr/>
        </p:nvSpPr>
        <p:spPr>
          <a:xfrm>
            <a:off x="1023220" y="3624557"/>
            <a:ext cx="389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详细设计说明书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0C2231-2F64-4984-AC2B-5CC327963B00}"/>
              </a:ext>
            </a:extLst>
          </p:cNvPr>
          <p:cNvSpPr txBox="1"/>
          <p:nvPr/>
        </p:nvSpPr>
        <p:spPr>
          <a:xfrm>
            <a:off x="1023220" y="4724773"/>
            <a:ext cx="389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会议纪要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A048D04-F32F-48B6-9F95-9B5F4ACAC4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0965" y="5210080"/>
            <a:ext cx="2247916" cy="5000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D23AF2-532C-46D1-B713-186082DE52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715"/>
          <a:stretch/>
        </p:blipFill>
        <p:spPr>
          <a:xfrm>
            <a:off x="5700763" y="2331719"/>
            <a:ext cx="2087632" cy="26238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D430110-2CBE-4E1D-8815-E8CED0160D01}"/>
              </a:ext>
            </a:extLst>
          </p:cNvPr>
          <p:cNvGrpSpPr>
            <a:grpSpLocks noChangeAspect="1"/>
          </p:cNvGrpSpPr>
          <p:nvPr/>
        </p:nvGrpSpPr>
        <p:grpSpPr>
          <a:xfrm>
            <a:off x="4424263" y="1426969"/>
            <a:ext cx="3561500" cy="4004061"/>
            <a:chOff x="4029075" y="1144588"/>
            <a:chExt cx="4037013" cy="4538662"/>
          </a:xfrm>
        </p:grpSpPr>
        <p:sp>
          <p:nvSpPr>
            <p:cNvPr id="7170" name="Freeform 4">
              <a:extLst>
                <a:ext uri="{FF2B5EF4-FFF2-40B4-BE49-F238E27FC236}">
                  <a16:creationId xmlns:a16="http://schemas.microsoft.com/office/drawing/2014/main" id="{D8D4E603-EEB5-4B82-A880-B9FA8581E7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986882" y="2186781"/>
              <a:ext cx="4191000" cy="2106613"/>
            </a:xfrm>
            <a:custGeom>
              <a:avLst/>
              <a:gdLst>
                <a:gd name="T0" fmla="*/ 3883448 w 1717"/>
                <a:gd name="T1" fmla="*/ 1398867 h 887"/>
                <a:gd name="T2" fmla="*/ 3785813 w 1717"/>
                <a:gd name="T3" fmla="*/ 1139994 h 887"/>
                <a:gd name="T4" fmla="*/ 3649123 w 1717"/>
                <a:gd name="T5" fmla="*/ 897745 h 887"/>
                <a:gd name="T6" fmla="*/ 3480702 w 1717"/>
                <a:gd name="T7" fmla="*/ 674496 h 887"/>
                <a:gd name="T8" fmla="*/ 3280550 w 1717"/>
                <a:gd name="T9" fmla="*/ 477372 h 887"/>
                <a:gd name="T10" fmla="*/ 3053547 w 1717"/>
                <a:gd name="T11" fmla="*/ 311123 h 887"/>
                <a:gd name="T12" fmla="*/ 2804577 w 1717"/>
                <a:gd name="T13" fmla="*/ 178124 h 887"/>
                <a:gd name="T14" fmla="*/ 2536080 w 1717"/>
                <a:gd name="T15" fmla="*/ 80750 h 887"/>
                <a:gd name="T16" fmla="*/ 2260260 w 1717"/>
                <a:gd name="T17" fmla="*/ 21375 h 887"/>
                <a:gd name="T18" fmla="*/ 1974676 w 1717"/>
                <a:gd name="T19" fmla="*/ 0 h 887"/>
                <a:gd name="T20" fmla="*/ 1693974 w 1717"/>
                <a:gd name="T21" fmla="*/ 21375 h 887"/>
                <a:gd name="T22" fmla="*/ 1413273 w 1717"/>
                <a:gd name="T23" fmla="*/ 78375 h 887"/>
                <a:gd name="T24" fmla="*/ 1147216 w 1717"/>
                <a:gd name="T25" fmla="*/ 175749 h 887"/>
                <a:gd name="T26" fmla="*/ 895805 w 1717"/>
                <a:gd name="T27" fmla="*/ 308748 h 887"/>
                <a:gd name="T28" fmla="*/ 671243 w 1717"/>
                <a:gd name="T29" fmla="*/ 472622 h 887"/>
                <a:gd name="T30" fmla="*/ 468650 w 1717"/>
                <a:gd name="T31" fmla="*/ 669746 h 887"/>
                <a:gd name="T32" fmla="*/ 297788 w 1717"/>
                <a:gd name="T33" fmla="*/ 888245 h 887"/>
                <a:gd name="T34" fmla="*/ 161098 w 1717"/>
                <a:gd name="T35" fmla="*/ 1132869 h 887"/>
                <a:gd name="T36" fmla="*/ 61022 w 1717"/>
                <a:gd name="T37" fmla="*/ 1391742 h 887"/>
                <a:gd name="T38" fmla="*/ 0 w 1717"/>
                <a:gd name="T39" fmla="*/ 1660116 h 887"/>
                <a:gd name="T40" fmla="*/ 578490 w 1717"/>
                <a:gd name="T41" fmla="*/ 1289618 h 887"/>
                <a:gd name="T42" fmla="*/ 1078871 w 1717"/>
                <a:gd name="T43" fmla="*/ 1567491 h 887"/>
                <a:gd name="T44" fmla="*/ 1181388 w 1717"/>
                <a:gd name="T45" fmla="*/ 1403617 h 887"/>
                <a:gd name="T46" fmla="*/ 1318078 w 1717"/>
                <a:gd name="T47" fmla="*/ 1261118 h 887"/>
                <a:gd name="T48" fmla="*/ 1476736 w 1717"/>
                <a:gd name="T49" fmla="*/ 1151868 h 887"/>
                <a:gd name="T50" fmla="*/ 1657361 w 1717"/>
                <a:gd name="T51" fmla="*/ 1071119 h 887"/>
                <a:gd name="T52" fmla="*/ 1850191 w 1717"/>
                <a:gd name="T53" fmla="*/ 1025994 h 887"/>
                <a:gd name="T54" fmla="*/ 2047903 w 1717"/>
                <a:gd name="T55" fmla="*/ 1021244 h 887"/>
                <a:gd name="T56" fmla="*/ 2243174 w 1717"/>
                <a:gd name="T57" fmla="*/ 1054494 h 887"/>
                <a:gd name="T58" fmla="*/ 2428681 w 1717"/>
                <a:gd name="T59" fmla="*/ 1123369 h 887"/>
                <a:gd name="T60" fmla="*/ 2594661 w 1717"/>
                <a:gd name="T61" fmla="*/ 1225493 h 887"/>
                <a:gd name="T62" fmla="*/ 2736232 w 1717"/>
                <a:gd name="T63" fmla="*/ 1360867 h 887"/>
                <a:gd name="T64" fmla="*/ 2850954 w 1717"/>
                <a:gd name="T65" fmla="*/ 1519991 h 887"/>
                <a:gd name="T66" fmla="*/ 2540962 w 1717"/>
                <a:gd name="T67" fmla="*/ 1534241 h 887"/>
                <a:gd name="T68" fmla="*/ 4188559 w 1717"/>
                <a:gd name="T69" fmla="*/ 1534241 h 88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17"/>
                <a:gd name="T106" fmla="*/ 0 h 887"/>
                <a:gd name="T107" fmla="*/ 1717 w 1717"/>
                <a:gd name="T108" fmla="*/ 887 h 88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17" h="887">
                  <a:moveTo>
                    <a:pt x="1606" y="646"/>
                  </a:moveTo>
                  <a:lnTo>
                    <a:pt x="1591" y="589"/>
                  </a:lnTo>
                  <a:lnTo>
                    <a:pt x="1573" y="534"/>
                  </a:lnTo>
                  <a:lnTo>
                    <a:pt x="1551" y="480"/>
                  </a:lnTo>
                  <a:lnTo>
                    <a:pt x="1525" y="428"/>
                  </a:lnTo>
                  <a:lnTo>
                    <a:pt x="1495" y="378"/>
                  </a:lnTo>
                  <a:lnTo>
                    <a:pt x="1463" y="330"/>
                  </a:lnTo>
                  <a:lnTo>
                    <a:pt x="1426" y="284"/>
                  </a:lnTo>
                  <a:lnTo>
                    <a:pt x="1386" y="241"/>
                  </a:lnTo>
                  <a:lnTo>
                    <a:pt x="1344" y="201"/>
                  </a:lnTo>
                  <a:lnTo>
                    <a:pt x="1298" y="165"/>
                  </a:lnTo>
                  <a:lnTo>
                    <a:pt x="1251" y="131"/>
                  </a:lnTo>
                  <a:lnTo>
                    <a:pt x="1201" y="102"/>
                  </a:lnTo>
                  <a:lnTo>
                    <a:pt x="1149" y="75"/>
                  </a:lnTo>
                  <a:lnTo>
                    <a:pt x="1095" y="52"/>
                  </a:lnTo>
                  <a:lnTo>
                    <a:pt x="1039" y="34"/>
                  </a:lnTo>
                  <a:lnTo>
                    <a:pt x="983" y="20"/>
                  </a:lnTo>
                  <a:lnTo>
                    <a:pt x="926" y="9"/>
                  </a:lnTo>
                  <a:lnTo>
                    <a:pt x="867" y="2"/>
                  </a:lnTo>
                  <a:lnTo>
                    <a:pt x="809" y="0"/>
                  </a:lnTo>
                  <a:lnTo>
                    <a:pt x="752" y="2"/>
                  </a:lnTo>
                  <a:lnTo>
                    <a:pt x="694" y="9"/>
                  </a:lnTo>
                  <a:lnTo>
                    <a:pt x="636" y="19"/>
                  </a:lnTo>
                  <a:lnTo>
                    <a:pt x="579" y="33"/>
                  </a:lnTo>
                  <a:lnTo>
                    <a:pt x="523" y="51"/>
                  </a:lnTo>
                  <a:lnTo>
                    <a:pt x="470" y="74"/>
                  </a:lnTo>
                  <a:lnTo>
                    <a:pt x="418" y="99"/>
                  </a:lnTo>
                  <a:lnTo>
                    <a:pt x="367" y="130"/>
                  </a:lnTo>
                  <a:lnTo>
                    <a:pt x="320" y="163"/>
                  </a:lnTo>
                  <a:lnTo>
                    <a:pt x="275" y="199"/>
                  </a:lnTo>
                  <a:lnTo>
                    <a:pt x="231" y="239"/>
                  </a:lnTo>
                  <a:lnTo>
                    <a:pt x="192" y="282"/>
                  </a:lnTo>
                  <a:lnTo>
                    <a:pt x="155" y="326"/>
                  </a:lnTo>
                  <a:lnTo>
                    <a:pt x="122" y="374"/>
                  </a:lnTo>
                  <a:lnTo>
                    <a:pt x="93" y="425"/>
                  </a:lnTo>
                  <a:lnTo>
                    <a:pt x="66" y="477"/>
                  </a:lnTo>
                  <a:lnTo>
                    <a:pt x="44" y="530"/>
                  </a:lnTo>
                  <a:lnTo>
                    <a:pt x="25" y="586"/>
                  </a:lnTo>
                  <a:lnTo>
                    <a:pt x="11" y="643"/>
                  </a:lnTo>
                  <a:lnTo>
                    <a:pt x="0" y="699"/>
                  </a:lnTo>
                  <a:lnTo>
                    <a:pt x="120" y="623"/>
                  </a:lnTo>
                  <a:lnTo>
                    <a:pt x="237" y="543"/>
                  </a:lnTo>
                  <a:lnTo>
                    <a:pt x="426" y="697"/>
                  </a:lnTo>
                  <a:lnTo>
                    <a:pt x="442" y="660"/>
                  </a:lnTo>
                  <a:lnTo>
                    <a:pt x="461" y="624"/>
                  </a:lnTo>
                  <a:lnTo>
                    <a:pt x="484" y="591"/>
                  </a:lnTo>
                  <a:lnTo>
                    <a:pt x="510" y="560"/>
                  </a:lnTo>
                  <a:lnTo>
                    <a:pt x="540" y="531"/>
                  </a:lnTo>
                  <a:lnTo>
                    <a:pt x="572" y="506"/>
                  </a:lnTo>
                  <a:lnTo>
                    <a:pt x="605" y="485"/>
                  </a:lnTo>
                  <a:lnTo>
                    <a:pt x="641" y="466"/>
                  </a:lnTo>
                  <a:lnTo>
                    <a:pt x="679" y="451"/>
                  </a:lnTo>
                  <a:lnTo>
                    <a:pt x="718" y="440"/>
                  </a:lnTo>
                  <a:lnTo>
                    <a:pt x="758" y="432"/>
                  </a:lnTo>
                  <a:lnTo>
                    <a:pt x="798" y="429"/>
                  </a:lnTo>
                  <a:lnTo>
                    <a:pt x="839" y="430"/>
                  </a:lnTo>
                  <a:lnTo>
                    <a:pt x="879" y="435"/>
                  </a:lnTo>
                  <a:lnTo>
                    <a:pt x="919" y="444"/>
                  </a:lnTo>
                  <a:lnTo>
                    <a:pt x="958" y="456"/>
                  </a:lnTo>
                  <a:lnTo>
                    <a:pt x="995" y="473"/>
                  </a:lnTo>
                  <a:lnTo>
                    <a:pt x="1030" y="493"/>
                  </a:lnTo>
                  <a:lnTo>
                    <a:pt x="1063" y="516"/>
                  </a:lnTo>
                  <a:lnTo>
                    <a:pt x="1094" y="543"/>
                  </a:lnTo>
                  <a:lnTo>
                    <a:pt x="1121" y="573"/>
                  </a:lnTo>
                  <a:lnTo>
                    <a:pt x="1146" y="605"/>
                  </a:lnTo>
                  <a:lnTo>
                    <a:pt x="1168" y="640"/>
                  </a:lnTo>
                  <a:lnTo>
                    <a:pt x="1171" y="646"/>
                  </a:lnTo>
                  <a:lnTo>
                    <a:pt x="1041" y="646"/>
                  </a:lnTo>
                  <a:lnTo>
                    <a:pt x="1382" y="886"/>
                  </a:lnTo>
                  <a:lnTo>
                    <a:pt x="1716" y="646"/>
                  </a:lnTo>
                  <a:lnTo>
                    <a:pt x="1606" y="646"/>
                  </a:lnTo>
                </a:path>
              </a:pathLst>
            </a:custGeom>
            <a:solidFill>
              <a:srgbClr val="C3D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1" name="Freeform 5">
              <a:extLst>
                <a:ext uri="{FF2B5EF4-FFF2-40B4-BE49-F238E27FC236}">
                  <a16:creationId xmlns:a16="http://schemas.microsoft.com/office/drawing/2014/main" id="{8371DD81-54AA-4261-A5AE-D4B3BA10AC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598988" y="2216150"/>
              <a:ext cx="4333875" cy="2600325"/>
            </a:xfrm>
            <a:custGeom>
              <a:avLst/>
              <a:gdLst>
                <a:gd name="T0" fmla="*/ 3330934 w 1776"/>
                <a:gd name="T1" fmla="*/ 629302 h 1095"/>
                <a:gd name="T2" fmla="*/ 3318733 w 1776"/>
                <a:gd name="T3" fmla="*/ 828779 h 1095"/>
                <a:gd name="T4" fmla="*/ 3262607 w 1776"/>
                <a:gd name="T5" fmla="*/ 1018757 h 1095"/>
                <a:gd name="T6" fmla="*/ 3169878 w 1776"/>
                <a:gd name="T7" fmla="*/ 1196862 h 1095"/>
                <a:gd name="T8" fmla="*/ 3042985 w 1776"/>
                <a:gd name="T9" fmla="*/ 1351219 h 1095"/>
                <a:gd name="T10" fmla="*/ 2886810 w 1776"/>
                <a:gd name="T11" fmla="*/ 1481829 h 1095"/>
                <a:gd name="T12" fmla="*/ 2703791 w 1776"/>
                <a:gd name="T13" fmla="*/ 1574443 h 1095"/>
                <a:gd name="T14" fmla="*/ 2508572 w 1776"/>
                <a:gd name="T15" fmla="*/ 1629062 h 1095"/>
                <a:gd name="T16" fmla="*/ 2306031 w 1776"/>
                <a:gd name="T17" fmla="*/ 1643310 h 1095"/>
                <a:gd name="T18" fmla="*/ 2101051 w 1776"/>
                <a:gd name="T19" fmla="*/ 1619563 h 1095"/>
                <a:gd name="T20" fmla="*/ 1908272 w 1776"/>
                <a:gd name="T21" fmla="*/ 1555446 h 1095"/>
                <a:gd name="T22" fmla="*/ 1730134 w 1776"/>
                <a:gd name="T23" fmla="*/ 1455707 h 1095"/>
                <a:gd name="T24" fmla="*/ 1578838 w 1776"/>
                <a:gd name="T25" fmla="*/ 1320348 h 1095"/>
                <a:gd name="T26" fmla="*/ 1459266 w 1776"/>
                <a:gd name="T27" fmla="*/ 1158866 h 1095"/>
                <a:gd name="T28" fmla="*/ 1373858 w 1776"/>
                <a:gd name="T29" fmla="*/ 978387 h 1095"/>
                <a:gd name="T30" fmla="*/ 1327493 w 1776"/>
                <a:gd name="T31" fmla="*/ 783660 h 1095"/>
                <a:gd name="T32" fmla="*/ 1325053 w 1776"/>
                <a:gd name="T33" fmla="*/ 584183 h 1095"/>
                <a:gd name="T34" fmla="*/ 924853 w 1776"/>
                <a:gd name="T35" fmla="*/ 0 h 1095"/>
                <a:gd name="T36" fmla="*/ 326993 w 1776"/>
                <a:gd name="T37" fmla="*/ 565185 h 1095"/>
                <a:gd name="T38" fmla="*/ 336754 w 1776"/>
                <a:gd name="T39" fmla="*/ 847777 h 1095"/>
                <a:gd name="T40" fmla="*/ 385559 w 1776"/>
                <a:gd name="T41" fmla="*/ 1123245 h 1095"/>
                <a:gd name="T42" fmla="*/ 475848 w 1776"/>
                <a:gd name="T43" fmla="*/ 1389215 h 1095"/>
                <a:gd name="T44" fmla="*/ 605181 w 1776"/>
                <a:gd name="T45" fmla="*/ 1640936 h 1095"/>
                <a:gd name="T46" fmla="*/ 768677 w 1776"/>
                <a:gd name="T47" fmla="*/ 1871284 h 1095"/>
                <a:gd name="T48" fmla="*/ 966337 w 1776"/>
                <a:gd name="T49" fmla="*/ 2077885 h 1095"/>
                <a:gd name="T50" fmla="*/ 1193280 w 1776"/>
                <a:gd name="T51" fmla="*/ 2253615 h 1095"/>
                <a:gd name="T52" fmla="*/ 1439745 w 1776"/>
                <a:gd name="T53" fmla="*/ 2396099 h 1095"/>
                <a:gd name="T54" fmla="*/ 1705731 w 1776"/>
                <a:gd name="T55" fmla="*/ 2500587 h 1095"/>
                <a:gd name="T56" fmla="*/ 1988800 w 1776"/>
                <a:gd name="T57" fmla="*/ 2569454 h 1095"/>
                <a:gd name="T58" fmla="*/ 2274308 w 1776"/>
                <a:gd name="T59" fmla="*/ 2597950 h 1095"/>
                <a:gd name="T60" fmla="*/ 2564697 w 1776"/>
                <a:gd name="T61" fmla="*/ 2583702 h 1095"/>
                <a:gd name="T62" fmla="*/ 2845326 w 1776"/>
                <a:gd name="T63" fmla="*/ 2533833 h 1095"/>
                <a:gd name="T64" fmla="*/ 3121073 w 1776"/>
                <a:gd name="T65" fmla="*/ 2438844 h 1095"/>
                <a:gd name="T66" fmla="*/ 3374859 w 1776"/>
                <a:gd name="T67" fmla="*/ 2310608 h 1095"/>
                <a:gd name="T68" fmla="*/ 3609122 w 1776"/>
                <a:gd name="T69" fmla="*/ 2146752 h 1095"/>
                <a:gd name="T70" fmla="*/ 3816543 w 1776"/>
                <a:gd name="T71" fmla="*/ 1952025 h 1095"/>
                <a:gd name="T72" fmla="*/ 3992241 w 1776"/>
                <a:gd name="T73" fmla="*/ 1728801 h 1095"/>
                <a:gd name="T74" fmla="*/ 4136215 w 1776"/>
                <a:gd name="T75" fmla="*/ 1486578 h 1095"/>
                <a:gd name="T76" fmla="*/ 4241146 w 1776"/>
                <a:gd name="T77" fmla="*/ 1225359 h 1095"/>
                <a:gd name="T78" fmla="*/ 4307032 w 1776"/>
                <a:gd name="T79" fmla="*/ 949890 h 1095"/>
                <a:gd name="T80" fmla="*/ 4331435 w 1776"/>
                <a:gd name="T81" fmla="*/ 669673 h 1095"/>
                <a:gd name="T82" fmla="*/ 4311913 w 1776"/>
                <a:gd name="T83" fmla="*/ 389455 h 1095"/>
                <a:gd name="T84" fmla="*/ 3321173 w 1776"/>
                <a:gd name="T85" fmla="*/ 527189 h 109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76"/>
                <a:gd name="T130" fmla="*/ 0 h 1095"/>
                <a:gd name="T131" fmla="*/ 1776 w 1776"/>
                <a:gd name="T132" fmla="*/ 1095 h 109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76" h="1095">
                  <a:moveTo>
                    <a:pt x="1361" y="222"/>
                  </a:moveTo>
                  <a:lnTo>
                    <a:pt x="1365" y="265"/>
                  </a:lnTo>
                  <a:lnTo>
                    <a:pt x="1365" y="306"/>
                  </a:lnTo>
                  <a:lnTo>
                    <a:pt x="1360" y="349"/>
                  </a:lnTo>
                  <a:lnTo>
                    <a:pt x="1351" y="389"/>
                  </a:lnTo>
                  <a:lnTo>
                    <a:pt x="1337" y="429"/>
                  </a:lnTo>
                  <a:lnTo>
                    <a:pt x="1321" y="468"/>
                  </a:lnTo>
                  <a:lnTo>
                    <a:pt x="1299" y="504"/>
                  </a:lnTo>
                  <a:lnTo>
                    <a:pt x="1275" y="539"/>
                  </a:lnTo>
                  <a:lnTo>
                    <a:pt x="1247" y="569"/>
                  </a:lnTo>
                  <a:lnTo>
                    <a:pt x="1216" y="597"/>
                  </a:lnTo>
                  <a:lnTo>
                    <a:pt x="1183" y="624"/>
                  </a:lnTo>
                  <a:lnTo>
                    <a:pt x="1146" y="644"/>
                  </a:lnTo>
                  <a:lnTo>
                    <a:pt x="1108" y="663"/>
                  </a:lnTo>
                  <a:lnTo>
                    <a:pt x="1069" y="676"/>
                  </a:lnTo>
                  <a:lnTo>
                    <a:pt x="1028" y="686"/>
                  </a:lnTo>
                  <a:lnTo>
                    <a:pt x="986" y="691"/>
                  </a:lnTo>
                  <a:lnTo>
                    <a:pt x="945" y="692"/>
                  </a:lnTo>
                  <a:lnTo>
                    <a:pt x="902" y="689"/>
                  </a:lnTo>
                  <a:lnTo>
                    <a:pt x="861" y="682"/>
                  </a:lnTo>
                  <a:lnTo>
                    <a:pt x="820" y="670"/>
                  </a:lnTo>
                  <a:lnTo>
                    <a:pt x="782" y="655"/>
                  </a:lnTo>
                  <a:lnTo>
                    <a:pt x="744" y="636"/>
                  </a:lnTo>
                  <a:lnTo>
                    <a:pt x="709" y="613"/>
                  </a:lnTo>
                  <a:lnTo>
                    <a:pt x="676" y="585"/>
                  </a:lnTo>
                  <a:lnTo>
                    <a:pt x="647" y="556"/>
                  </a:lnTo>
                  <a:lnTo>
                    <a:pt x="621" y="523"/>
                  </a:lnTo>
                  <a:lnTo>
                    <a:pt x="598" y="488"/>
                  </a:lnTo>
                  <a:lnTo>
                    <a:pt x="578" y="451"/>
                  </a:lnTo>
                  <a:lnTo>
                    <a:pt x="563" y="412"/>
                  </a:lnTo>
                  <a:lnTo>
                    <a:pt x="552" y="372"/>
                  </a:lnTo>
                  <a:lnTo>
                    <a:pt x="544" y="330"/>
                  </a:lnTo>
                  <a:lnTo>
                    <a:pt x="542" y="288"/>
                  </a:lnTo>
                  <a:lnTo>
                    <a:pt x="543" y="246"/>
                  </a:lnTo>
                  <a:lnTo>
                    <a:pt x="680" y="246"/>
                  </a:lnTo>
                  <a:lnTo>
                    <a:pt x="379" y="0"/>
                  </a:lnTo>
                  <a:lnTo>
                    <a:pt x="0" y="237"/>
                  </a:lnTo>
                  <a:lnTo>
                    <a:pt x="134" y="238"/>
                  </a:lnTo>
                  <a:lnTo>
                    <a:pt x="134" y="297"/>
                  </a:lnTo>
                  <a:lnTo>
                    <a:pt x="138" y="357"/>
                  </a:lnTo>
                  <a:lnTo>
                    <a:pt x="146" y="415"/>
                  </a:lnTo>
                  <a:lnTo>
                    <a:pt x="158" y="473"/>
                  </a:lnTo>
                  <a:lnTo>
                    <a:pt x="175" y="530"/>
                  </a:lnTo>
                  <a:lnTo>
                    <a:pt x="195" y="585"/>
                  </a:lnTo>
                  <a:lnTo>
                    <a:pt x="219" y="640"/>
                  </a:lnTo>
                  <a:lnTo>
                    <a:pt x="248" y="691"/>
                  </a:lnTo>
                  <a:lnTo>
                    <a:pt x="280" y="741"/>
                  </a:lnTo>
                  <a:lnTo>
                    <a:pt x="315" y="788"/>
                  </a:lnTo>
                  <a:lnTo>
                    <a:pt x="355" y="833"/>
                  </a:lnTo>
                  <a:lnTo>
                    <a:pt x="396" y="875"/>
                  </a:lnTo>
                  <a:lnTo>
                    <a:pt x="441" y="914"/>
                  </a:lnTo>
                  <a:lnTo>
                    <a:pt x="489" y="949"/>
                  </a:lnTo>
                  <a:lnTo>
                    <a:pt x="538" y="980"/>
                  </a:lnTo>
                  <a:lnTo>
                    <a:pt x="590" y="1009"/>
                  </a:lnTo>
                  <a:lnTo>
                    <a:pt x="645" y="1033"/>
                  </a:lnTo>
                  <a:lnTo>
                    <a:pt x="699" y="1053"/>
                  </a:lnTo>
                  <a:lnTo>
                    <a:pt x="757" y="1070"/>
                  </a:lnTo>
                  <a:lnTo>
                    <a:pt x="815" y="1082"/>
                  </a:lnTo>
                  <a:lnTo>
                    <a:pt x="873" y="1089"/>
                  </a:lnTo>
                  <a:lnTo>
                    <a:pt x="932" y="1094"/>
                  </a:lnTo>
                  <a:lnTo>
                    <a:pt x="992" y="1093"/>
                  </a:lnTo>
                  <a:lnTo>
                    <a:pt x="1051" y="1088"/>
                  </a:lnTo>
                  <a:lnTo>
                    <a:pt x="1108" y="1080"/>
                  </a:lnTo>
                  <a:lnTo>
                    <a:pt x="1166" y="1067"/>
                  </a:lnTo>
                  <a:lnTo>
                    <a:pt x="1223" y="1049"/>
                  </a:lnTo>
                  <a:lnTo>
                    <a:pt x="1279" y="1027"/>
                  </a:lnTo>
                  <a:lnTo>
                    <a:pt x="1332" y="1002"/>
                  </a:lnTo>
                  <a:lnTo>
                    <a:pt x="1383" y="973"/>
                  </a:lnTo>
                  <a:lnTo>
                    <a:pt x="1432" y="940"/>
                  </a:lnTo>
                  <a:lnTo>
                    <a:pt x="1479" y="904"/>
                  </a:lnTo>
                  <a:lnTo>
                    <a:pt x="1523" y="865"/>
                  </a:lnTo>
                  <a:lnTo>
                    <a:pt x="1564" y="822"/>
                  </a:lnTo>
                  <a:lnTo>
                    <a:pt x="1602" y="776"/>
                  </a:lnTo>
                  <a:lnTo>
                    <a:pt x="1636" y="728"/>
                  </a:lnTo>
                  <a:lnTo>
                    <a:pt x="1668" y="678"/>
                  </a:lnTo>
                  <a:lnTo>
                    <a:pt x="1695" y="626"/>
                  </a:lnTo>
                  <a:lnTo>
                    <a:pt x="1719" y="571"/>
                  </a:lnTo>
                  <a:lnTo>
                    <a:pt x="1738" y="516"/>
                  </a:lnTo>
                  <a:lnTo>
                    <a:pt x="1754" y="459"/>
                  </a:lnTo>
                  <a:lnTo>
                    <a:pt x="1765" y="400"/>
                  </a:lnTo>
                  <a:lnTo>
                    <a:pt x="1772" y="342"/>
                  </a:lnTo>
                  <a:lnTo>
                    <a:pt x="1775" y="282"/>
                  </a:lnTo>
                  <a:lnTo>
                    <a:pt x="1774" y="223"/>
                  </a:lnTo>
                  <a:lnTo>
                    <a:pt x="1767" y="164"/>
                  </a:lnTo>
                  <a:lnTo>
                    <a:pt x="1529" y="342"/>
                  </a:lnTo>
                  <a:lnTo>
                    <a:pt x="1361" y="222"/>
                  </a:lnTo>
                </a:path>
              </a:pathLst>
            </a:custGeom>
            <a:solidFill>
              <a:srgbClr val="FBC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51" name="文本框 29">
            <a:extLst>
              <a:ext uri="{FF2B5EF4-FFF2-40B4-BE49-F238E27FC236}">
                <a16:creationId xmlns:a16="http://schemas.microsoft.com/office/drawing/2014/main" id="{0BF4663D-D771-4569-A5BA-F74AEB003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61" y="708928"/>
            <a:ext cx="4092402" cy="585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困难：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使用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beautifulsoup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之后，正则表达式筛选想要的信息，结果不理想。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Python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语句掌握不够熟练，写代码时出现语法错误。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网页设计过程中对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html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css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js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的知识储备不足，设计页面不知如何入手。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修改图片无效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爬取数据为按列排布，写入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html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时需要调整为行分布</a:t>
            </a:r>
          </a:p>
        </p:txBody>
      </p:sp>
      <p:sp>
        <p:nvSpPr>
          <p:cNvPr id="6153" name="文本框 31">
            <a:extLst>
              <a:ext uri="{FF2B5EF4-FFF2-40B4-BE49-F238E27FC236}">
                <a16:creationId xmlns:a16="http://schemas.microsoft.com/office/drawing/2014/main" id="{A8207E78-86C7-4113-806D-EDD021C18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0058" y="895869"/>
            <a:ext cx="3724864" cy="548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解决方案：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1.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仔细学习正则表达式的构造方法，反复修改尝试，组员讨论。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2.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巩固语言基础知识，提高代码编写量，在错误中学习。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3.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寻找网页模板进行学习，并结合自己的需求进行改进，遇到问题及时搜索，在解决问题的过程中增加知识储备。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4.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清除浏览器缓存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5.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修改爬取数据格式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文本框 29">
            <a:extLst>
              <a:ext uri="{FF2B5EF4-FFF2-40B4-BE49-F238E27FC236}">
                <a16:creationId xmlns:a16="http://schemas.microsoft.com/office/drawing/2014/main" id="{84E99913-1EE8-4602-8EA0-79B741570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94" y="213946"/>
            <a:ext cx="43172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困难及解决方案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任意多边形 54">
            <a:extLst>
              <a:ext uri="{FF2B5EF4-FFF2-40B4-BE49-F238E27FC236}">
                <a16:creationId xmlns:a16="http://schemas.microsoft.com/office/drawing/2014/main" id="{67C43D54-86B6-4243-B924-BA84CBAD4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42" y="5375264"/>
            <a:ext cx="11237912" cy="282575"/>
          </a:xfrm>
          <a:custGeom>
            <a:avLst/>
            <a:gdLst>
              <a:gd name="T0" fmla="*/ 11238806 w 11238806"/>
              <a:gd name="T1" fmla="*/ 0 h 282633"/>
              <a:gd name="T2" fmla="*/ 8998936 w 11238806"/>
              <a:gd name="T3" fmla="*/ 282633 h 282633"/>
              <a:gd name="T4" fmla="*/ 9035932 w 11238806"/>
              <a:gd name="T5" fmla="*/ 141316 h 282633"/>
              <a:gd name="T6" fmla="*/ 8998937 w 11238806"/>
              <a:gd name="T7" fmla="*/ 0 h 282633"/>
              <a:gd name="T8" fmla="*/ 8777850 w 11238806"/>
              <a:gd name="T9" fmla="*/ 0 h 282633"/>
              <a:gd name="T10" fmla="*/ 8886303 w 11238806"/>
              <a:gd name="T11" fmla="*/ 141316 h 282633"/>
              <a:gd name="T12" fmla="*/ 8777845 w 11238806"/>
              <a:gd name="T13" fmla="*/ 282633 h 282633"/>
              <a:gd name="T14" fmla="*/ 8678432 w 11238806"/>
              <a:gd name="T15" fmla="*/ 279187 h 282633"/>
              <a:gd name="T16" fmla="*/ 8678432 w 11238806"/>
              <a:gd name="T17" fmla="*/ 3446 h 282633"/>
              <a:gd name="T18" fmla="*/ 6784981 w 11238806"/>
              <a:gd name="T19" fmla="*/ 0 h 282633"/>
              <a:gd name="T20" fmla="*/ 8460933 w 11238806"/>
              <a:gd name="T21" fmla="*/ 24831 h 282633"/>
              <a:gd name="T22" fmla="*/ 8460933 w 11238806"/>
              <a:gd name="T23" fmla="*/ 257801 h 282633"/>
              <a:gd name="T24" fmla="*/ 6784981 w 11238806"/>
              <a:gd name="T25" fmla="*/ 282633 h 282633"/>
              <a:gd name="T26" fmla="*/ 6821976 w 11238806"/>
              <a:gd name="T27" fmla="*/ 141316 h 282633"/>
              <a:gd name="T28" fmla="*/ 6784981 w 11238806"/>
              <a:gd name="T29" fmla="*/ 0 h 282633"/>
              <a:gd name="T30" fmla="*/ 6563894 w 11238806"/>
              <a:gd name="T31" fmla="*/ 0 h 282633"/>
              <a:gd name="T32" fmla="*/ 6672347 w 11238806"/>
              <a:gd name="T33" fmla="*/ 141316 h 282633"/>
              <a:gd name="T34" fmla="*/ 6563889 w 11238806"/>
              <a:gd name="T35" fmla="*/ 282633 h 282633"/>
              <a:gd name="T36" fmla="*/ 6464476 w 11238806"/>
              <a:gd name="T37" fmla="*/ 279187 h 282633"/>
              <a:gd name="T38" fmla="*/ 6464476 w 11238806"/>
              <a:gd name="T39" fmla="*/ 3446 h 282633"/>
              <a:gd name="T40" fmla="*/ 4571025 w 11238806"/>
              <a:gd name="T41" fmla="*/ 0 h 282633"/>
              <a:gd name="T42" fmla="*/ 6246977 w 11238806"/>
              <a:gd name="T43" fmla="*/ 24831 h 282633"/>
              <a:gd name="T44" fmla="*/ 6246977 w 11238806"/>
              <a:gd name="T45" fmla="*/ 257801 h 282633"/>
              <a:gd name="T46" fmla="*/ 4571025 w 11238806"/>
              <a:gd name="T47" fmla="*/ 282633 h 282633"/>
              <a:gd name="T48" fmla="*/ 4608020 w 11238806"/>
              <a:gd name="T49" fmla="*/ 141316 h 282633"/>
              <a:gd name="T50" fmla="*/ 4571025 w 11238806"/>
              <a:gd name="T51" fmla="*/ 0 h 282633"/>
              <a:gd name="T52" fmla="*/ 4349938 w 11238806"/>
              <a:gd name="T53" fmla="*/ 0 h 282633"/>
              <a:gd name="T54" fmla="*/ 4458391 w 11238806"/>
              <a:gd name="T55" fmla="*/ 141316 h 282633"/>
              <a:gd name="T56" fmla="*/ 4349933 w 11238806"/>
              <a:gd name="T57" fmla="*/ 282633 h 282633"/>
              <a:gd name="T58" fmla="*/ 4250520 w 11238806"/>
              <a:gd name="T59" fmla="*/ 279187 h 282633"/>
              <a:gd name="T60" fmla="*/ 4250520 w 11238806"/>
              <a:gd name="T61" fmla="*/ 3446 h 282633"/>
              <a:gd name="T62" fmla="*/ 2357070 w 11238806"/>
              <a:gd name="T63" fmla="*/ 0 h 282633"/>
              <a:gd name="T64" fmla="*/ 4033022 w 11238806"/>
              <a:gd name="T65" fmla="*/ 24831 h 282633"/>
              <a:gd name="T66" fmla="*/ 4033022 w 11238806"/>
              <a:gd name="T67" fmla="*/ 257801 h 282633"/>
              <a:gd name="T68" fmla="*/ 2357069 w 11238806"/>
              <a:gd name="T69" fmla="*/ 282633 h 282633"/>
              <a:gd name="T70" fmla="*/ 2394065 w 11238806"/>
              <a:gd name="T71" fmla="*/ 141316 h 282633"/>
              <a:gd name="T72" fmla="*/ 2357070 w 11238806"/>
              <a:gd name="T73" fmla="*/ 0 h 282633"/>
              <a:gd name="T74" fmla="*/ 2135983 w 11238806"/>
              <a:gd name="T75" fmla="*/ 0 h 282633"/>
              <a:gd name="T76" fmla="*/ 2244436 w 11238806"/>
              <a:gd name="T77" fmla="*/ 141316 h 282633"/>
              <a:gd name="T78" fmla="*/ 2135978 w 11238806"/>
              <a:gd name="T79" fmla="*/ 282633 h 282633"/>
              <a:gd name="T80" fmla="*/ 2036565 w 11238806"/>
              <a:gd name="T81" fmla="*/ 279187 h 282633"/>
              <a:gd name="T82" fmla="*/ 2036565 w 11238806"/>
              <a:gd name="T83" fmla="*/ 3446 h 282633"/>
              <a:gd name="T84" fmla="*/ 0 w 11238806"/>
              <a:gd name="T85" fmla="*/ 0 h 282633"/>
              <a:gd name="T86" fmla="*/ 1819066 w 11238806"/>
              <a:gd name="T87" fmla="*/ 24831 h 282633"/>
              <a:gd name="T88" fmla="*/ 1819066 w 11238806"/>
              <a:gd name="T89" fmla="*/ 257801 h 282633"/>
              <a:gd name="T90" fmla="*/ 0 w 11238806"/>
              <a:gd name="T91" fmla="*/ 282633 h 282633"/>
              <a:gd name="T92" fmla="*/ 0 w 11238806"/>
              <a:gd name="T93" fmla="*/ 0 h 282633"/>
              <a:gd name="T94" fmla="*/ 11238806 w 11238806"/>
              <a:gd name="T95" fmla="*/ 282633 h 282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T92" t="T93" r="T94" b="T95"/>
            <a:pathLst>
              <a:path w="11238806" h="282633">
                <a:moveTo>
                  <a:pt x="8998937" y="0"/>
                </a:moveTo>
                <a:lnTo>
                  <a:pt x="11238806" y="0"/>
                </a:lnTo>
                <a:lnTo>
                  <a:pt x="11238806" y="282633"/>
                </a:lnTo>
                <a:lnTo>
                  <a:pt x="8998936" y="282633"/>
                </a:lnTo>
                <a:lnTo>
                  <a:pt x="9012415" y="257801"/>
                </a:lnTo>
                <a:cubicBezTo>
                  <a:pt x="9027558" y="221998"/>
                  <a:pt x="9035932" y="182635"/>
                  <a:pt x="9035932" y="141316"/>
                </a:cubicBezTo>
                <a:cubicBezTo>
                  <a:pt x="9035932" y="99997"/>
                  <a:pt x="9027558" y="60634"/>
                  <a:pt x="9012415" y="24831"/>
                </a:cubicBezTo>
                <a:lnTo>
                  <a:pt x="8998937" y="0"/>
                </a:lnTo>
                <a:close/>
                <a:moveTo>
                  <a:pt x="8695498" y="0"/>
                </a:moveTo>
                <a:lnTo>
                  <a:pt x="8777850" y="0"/>
                </a:lnTo>
                <a:lnTo>
                  <a:pt x="8794916" y="3446"/>
                </a:lnTo>
                <a:cubicBezTo>
                  <a:pt x="8848620" y="26161"/>
                  <a:pt x="8886303" y="79338"/>
                  <a:pt x="8886303" y="141316"/>
                </a:cubicBezTo>
                <a:cubicBezTo>
                  <a:pt x="8886303" y="203295"/>
                  <a:pt x="8848620" y="256472"/>
                  <a:pt x="8794916" y="279187"/>
                </a:cubicBezTo>
                <a:lnTo>
                  <a:pt x="8777845" y="282633"/>
                </a:lnTo>
                <a:lnTo>
                  <a:pt x="8695503" y="282633"/>
                </a:lnTo>
                <a:lnTo>
                  <a:pt x="8678432" y="279187"/>
                </a:lnTo>
                <a:cubicBezTo>
                  <a:pt x="8624727" y="256472"/>
                  <a:pt x="8587045" y="203295"/>
                  <a:pt x="8587045" y="141316"/>
                </a:cubicBezTo>
                <a:cubicBezTo>
                  <a:pt x="8587045" y="79338"/>
                  <a:pt x="8624727" y="26161"/>
                  <a:pt x="8678432" y="3446"/>
                </a:cubicBezTo>
                <a:lnTo>
                  <a:pt x="8695498" y="0"/>
                </a:lnTo>
                <a:close/>
                <a:moveTo>
                  <a:pt x="6784981" y="0"/>
                </a:moveTo>
                <a:lnTo>
                  <a:pt x="8474411" y="0"/>
                </a:lnTo>
                <a:lnTo>
                  <a:pt x="8460933" y="24831"/>
                </a:lnTo>
                <a:cubicBezTo>
                  <a:pt x="8445790" y="60634"/>
                  <a:pt x="8437416" y="99997"/>
                  <a:pt x="8437416" y="141316"/>
                </a:cubicBezTo>
                <a:cubicBezTo>
                  <a:pt x="8437416" y="182635"/>
                  <a:pt x="8445790" y="221998"/>
                  <a:pt x="8460933" y="257801"/>
                </a:cubicBezTo>
                <a:lnTo>
                  <a:pt x="8474412" y="282633"/>
                </a:lnTo>
                <a:lnTo>
                  <a:pt x="6784981" y="282633"/>
                </a:lnTo>
                <a:lnTo>
                  <a:pt x="6798459" y="257801"/>
                </a:lnTo>
                <a:cubicBezTo>
                  <a:pt x="6813602" y="221998"/>
                  <a:pt x="6821976" y="182635"/>
                  <a:pt x="6821976" y="141316"/>
                </a:cubicBezTo>
                <a:cubicBezTo>
                  <a:pt x="6821976" y="99997"/>
                  <a:pt x="6813602" y="60634"/>
                  <a:pt x="6798459" y="24831"/>
                </a:cubicBezTo>
                <a:lnTo>
                  <a:pt x="6784981" y="0"/>
                </a:lnTo>
                <a:close/>
                <a:moveTo>
                  <a:pt x="6481542" y="0"/>
                </a:moveTo>
                <a:lnTo>
                  <a:pt x="6563894" y="0"/>
                </a:lnTo>
                <a:lnTo>
                  <a:pt x="6580961" y="3446"/>
                </a:lnTo>
                <a:cubicBezTo>
                  <a:pt x="6634665" y="26161"/>
                  <a:pt x="6672347" y="79338"/>
                  <a:pt x="6672347" y="141316"/>
                </a:cubicBezTo>
                <a:cubicBezTo>
                  <a:pt x="6672347" y="203295"/>
                  <a:pt x="6634665" y="256472"/>
                  <a:pt x="6580961" y="279187"/>
                </a:cubicBezTo>
                <a:lnTo>
                  <a:pt x="6563889" y="282633"/>
                </a:lnTo>
                <a:lnTo>
                  <a:pt x="6481547" y="282633"/>
                </a:lnTo>
                <a:lnTo>
                  <a:pt x="6464476" y="279187"/>
                </a:lnTo>
                <a:cubicBezTo>
                  <a:pt x="6410772" y="256472"/>
                  <a:pt x="6373089" y="203295"/>
                  <a:pt x="6373089" y="141316"/>
                </a:cubicBezTo>
                <a:cubicBezTo>
                  <a:pt x="6373089" y="79338"/>
                  <a:pt x="6410772" y="26161"/>
                  <a:pt x="6464476" y="3446"/>
                </a:cubicBezTo>
                <a:lnTo>
                  <a:pt x="6481542" y="0"/>
                </a:lnTo>
                <a:close/>
                <a:moveTo>
                  <a:pt x="4571025" y="0"/>
                </a:moveTo>
                <a:lnTo>
                  <a:pt x="6260455" y="0"/>
                </a:lnTo>
                <a:lnTo>
                  <a:pt x="6246977" y="24831"/>
                </a:lnTo>
                <a:cubicBezTo>
                  <a:pt x="6231834" y="60634"/>
                  <a:pt x="6223460" y="99997"/>
                  <a:pt x="6223460" y="141316"/>
                </a:cubicBezTo>
                <a:cubicBezTo>
                  <a:pt x="6223460" y="182635"/>
                  <a:pt x="6231834" y="221998"/>
                  <a:pt x="6246977" y="257801"/>
                </a:cubicBezTo>
                <a:lnTo>
                  <a:pt x="6260456" y="282633"/>
                </a:lnTo>
                <a:lnTo>
                  <a:pt x="4571025" y="282633"/>
                </a:lnTo>
                <a:lnTo>
                  <a:pt x="4584503" y="257801"/>
                </a:lnTo>
                <a:cubicBezTo>
                  <a:pt x="4599647" y="221998"/>
                  <a:pt x="4608020" y="182635"/>
                  <a:pt x="4608020" y="141316"/>
                </a:cubicBezTo>
                <a:cubicBezTo>
                  <a:pt x="4608020" y="99997"/>
                  <a:pt x="4599647" y="60634"/>
                  <a:pt x="4584503" y="24831"/>
                </a:cubicBezTo>
                <a:lnTo>
                  <a:pt x="4571025" y="0"/>
                </a:lnTo>
                <a:close/>
                <a:moveTo>
                  <a:pt x="4267587" y="0"/>
                </a:moveTo>
                <a:lnTo>
                  <a:pt x="4349938" y="0"/>
                </a:lnTo>
                <a:lnTo>
                  <a:pt x="4367005" y="3446"/>
                </a:lnTo>
                <a:cubicBezTo>
                  <a:pt x="4420709" y="26161"/>
                  <a:pt x="4458391" y="79338"/>
                  <a:pt x="4458391" y="141316"/>
                </a:cubicBezTo>
                <a:cubicBezTo>
                  <a:pt x="4458391" y="203295"/>
                  <a:pt x="4420709" y="256472"/>
                  <a:pt x="4367005" y="279187"/>
                </a:cubicBezTo>
                <a:lnTo>
                  <a:pt x="4349933" y="282633"/>
                </a:lnTo>
                <a:lnTo>
                  <a:pt x="4267591" y="282633"/>
                </a:lnTo>
                <a:lnTo>
                  <a:pt x="4250520" y="279187"/>
                </a:lnTo>
                <a:cubicBezTo>
                  <a:pt x="4196816" y="256472"/>
                  <a:pt x="4159133" y="203295"/>
                  <a:pt x="4159133" y="141316"/>
                </a:cubicBezTo>
                <a:cubicBezTo>
                  <a:pt x="4159133" y="79338"/>
                  <a:pt x="4196816" y="26161"/>
                  <a:pt x="4250520" y="3446"/>
                </a:cubicBezTo>
                <a:lnTo>
                  <a:pt x="4267587" y="0"/>
                </a:lnTo>
                <a:close/>
                <a:moveTo>
                  <a:pt x="2357070" y="0"/>
                </a:moveTo>
                <a:lnTo>
                  <a:pt x="4046499" y="0"/>
                </a:lnTo>
                <a:lnTo>
                  <a:pt x="4033022" y="24831"/>
                </a:lnTo>
                <a:cubicBezTo>
                  <a:pt x="4017878" y="60634"/>
                  <a:pt x="4009505" y="99997"/>
                  <a:pt x="4009505" y="141316"/>
                </a:cubicBezTo>
                <a:cubicBezTo>
                  <a:pt x="4009505" y="182635"/>
                  <a:pt x="4017878" y="221998"/>
                  <a:pt x="4033022" y="257801"/>
                </a:cubicBezTo>
                <a:lnTo>
                  <a:pt x="4046500" y="282633"/>
                </a:lnTo>
                <a:lnTo>
                  <a:pt x="2357069" y="282633"/>
                </a:lnTo>
                <a:lnTo>
                  <a:pt x="2370548" y="257801"/>
                </a:lnTo>
                <a:cubicBezTo>
                  <a:pt x="2385691" y="221998"/>
                  <a:pt x="2394065" y="182635"/>
                  <a:pt x="2394065" y="141316"/>
                </a:cubicBezTo>
                <a:cubicBezTo>
                  <a:pt x="2394065" y="99997"/>
                  <a:pt x="2385691" y="60634"/>
                  <a:pt x="2370548" y="24831"/>
                </a:cubicBezTo>
                <a:lnTo>
                  <a:pt x="2357070" y="0"/>
                </a:lnTo>
                <a:close/>
                <a:moveTo>
                  <a:pt x="2053631" y="0"/>
                </a:moveTo>
                <a:lnTo>
                  <a:pt x="2135983" y="0"/>
                </a:lnTo>
                <a:lnTo>
                  <a:pt x="2153049" y="3446"/>
                </a:lnTo>
                <a:cubicBezTo>
                  <a:pt x="2206753" y="26161"/>
                  <a:pt x="2244436" y="79338"/>
                  <a:pt x="2244436" y="141316"/>
                </a:cubicBezTo>
                <a:cubicBezTo>
                  <a:pt x="2244436" y="203295"/>
                  <a:pt x="2206753" y="256472"/>
                  <a:pt x="2153049" y="279187"/>
                </a:cubicBezTo>
                <a:lnTo>
                  <a:pt x="2135978" y="282633"/>
                </a:lnTo>
                <a:lnTo>
                  <a:pt x="2053636" y="282633"/>
                </a:lnTo>
                <a:lnTo>
                  <a:pt x="2036565" y="279187"/>
                </a:lnTo>
                <a:cubicBezTo>
                  <a:pt x="1982860" y="256472"/>
                  <a:pt x="1945178" y="203295"/>
                  <a:pt x="1945178" y="141316"/>
                </a:cubicBezTo>
                <a:cubicBezTo>
                  <a:pt x="1945178" y="79338"/>
                  <a:pt x="1982860" y="26161"/>
                  <a:pt x="2036565" y="3446"/>
                </a:cubicBezTo>
                <a:lnTo>
                  <a:pt x="2053631" y="0"/>
                </a:lnTo>
                <a:close/>
                <a:moveTo>
                  <a:pt x="0" y="0"/>
                </a:moveTo>
                <a:lnTo>
                  <a:pt x="1832544" y="0"/>
                </a:lnTo>
                <a:lnTo>
                  <a:pt x="1819066" y="24831"/>
                </a:lnTo>
                <a:cubicBezTo>
                  <a:pt x="1803923" y="60634"/>
                  <a:pt x="1795549" y="99997"/>
                  <a:pt x="1795549" y="141316"/>
                </a:cubicBezTo>
                <a:cubicBezTo>
                  <a:pt x="1795549" y="182635"/>
                  <a:pt x="1803923" y="221998"/>
                  <a:pt x="1819066" y="257801"/>
                </a:cubicBezTo>
                <a:lnTo>
                  <a:pt x="1832544" y="282633"/>
                </a:lnTo>
                <a:lnTo>
                  <a:pt x="0" y="282633"/>
                </a:lnTo>
                <a:lnTo>
                  <a:pt x="0" y="0"/>
                </a:lnTo>
                <a:close/>
              </a:path>
            </a:pathLst>
          </a:custGeom>
          <a:solidFill>
            <a:srgbClr val="F4B8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任意多边形 56">
            <a:extLst>
              <a:ext uri="{FF2B5EF4-FFF2-40B4-BE49-F238E27FC236}">
                <a16:creationId xmlns:a16="http://schemas.microsoft.com/office/drawing/2014/main" id="{C3C704F8-ADA3-4A9E-80FD-DB4D3C56CCD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895123" y="1701788"/>
            <a:ext cx="1821225" cy="3673475"/>
          </a:xfrm>
          <a:custGeom>
            <a:avLst/>
            <a:gdLst>
              <a:gd name="T0" fmla="*/ 874251 w 973072"/>
              <a:gd name="T1" fmla="*/ 3673475 h 2871990"/>
              <a:gd name="T2" fmla="*/ 556087 w 973072"/>
              <a:gd name="T3" fmla="*/ 3673475 h 2871990"/>
              <a:gd name="T4" fmla="*/ 0 w 973072"/>
              <a:gd name="T5" fmla="*/ 3189589 h 2871990"/>
              <a:gd name="T6" fmla="*/ 0 w 973072"/>
              <a:gd name="T7" fmla="*/ 935043 h 2871990"/>
              <a:gd name="T8" fmla="*/ 339632 w 973072"/>
              <a:gd name="T9" fmla="*/ 489184 h 2871990"/>
              <a:gd name="T10" fmla="*/ 463360 w 973072"/>
              <a:gd name="T11" fmla="*/ 467447 h 2871990"/>
              <a:gd name="T12" fmla="*/ 715170 w 973072"/>
              <a:gd name="T13" fmla="*/ 0 h 2871990"/>
              <a:gd name="T14" fmla="*/ 966981 w 973072"/>
              <a:gd name="T15" fmla="*/ 467447 h 2871990"/>
              <a:gd name="T16" fmla="*/ 1090706 w 973072"/>
              <a:gd name="T17" fmla="*/ 489184 h 2871990"/>
              <a:gd name="T18" fmla="*/ 1430338 w 973072"/>
              <a:gd name="T19" fmla="*/ 935043 h 2871990"/>
              <a:gd name="T20" fmla="*/ 1430338 w 973072"/>
              <a:gd name="T21" fmla="*/ 3189589 h 2871990"/>
              <a:gd name="T22" fmla="*/ 874251 w 973072"/>
              <a:gd name="T23" fmla="*/ 3673475 h 287199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73072"/>
              <a:gd name="T37" fmla="*/ 0 h 2871990"/>
              <a:gd name="T38" fmla="*/ 973072 w 973072"/>
              <a:gd name="T39" fmla="*/ 2871990 h 287199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73072" h="2871990">
                <a:moveTo>
                  <a:pt x="594761" y="2871990"/>
                </a:moveTo>
                <a:lnTo>
                  <a:pt x="378311" y="2871990"/>
                </a:lnTo>
                <a:cubicBezTo>
                  <a:pt x="169376" y="2871990"/>
                  <a:pt x="0" y="2702614"/>
                  <a:pt x="0" y="2493679"/>
                </a:cubicBezTo>
                <a:lnTo>
                  <a:pt x="0" y="731034"/>
                </a:lnTo>
                <a:cubicBezTo>
                  <a:pt x="0" y="574333"/>
                  <a:pt x="95274" y="439884"/>
                  <a:pt x="231055" y="382453"/>
                </a:cubicBezTo>
                <a:lnTo>
                  <a:pt x="315228" y="365459"/>
                </a:lnTo>
                <a:lnTo>
                  <a:pt x="486537" y="0"/>
                </a:lnTo>
                <a:lnTo>
                  <a:pt x="657846" y="365459"/>
                </a:lnTo>
                <a:lnTo>
                  <a:pt x="742017" y="382453"/>
                </a:lnTo>
                <a:cubicBezTo>
                  <a:pt x="877798" y="439884"/>
                  <a:pt x="973072" y="574333"/>
                  <a:pt x="973072" y="731034"/>
                </a:cubicBezTo>
                <a:lnTo>
                  <a:pt x="973072" y="2493679"/>
                </a:lnTo>
                <a:cubicBezTo>
                  <a:pt x="973072" y="2702614"/>
                  <a:pt x="803696" y="2871990"/>
                  <a:pt x="594761" y="2871990"/>
                </a:cubicBezTo>
                <a:close/>
              </a:path>
            </a:pathLst>
          </a:custGeom>
          <a:solidFill>
            <a:srgbClr val="F4B800"/>
          </a:solidFill>
          <a:ln w="1270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任意多边形 57">
            <a:extLst>
              <a:ext uri="{FF2B5EF4-FFF2-40B4-BE49-F238E27FC236}">
                <a16:creationId xmlns:a16="http://schemas.microsoft.com/office/drawing/2014/main" id="{DE45FAEA-A7BE-4E2F-9C6A-8D70BEA47C3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316554" y="1701789"/>
            <a:ext cx="1430338" cy="3673475"/>
          </a:xfrm>
          <a:custGeom>
            <a:avLst/>
            <a:gdLst>
              <a:gd name="T0" fmla="*/ 874251 w 973072"/>
              <a:gd name="T1" fmla="*/ 3673475 h 2871990"/>
              <a:gd name="T2" fmla="*/ 556087 w 973072"/>
              <a:gd name="T3" fmla="*/ 3673475 h 2871990"/>
              <a:gd name="T4" fmla="*/ 0 w 973072"/>
              <a:gd name="T5" fmla="*/ 3189589 h 2871990"/>
              <a:gd name="T6" fmla="*/ 0 w 973072"/>
              <a:gd name="T7" fmla="*/ 935043 h 2871990"/>
              <a:gd name="T8" fmla="*/ 339632 w 973072"/>
              <a:gd name="T9" fmla="*/ 489184 h 2871990"/>
              <a:gd name="T10" fmla="*/ 463360 w 973072"/>
              <a:gd name="T11" fmla="*/ 467447 h 2871990"/>
              <a:gd name="T12" fmla="*/ 715170 w 973072"/>
              <a:gd name="T13" fmla="*/ 0 h 2871990"/>
              <a:gd name="T14" fmla="*/ 966981 w 973072"/>
              <a:gd name="T15" fmla="*/ 467447 h 2871990"/>
              <a:gd name="T16" fmla="*/ 1090706 w 973072"/>
              <a:gd name="T17" fmla="*/ 489184 h 2871990"/>
              <a:gd name="T18" fmla="*/ 1430338 w 973072"/>
              <a:gd name="T19" fmla="*/ 935043 h 2871990"/>
              <a:gd name="T20" fmla="*/ 1430338 w 973072"/>
              <a:gd name="T21" fmla="*/ 3189589 h 2871990"/>
              <a:gd name="T22" fmla="*/ 874251 w 973072"/>
              <a:gd name="T23" fmla="*/ 3673475 h 287199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73072"/>
              <a:gd name="T37" fmla="*/ 0 h 2871990"/>
              <a:gd name="T38" fmla="*/ 973072 w 973072"/>
              <a:gd name="T39" fmla="*/ 2871990 h 287199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73072" h="2871990">
                <a:moveTo>
                  <a:pt x="594761" y="2871990"/>
                </a:moveTo>
                <a:lnTo>
                  <a:pt x="378311" y="2871990"/>
                </a:lnTo>
                <a:cubicBezTo>
                  <a:pt x="169376" y="2871990"/>
                  <a:pt x="0" y="2702614"/>
                  <a:pt x="0" y="2493679"/>
                </a:cubicBezTo>
                <a:lnTo>
                  <a:pt x="0" y="731034"/>
                </a:lnTo>
                <a:cubicBezTo>
                  <a:pt x="0" y="574333"/>
                  <a:pt x="95274" y="439884"/>
                  <a:pt x="231055" y="382453"/>
                </a:cubicBezTo>
                <a:lnTo>
                  <a:pt x="315228" y="365459"/>
                </a:lnTo>
                <a:lnTo>
                  <a:pt x="486537" y="0"/>
                </a:lnTo>
                <a:lnTo>
                  <a:pt x="657846" y="365459"/>
                </a:lnTo>
                <a:lnTo>
                  <a:pt x="742017" y="382453"/>
                </a:lnTo>
                <a:cubicBezTo>
                  <a:pt x="877798" y="439884"/>
                  <a:pt x="973072" y="574333"/>
                  <a:pt x="973072" y="731034"/>
                </a:cubicBezTo>
                <a:lnTo>
                  <a:pt x="973072" y="2493679"/>
                </a:lnTo>
                <a:cubicBezTo>
                  <a:pt x="973072" y="2702614"/>
                  <a:pt x="803696" y="2871990"/>
                  <a:pt x="594761" y="2871990"/>
                </a:cubicBezTo>
                <a:close/>
              </a:path>
            </a:pathLst>
          </a:custGeom>
          <a:solidFill>
            <a:srgbClr val="F4B800"/>
          </a:solidFill>
          <a:ln w="1270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1" name="任意多边形 58">
            <a:extLst>
              <a:ext uri="{FF2B5EF4-FFF2-40B4-BE49-F238E27FC236}">
                <a16:creationId xmlns:a16="http://schemas.microsoft.com/office/drawing/2014/main" id="{9E4E6B03-60BE-4C64-9F64-D47AFF683C1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531117" y="1701789"/>
            <a:ext cx="1430337" cy="3673475"/>
          </a:xfrm>
          <a:custGeom>
            <a:avLst/>
            <a:gdLst>
              <a:gd name="T0" fmla="*/ 874250 w 973072"/>
              <a:gd name="T1" fmla="*/ 3673475 h 2871990"/>
              <a:gd name="T2" fmla="*/ 556087 w 973072"/>
              <a:gd name="T3" fmla="*/ 3673475 h 2871990"/>
              <a:gd name="T4" fmla="*/ 0 w 973072"/>
              <a:gd name="T5" fmla="*/ 3189589 h 2871990"/>
              <a:gd name="T6" fmla="*/ 0 w 973072"/>
              <a:gd name="T7" fmla="*/ 935043 h 2871990"/>
              <a:gd name="T8" fmla="*/ 339632 w 973072"/>
              <a:gd name="T9" fmla="*/ 489184 h 2871990"/>
              <a:gd name="T10" fmla="*/ 463360 w 973072"/>
              <a:gd name="T11" fmla="*/ 467447 h 2871990"/>
              <a:gd name="T12" fmla="*/ 715170 w 973072"/>
              <a:gd name="T13" fmla="*/ 0 h 2871990"/>
              <a:gd name="T14" fmla="*/ 966980 w 973072"/>
              <a:gd name="T15" fmla="*/ 467447 h 2871990"/>
              <a:gd name="T16" fmla="*/ 1090705 w 973072"/>
              <a:gd name="T17" fmla="*/ 489184 h 2871990"/>
              <a:gd name="T18" fmla="*/ 1430337 w 973072"/>
              <a:gd name="T19" fmla="*/ 935043 h 2871990"/>
              <a:gd name="T20" fmla="*/ 1430337 w 973072"/>
              <a:gd name="T21" fmla="*/ 3189589 h 2871990"/>
              <a:gd name="T22" fmla="*/ 874250 w 973072"/>
              <a:gd name="T23" fmla="*/ 3673475 h 287199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73072"/>
              <a:gd name="T37" fmla="*/ 0 h 2871990"/>
              <a:gd name="T38" fmla="*/ 973072 w 973072"/>
              <a:gd name="T39" fmla="*/ 2871990 h 287199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73072" h="2871990">
                <a:moveTo>
                  <a:pt x="594761" y="2871990"/>
                </a:moveTo>
                <a:lnTo>
                  <a:pt x="378311" y="2871990"/>
                </a:lnTo>
                <a:cubicBezTo>
                  <a:pt x="169376" y="2871990"/>
                  <a:pt x="0" y="2702614"/>
                  <a:pt x="0" y="2493679"/>
                </a:cubicBezTo>
                <a:lnTo>
                  <a:pt x="0" y="731034"/>
                </a:lnTo>
                <a:cubicBezTo>
                  <a:pt x="0" y="574333"/>
                  <a:pt x="95274" y="439884"/>
                  <a:pt x="231055" y="382453"/>
                </a:cubicBezTo>
                <a:lnTo>
                  <a:pt x="315228" y="365459"/>
                </a:lnTo>
                <a:lnTo>
                  <a:pt x="486537" y="0"/>
                </a:lnTo>
                <a:lnTo>
                  <a:pt x="657846" y="365459"/>
                </a:lnTo>
                <a:lnTo>
                  <a:pt x="742017" y="382453"/>
                </a:lnTo>
                <a:cubicBezTo>
                  <a:pt x="877798" y="439884"/>
                  <a:pt x="973072" y="574333"/>
                  <a:pt x="973072" y="731034"/>
                </a:cubicBezTo>
                <a:lnTo>
                  <a:pt x="973072" y="2493679"/>
                </a:lnTo>
                <a:cubicBezTo>
                  <a:pt x="973072" y="2702614"/>
                  <a:pt x="803696" y="2871990"/>
                  <a:pt x="594761" y="2871990"/>
                </a:cubicBezTo>
                <a:close/>
              </a:path>
            </a:pathLst>
          </a:custGeom>
          <a:solidFill>
            <a:srgbClr val="F4B800"/>
          </a:solidFill>
          <a:ln w="1270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任意多边形 59">
            <a:extLst>
              <a:ext uri="{FF2B5EF4-FFF2-40B4-BE49-F238E27FC236}">
                <a16:creationId xmlns:a16="http://schemas.microsoft.com/office/drawing/2014/main" id="{ACD586B6-FAC1-4423-BF45-A5B44070F07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745679" y="1701789"/>
            <a:ext cx="1428750" cy="3673475"/>
          </a:xfrm>
          <a:custGeom>
            <a:avLst/>
            <a:gdLst>
              <a:gd name="T0" fmla="*/ 873280 w 973072"/>
              <a:gd name="T1" fmla="*/ 3673475 h 2871990"/>
              <a:gd name="T2" fmla="*/ 555470 w 973072"/>
              <a:gd name="T3" fmla="*/ 3673475 h 2871990"/>
              <a:gd name="T4" fmla="*/ 0 w 973072"/>
              <a:gd name="T5" fmla="*/ 3189589 h 2871990"/>
              <a:gd name="T6" fmla="*/ 0 w 973072"/>
              <a:gd name="T7" fmla="*/ 935043 h 2871990"/>
              <a:gd name="T8" fmla="*/ 339255 w 973072"/>
              <a:gd name="T9" fmla="*/ 489184 h 2871990"/>
              <a:gd name="T10" fmla="*/ 462846 w 973072"/>
              <a:gd name="T11" fmla="*/ 467447 h 2871990"/>
              <a:gd name="T12" fmla="*/ 714376 w 973072"/>
              <a:gd name="T13" fmla="*/ 0 h 2871990"/>
              <a:gd name="T14" fmla="*/ 965907 w 973072"/>
              <a:gd name="T15" fmla="*/ 467447 h 2871990"/>
              <a:gd name="T16" fmla="*/ 1089495 w 973072"/>
              <a:gd name="T17" fmla="*/ 489184 h 2871990"/>
              <a:gd name="T18" fmla="*/ 1428750 w 973072"/>
              <a:gd name="T19" fmla="*/ 935043 h 2871990"/>
              <a:gd name="T20" fmla="*/ 1428750 w 973072"/>
              <a:gd name="T21" fmla="*/ 3189589 h 2871990"/>
              <a:gd name="T22" fmla="*/ 873280 w 973072"/>
              <a:gd name="T23" fmla="*/ 3673475 h 287199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73072"/>
              <a:gd name="T37" fmla="*/ 0 h 2871990"/>
              <a:gd name="T38" fmla="*/ 973072 w 973072"/>
              <a:gd name="T39" fmla="*/ 2871990 h 287199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73072" h="2871990">
                <a:moveTo>
                  <a:pt x="594761" y="2871990"/>
                </a:moveTo>
                <a:lnTo>
                  <a:pt x="378311" y="2871990"/>
                </a:lnTo>
                <a:cubicBezTo>
                  <a:pt x="169376" y="2871990"/>
                  <a:pt x="0" y="2702614"/>
                  <a:pt x="0" y="2493679"/>
                </a:cubicBezTo>
                <a:lnTo>
                  <a:pt x="0" y="731034"/>
                </a:lnTo>
                <a:cubicBezTo>
                  <a:pt x="0" y="574333"/>
                  <a:pt x="95274" y="439884"/>
                  <a:pt x="231055" y="382453"/>
                </a:cubicBezTo>
                <a:lnTo>
                  <a:pt x="315228" y="365459"/>
                </a:lnTo>
                <a:lnTo>
                  <a:pt x="486537" y="0"/>
                </a:lnTo>
                <a:lnTo>
                  <a:pt x="657846" y="365459"/>
                </a:lnTo>
                <a:lnTo>
                  <a:pt x="742017" y="382453"/>
                </a:lnTo>
                <a:cubicBezTo>
                  <a:pt x="877798" y="439884"/>
                  <a:pt x="973072" y="574333"/>
                  <a:pt x="973072" y="731034"/>
                </a:cubicBezTo>
                <a:lnTo>
                  <a:pt x="973072" y="2493679"/>
                </a:lnTo>
                <a:cubicBezTo>
                  <a:pt x="973072" y="2702614"/>
                  <a:pt x="803696" y="2871990"/>
                  <a:pt x="594761" y="2871990"/>
                </a:cubicBezTo>
                <a:close/>
              </a:path>
            </a:pathLst>
          </a:custGeom>
          <a:solidFill>
            <a:srgbClr val="F4B800"/>
          </a:solidFill>
          <a:ln w="12700" cap="flat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1" name="矩形 68">
            <a:extLst>
              <a:ext uri="{FF2B5EF4-FFF2-40B4-BE49-F238E27FC236}">
                <a16:creationId xmlns:a16="http://schemas.microsoft.com/office/drawing/2014/main" id="{EA0F6DD1-C496-47A5-9864-F537B2E5A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627" y="2449075"/>
            <a:ext cx="182122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提高了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python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的编程能力，学习到了爬虫和网页制作的相关内容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4352" name="矩形 70">
            <a:extLst>
              <a:ext uri="{FF2B5EF4-FFF2-40B4-BE49-F238E27FC236}">
                <a16:creationId xmlns:a16="http://schemas.microsoft.com/office/drawing/2014/main" id="{6F4C7B69-6EB3-43E4-AC63-605B77157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2909" y="2449074"/>
            <a:ext cx="138588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提升的团队合作能力，提高了沟通能力</a:t>
            </a:r>
            <a:endParaRPr kumimoji="0" lang="zh-CN" altLang="en-US" sz="20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53" name="矩形 71">
            <a:extLst>
              <a:ext uri="{FF2B5EF4-FFF2-40B4-BE49-F238E27FC236}">
                <a16:creationId xmlns:a16="http://schemas.microsoft.com/office/drawing/2014/main" id="{17B06A1A-5ADA-4650-B10B-02D0C4279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604" y="2485160"/>
            <a:ext cx="124936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在遇到困难时，提高了自我解决问题的能力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54" name="矩形 72">
            <a:extLst>
              <a:ext uri="{FF2B5EF4-FFF2-40B4-BE49-F238E27FC236}">
                <a16:creationId xmlns:a16="http://schemas.microsoft.com/office/drawing/2014/main" id="{4E178F7F-2576-48FB-9323-83DD96E8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095" y="2756850"/>
            <a:ext cx="132533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培养了编写代码的耐心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文本框 29">
            <a:extLst>
              <a:ext uri="{FF2B5EF4-FFF2-40B4-BE49-F238E27FC236}">
                <a16:creationId xmlns:a16="http://schemas.microsoft.com/office/drawing/2014/main" id="{9A7DEF40-10F0-4AE0-B30A-3E941B1E0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75" y="325203"/>
            <a:ext cx="43172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总结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314</Words>
  <Application>Microsoft Office PowerPoint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宋体</vt:lpstr>
      <vt:lpstr>微软雅黑</vt:lpstr>
      <vt:lpstr>幼圆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19</cp:revision>
  <dcterms:created xsi:type="dcterms:W3CDTF">2020-08-18T07:12:53Z</dcterms:created>
  <dcterms:modified xsi:type="dcterms:W3CDTF">2020-08-18T11:38:17Z</dcterms:modified>
</cp:coreProperties>
</file>