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87" r:id="rId4"/>
    <p:sldId id="263" r:id="rId5"/>
    <p:sldId id="294" r:id="rId6"/>
    <p:sldId id="304" r:id="rId7"/>
    <p:sldId id="305" r:id="rId8"/>
    <p:sldId id="297" r:id="rId9"/>
    <p:sldId id="300" r:id="rId10"/>
    <p:sldId id="308" r:id="rId11"/>
    <p:sldId id="309" r:id="rId12"/>
    <p:sldId id="298" r:id="rId13"/>
    <p:sldId id="306" r:id="rId14"/>
    <p:sldId id="307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EE3"/>
    <a:srgbClr val="C8BBAC"/>
    <a:srgbClr val="CF8595"/>
    <a:srgbClr val="81AABE"/>
    <a:srgbClr val="BDBEB6"/>
    <a:srgbClr val="989292"/>
    <a:srgbClr val="7B5743"/>
    <a:srgbClr val="C0BFBB"/>
    <a:srgbClr val="A2C7DA"/>
    <a:srgbClr val="98919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63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667" y="2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24D999A-197B-4781-A07F-304788783B2A}"/>
              </a:ext>
            </a:extLst>
          </p:cNvPr>
          <p:cNvGrpSpPr/>
          <p:nvPr/>
        </p:nvGrpSpPr>
        <p:grpSpPr>
          <a:xfrm>
            <a:off x="365760" y="2456359"/>
            <a:ext cx="7251940" cy="1452841"/>
            <a:chOff x="365760" y="2456359"/>
            <a:chExt cx="7251940" cy="145284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5FD67AFD-0B94-4F92-BA6D-FB984844FEC5}"/>
                </a:ext>
              </a:extLst>
            </p:cNvPr>
            <p:cNvSpPr txBox="1"/>
            <p:nvPr/>
          </p:nvSpPr>
          <p:spPr>
            <a:xfrm>
              <a:off x="365760" y="2456359"/>
              <a:ext cx="519084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Inventory Management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B4D3BF4-7099-4139-8321-EEB0429E1B3B}"/>
                </a:ext>
              </a:extLst>
            </p:cNvPr>
            <p:cNvSpPr txBox="1"/>
            <p:nvPr/>
          </p:nvSpPr>
          <p:spPr>
            <a:xfrm>
              <a:off x="365760" y="3632201"/>
              <a:ext cx="30600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How to  Effectively Manage Your Inventory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그림 7" descr="많은, 묶음, 줄지은, 그룹이(가) 표시된 사진&#10;&#10;자동 생성된 설명">
            <a:extLst>
              <a:ext uri="{FF2B5EF4-FFF2-40B4-BE49-F238E27FC236}">
                <a16:creationId xmlns:a16="http://schemas.microsoft.com/office/drawing/2014/main" xmlns="" id="{280AEC2E-F164-4203-BCAA-4050878D1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1" y="0"/>
            <a:ext cx="457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Dialog design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1132638"/>
            <a:ext cx="4306042" cy="528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1080000"/>
            <a:ext cx="4306043" cy="528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604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Dialog design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000" y="1191600"/>
            <a:ext cx="4301999" cy="5238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타원 5"/>
          <p:cNvSpPr/>
          <p:nvPr/>
        </p:nvSpPr>
        <p:spPr>
          <a:xfrm>
            <a:off x="3891917" y="3293562"/>
            <a:ext cx="890337" cy="391103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로 구부러진 화살표 9"/>
          <p:cNvSpPr/>
          <p:nvPr/>
        </p:nvSpPr>
        <p:spPr>
          <a:xfrm>
            <a:off x="4508684" y="3665919"/>
            <a:ext cx="1122095" cy="257593"/>
          </a:xfrm>
          <a:prstGeom prst="curvedUp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1080000"/>
            <a:ext cx="4301999" cy="5249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697" y="2609397"/>
            <a:ext cx="2181976" cy="107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80392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972641"/>
            <a:chOff x="365760" y="2456359"/>
            <a:chExt cx="7251940" cy="9726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33009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Table Schema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E42A02-4266-451A-8986-06B28CE3A49A}"/>
              </a:ext>
            </a:extLst>
          </p:cNvPr>
          <p:cNvSpPr txBox="1"/>
          <p:nvPr/>
        </p:nvSpPr>
        <p:spPr>
          <a:xfrm>
            <a:off x="467071" y="20870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 descr="실내, 테이블, 주방, 의자이(가) 표시된 사진&#10;&#10;자동 생성된 설명">
            <a:extLst>
              <a:ext uri="{FF2B5EF4-FFF2-40B4-BE49-F238E27FC236}">
                <a16:creationId xmlns:a16="http://schemas.microsoft.com/office/drawing/2014/main" xmlns="" id="{80C5ADCE-A8A6-4513-B7CA-917305C9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814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1675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accent6">
                    <a:lumMod val="50000"/>
                  </a:schemeClr>
                </a:solidFill>
              </a:rPr>
              <a:t>Table Schema</a:t>
            </a:r>
            <a:endParaRPr lang="en-US" altLang="ko-KR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88" y="1757303"/>
            <a:ext cx="4476750" cy="190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0E80A-3FF5-49F1-B465-68D983239544}"/>
              </a:ext>
            </a:extLst>
          </p:cNvPr>
          <p:cNvSpPr txBox="1"/>
          <p:nvPr/>
        </p:nvSpPr>
        <p:spPr>
          <a:xfrm rot="5400000">
            <a:off x="5365953" y="371759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&gt;&gt;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12" y="4146877"/>
            <a:ext cx="7291136" cy="200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그룹 5"/>
          <p:cNvGrpSpPr/>
          <p:nvPr/>
        </p:nvGrpSpPr>
        <p:grpSpPr>
          <a:xfrm>
            <a:off x="426895" y="865430"/>
            <a:ext cx="2041452" cy="604280"/>
            <a:chOff x="426895" y="865430"/>
            <a:chExt cx="2041452" cy="6042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8DF5D50-C445-485F-BD6E-61FC9FA62DC0}"/>
                </a:ext>
              </a:extLst>
            </p:cNvPr>
            <p:cNvSpPr/>
            <p:nvPr/>
          </p:nvSpPr>
          <p:spPr>
            <a:xfrm>
              <a:off x="426896" y="865430"/>
              <a:ext cx="2041451" cy="604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21BF77C-4F2A-43C7-B336-D4AE0D29EC48}"/>
                </a:ext>
              </a:extLst>
            </p:cNvPr>
            <p:cNvSpPr txBox="1"/>
            <p:nvPr/>
          </p:nvSpPr>
          <p:spPr>
            <a:xfrm>
              <a:off x="426895" y="1005987"/>
              <a:ext cx="2041451" cy="3231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err="1" smtClean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UserINFO</a:t>
              </a:r>
              <a:endParaRPr lang="ko-KR" altLang="en-US" sz="15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184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1675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accent6">
                    <a:lumMod val="50000"/>
                  </a:schemeClr>
                </a:solidFill>
              </a:rPr>
              <a:t>Table Schema</a:t>
            </a:r>
            <a:endParaRPr lang="en-US" altLang="ko-KR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40E80A-3FF5-49F1-B465-68D983239544}"/>
              </a:ext>
            </a:extLst>
          </p:cNvPr>
          <p:cNvSpPr txBox="1"/>
          <p:nvPr/>
        </p:nvSpPr>
        <p:spPr>
          <a:xfrm rot="5400000">
            <a:off x="5530599" y="3717589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&gt;&gt;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24DA350-3880-4E43-A7E4-D0A8B81B23EB}"/>
              </a:ext>
            </a:extLst>
          </p:cNvPr>
          <p:cNvSpPr/>
          <p:nvPr/>
        </p:nvSpPr>
        <p:spPr>
          <a:xfrm>
            <a:off x="449179" y="869884"/>
            <a:ext cx="2029325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21BF77C-4F2A-43C7-B336-D4AE0D29EC48}"/>
              </a:ext>
            </a:extLst>
          </p:cNvPr>
          <p:cNvSpPr txBox="1"/>
          <p:nvPr/>
        </p:nvSpPr>
        <p:spPr>
          <a:xfrm>
            <a:off x="345654" y="1010442"/>
            <a:ext cx="22363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 err="1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InventoryDetails</a:t>
            </a:r>
            <a:endParaRPr lang="ko-KR" altLang="en-US" sz="1500" b="1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09" y="1617777"/>
            <a:ext cx="42386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68" y="4222827"/>
            <a:ext cx="7927421" cy="17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그룹 13"/>
          <p:cNvGrpSpPr/>
          <p:nvPr/>
        </p:nvGrpSpPr>
        <p:grpSpPr>
          <a:xfrm>
            <a:off x="426895" y="865430"/>
            <a:ext cx="2041452" cy="604280"/>
            <a:chOff x="426895" y="865430"/>
            <a:chExt cx="2041452" cy="60428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D8DF5D50-C445-485F-BD6E-61FC9FA62DC0}"/>
                </a:ext>
              </a:extLst>
            </p:cNvPr>
            <p:cNvSpPr/>
            <p:nvPr/>
          </p:nvSpPr>
          <p:spPr>
            <a:xfrm>
              <a:off x="426896" y="865430"/>
              <a:ext cx="2041451" cy="6042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221BF77C-4F2A-43C7-B336-D4AE0D29EC48}"/>
                </a:ext>
              </a:extLst>
            </p:cNvPr>
            <p:cNvSpPr txBox="1"/>
            <p:nvPr/>
          </p:nvSpPr>
          <p:spPr>
            <a:xfrm>
              <a:off x="426895" y="1005987"/>
              <a:ext cx="2041451" cy="3231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 err="1" smtClean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InventoryDetails</a:t>
              </a:r>
              <a:endParaRPr lang="ko-KR" altLang="en-US" sz="15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484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03B66BE-F5A5-4EC5-B89C-CBD729D93D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94B5B18-F70F-4DCF-8F07-C52C3DBB2F9D}"/>
              </a:ext>
            </a:extLst>
          </p:cNvPr>
          <p:cNvSpPr txBox="1"/>
          <p:nvPr/>
        </p:nvSpPr>
        <p:spPr>
          <a:xfrm>
            <a:off x="5306362" y="3429000"/>
            <a:ext cx="1579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 smtClean="0">
                <a:solidFill>
                  <a:schemeClr val="accent6">
                    <a:lumMod val="50000"/>
                  </a:schemeClr>
                </a:solidFill>
              </a:rPr>
              <a:t>Thank you!</a:t>
            </a:r>
            <a:endParaRPr lang="ko-KR" altLang="en-US" sz="28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35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549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-300" dirty="0">
                <a:solidFill>
                  <a:schemeClr val="accent6">
                    <a:lumMod val="50000"/>
                  </a:schemeClr>
                </a:solidFill>
              </a:rPr>
              <a:t>Index</a:t>
            </a:r>
            <a:endParaRPr lang="ko-KR" altLang="en-US" sz="30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3F9003B9-A495-4F0B-877A-C5CEDE6B42AD}"/>
              </a:ext>
            </a:extLst>
          </p:cNvPr>
          <p:cNvGrpSpPr/>
          <p:nvPr/>
        </p:nvGrpSpPr>
        <p:grpSpPr>
          <a:xfrm>
            <a:off x="1270000" y="1993388"/>
            <a:ext cx="9652000" cy="628913"/>
            <a:chOff x="1866900" y="1511299"/>
            <a:chExt cx="9652000" cy="1155699"/>
          </a:xfrm>
          <a:solidFill>
            <a:schemeClr val="accent1"/>
          </a:solidFill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1EE93F6C-5CE9-43A1-93FC-33AEA45DCB27}"/>
                </a:ext>
              </a:extLst>
            </p:cNvPr>
            <p:cNvSpPr/>
            <p:nvPr/>
          </p:nvSpPr>
          <p:spPr>
            <a:xfrm>
              <a:off x="1866900" y="1511299"/>
              <a:ext cx="11684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300" b="1" dirty="0"/>
                <a:t>1</a:t>
              </a:r>
              <a:endParaRPr lang="ko-KR" altLang="en-US" sz="33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B7C815AD-F8D1-45F4-94EC-7472D965F54B}"/>
                </a:ext>
              </a:extLst>
            </p:cNvPr>
            <p:cNvSpPr/>
            <p:nvPr/>
          </p:nvSpPr>
          <p:spPr>
            <a:xfrm>
              <a:off x="3276600" y="1511299"/>
              <a:ext cx="8242300" cy="1155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AB0016D-14BC-4A33-A86B-E62AF20A4C0D}"/>
              </a:ext>
            </a:extLst>
          </p:cNvPr>
          <p:cNvSpPr txBox="1"/>
          <p:nvPr/>
        </p:nvSpPr>
        <p:spPr>
          <a:xfrm>
            <a:off x="2837481" y="2030845"/>
            <a:ext cx="2448684" cy="55399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Project Name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84DF0A2-4694-4805-8E9F-35F6B4D1BBD4}"/>
              </a:ext>
            </a:extLst>
          </p:cNvPr>
          <p:cNvSpPr/>
          <p:nvPr/>
        </p:nvSpPr>
        <p:spPr>
          <a:xfrm>
            <a:off x="2717759" y="2970041"/>
            <a:ext cx="8242300" cy="6289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03C8AC1-9940-497D-A45C-2F133CA220D5}"/>
              </a:ext>
            </a:extLst>
          </p:cNvPr>
          <p:cNvSpPr/>
          <p:nvPr/>
        </p:nvSpPr>
        <p:spPr>
          <a:xfrm>
            <a:off x="1292018" y="3975799"/>
            <a:ext cx="1168400" cy="6289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72FD37EB-E0D6-4F6E-A469-26079D7496CE}"/>
              </a:ext>
            </a:extLst>
          </p:cNvPr>
          <p:cNvSpPr/>
          <p:nvPr/>
        </p:nvSpPr>
        <p:spPr>
          <a:xfrm>
            <a:off x="2773907" y="3975799"/>
            <a:ext cx="8242300" cy="6289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300" dirty="0" smtClean="0"/>
              <a:t>Dialog design</a:t>
            </a:r>
            <a:endParaRPr lang="ko-KR" altLang="en-US" sz="3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D4EADCF-5754-41EB-A7C0-53C9B80A3C02}"/>
              </a:ext>
            </a:extLst>
          </p:cNvPr>
          <p:cNvSpPr txBox="1"/>
          <p:nvPr/>
        </p:nvSpPr>
        <p:spPr>
          <a:xfrm>
            <a:off x="1661255" y="3977175"/>
            <a:ext cx="429926" cy="600164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3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endParaRPr lang="ko-KR" altLang="en-US" sz="3300" b="1" dirty="0">
              <a:solidFill>
                <a:schemeClr val="bg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B737FB85-7826-476D-9D2C-3C6AD6E3D8AF}"/>
              </a:ext>
            </a:extLst>
          </p:cNvPr>
          <p:cNvSpPr txBox="1"/>
          <p:nvPr/>
        </p:nvSpPr>
        <p:spPr>
          <a:xfrm>
            <a:off x="2837481" y="2984415"/>
            <a:ext cx="3985386" cy="600164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r>
              <a:rPr lang="en-US" altLang="ko-KR" sz="3300" b="1" spc="-150" dirty="0">
                <a:solidFill>
                  <a:schemeClr val="bg1"/>
                </a:solidFill>
                <a:latin typeface="+mj-ea"/>
                <a:ea typeface="+mj-ea"/>
              </a:rPr>
              <a:t>User Action diagram</a:t>
            </a:r>
            <a:endParaRPr lang="ko-KR" altLang="en-US" sz="33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FED48723-EA5F-415A-96D9-06B40595F79A}"/>
              </a:ext>
            </a:extLst>
          </p:cNvPr>
          <p:cNvSpPr/>
          <p:nvPr/>
        </p:nvSpPr>
        <p:spPr>
          <a:xfrm>
            <a:off x="1292017" y="4909333"/>
            <a:ext cx="1146383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3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4</a:t>
            </a:r>
            <a:endParaRPr lang="ko-KR" altLang="en-US" sz="33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A5D47804-F95C-4A69-9386-7BDF001BF68D}"/>
              </a:ext>
            </a:extLst>
          </p:cNvPr>
          <p:cNvSpPr/>
          <p:nvPr/>
        </p:nvSpPr>
        <p:spPr>
          <a:xfrm>
            <a:off x="2819270" y="4931966"/>
            <a:ext cx="8124747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300" b="1" dirty="0" smtClean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Table </a:t>
            </a:r>
            <a:r>
              <a:rPr lang="en-US" altLang="ko-KR" sz="33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Schema</a:t>
            </a:r>
            <a:endParaRPr lang="ko-KR" altLang="en-US" sz="33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292018" y="2998790"/>
            <a:ext cx="1168400" cy="628913"/>
            <a:chOff x="1292017" y="2262625"/>
            <a:chExt cx="1168400" cy="62891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F4FC5D33-1D04-4599-ABD3-6F6967F6C2DC}"/>
                </a:ext>
              </a:extLst>
            </p:cNvPr>
            <p:cNvSpPr/>
            <p:nvPr/>
          </p:nvSpPr>
          <p:spPr>
            <a:xfrm>
              <a:off x="1292017" y="2262625"/>
              <a:ext cx="1168400" cy="6289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00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BD4EADCF-5754-41EB-A7C0-53C9B80A3C02}"/>
                </a:ext>
              </a:extLst>
            </p:cNvPr>
            <p:cNvSpPr txBox="1"/>
            <p:nvPr/>
          </p:nvSpPr>
          <p:spPr>
            <a:xfrm>
              <a:off x="1636150" y="2262625"/>
              <a:ext cx="423514" cy="600164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300" b="1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2</a:t>
              </a:r>
              <a:endParaRPr lang="ko-KR" altLang="en-US" sz="3300" b="1" dirty="0">
                <a:solidFill>
                  <a:schemeClr val="bg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972641"/>
            <a:chOff x="365760" y="2456359"/>
            <a:chExt cx="7251940" cy="9726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3142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Project Name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1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10" name="그림 9" descr="선반, 상자, 책, 도서관이(가) 표시된 사진&#10;&#10;자동 생성된 설명">
            <a:extLst>
              <a:ext uri="{FF2B5EF4-FFF2-40B4-BE49-F238E27FC236}">
                <a16:creationId xmlns:a16="http://schemas.microsoft.com/office/drawing/2014/main" xmlns="" id="{56241AC3-D001-4E34-B6A2-97940382B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99" y="0"/>
            <a:ext cx="4574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826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52E9F428-3F9C-40E9-8FCE-C3E049F4F9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324AEAE-8D5F-42F2-9EF6-C8A8F4746172}"/>
              </a:ext>
            </a:extLst>
          </p:cNvPr>
          <p:cNvSpPr txBox="1"/>
          <p:nvPr/>
        </p:nvSpPr>
        <p:spPr>
          <a:xfrm>
            <a:off x="3461233" y="2151014"/>
            <a:ext cx="507703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 smtClean="0">
                <a:solidFill>
                  <a:schemeClr val="accent1"/>
                </a:solidFill>
                <a:latin typeface="Sitka Display" pitchFamily="2" charset="0"/>
              </a:rPr>
              <a:t>E </a:t>
            </a:r>
            <a:r>
              <a:rPr lang="en-US" altLang="ko-KR" sz="11500" b="1" dirty="0" smtClean="0">
                <a:solidFill>
                  <a:schemeClr val="bg1"/>
                </a:solidFill>
                <a:latin typeface="Sitka Display" pitchFamily="2" charset="0"/>
              </a:rPr>
              <a:t>Z M </a:t>
            </a:r>
            <a:r>
              <a:rPr lang="en-US" altLang="ko-KR" sz="11500" b="1" dirty="0" smtClean="0">
                <a:solidFill>
                  <a:schemeClr val="accent5"/>
                </a:solidFill>
                <a:latin typeface="Sitka Display" pitchFamily="2" charset="0"/>
              </a:rPr>
              <a:t>G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FD67AFD-0B94-4F92-BA6D-FB984844FEC5}"/>
              </a:ext>
            </a:extLst>
          </p:cNvPr>
          <p:cNvSpPr txBox="1"/>
          <p:nvPr/>
        </p:nvSpPr>
        <p:spPr>
          <a:xfrm>
            <a:off x="3553326" y="3881833"/>
            <a:ext cx="4772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accent4">
                    <a:lumMod val="75000"/>
                  </a:schemeClr>
                </a:solidFill>
              </a:rPr>
              <a:t>E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asy </a:t>
            </a:r>
            <a:r>
              <a:rPr lang="en-US" altLang="ko-KR" sz="3200" spc="-300" dirty="0">
                <a:solidFill>
                  <a:schemeClr val="accent4">
                    <a:lumMod val="75000"/>
                  </a:schemeClr>
                </a:solidFill>
              </a:rPr>
              <a:t>M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anage your </a:t>
            </a:r>
            <a:r>
              <a:rPr lang="en-US" altLang="ko-KR" sz="3200" spc="-300" dirty="0" smtClean="0">
                <a:solidFill>
                  <a:schemeClr val="accent4">
                    <a:lumMod val="75000"/>
                  </a:schemeClr>
                </a:solidFill>
              </a:rPr>
              <a:t>Inv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entory!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300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972641"/>
            <a:chOff x="365760" y="2456359"/>
            <a:chExt cx="7251940" cy="9726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453611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User Action diagram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8" name="그림 7" descr="실내, 주방, 테이블, 남자이(가) 표시된 사진&#10;&#10;자동 생성된 설명">
            <a:extLst>
              <a:ext uri="{FF2B5EF4-FFF2-40B4-BE49-F238E27FC236}">
                <a16:creationId xmlns:a16="http://schemas.microsoft.com/office/drawing/2014/main" xmlns="" id="{C2269736-D5D7-467F-99D0-C6E4A287590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-3449"/>
            <a:ext cx="4695434" cy="686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58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3C702B-3426-41BD-9FAE-31F746E5D0B6}"/>
              </a:ext>
            </a:extLst>
          </p:cNvPr>
          <p:cNvSpPr txBox="1"/>
          <p:nvPr/>
        </p:nvSpPr>
        <p:spPr>
          <a:xfrm>
            <a:off x="449179" y="916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Login Part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227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accent6">
                    <a:lumMod val="50000"/>
                  </a:schemeClr>
                </a:solidFill>
              </a:rPr>
              <a:t>User Action Diagram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1CFB28-185D-4389-8C1E-1C3F6125D0D6}"/>
              </a:ext>
            </a:extLst>
          </p:cNvPr>
          <p:cNvSpPr/>
          <p:nvPr/>
        </p:nvSpPr>
        <p:spPr>
          <a:xfrm>
            <a:off x="3304243" y="1732547"/>
            <a:ext cx="2511020" cy="33929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8DF5D50-C445-485F-BD6E-61FC9FA62DC0}"/>
              </a:ext>
            </a:extLst>
          </p:cNvPr>
          <p:cNvSpPr/>
          <p:nvPr/>
        </p:nvSpPr>
        <p:spPr>
          <a:xfrm>
            <a:off x="619402" y="3041982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772F1B-EA62-459C-9BC9-B6DB1BE158DE}"/>
              </a:ext>
            </a:extLst>
          </p:cNvPr>
          <p:cNvSpPr txBox="1"/>
          <p:nvPr/>
        </p:nvSpPr>
        <p:spPr>
          <a:xfrm>
            <a:off x="5815263" y="321784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40E80A-3FF5-49F1-B465-68D983239544}"/>
              </a:ext>
            </a:extLst>
          </p:cNvPr>
          <p:cNvSpPr txBox="1"/>
          <p:nvPr/>
        </p:nvSpPr>
        <p:spPr>
          <a:xfrm>
            <a:off x="2914393" y="25633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>
            <a:off x="8402145" y="325063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361D4F6-F946-4027-A586-9E6D554F56F7}"/>
              </a:ext>
            </a:extLst>
          </p:cNvPr>
          <p:cNvSpPr txBox="1"/>
          <p:nvPr/>
        </p:nvSpPr>
        <p:spPr>
          <a:xfrm>
            <a:off x="859308" y="3159456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Login Button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82AEC34-B6DF-4076-849D-2D110F288785}"/>
              </a:ext>
            </a:extLst>
          </p:cNvPr>
          <p:cNvSpPr/>
          <p:nvPr/>
        </p:nvSpPr>
        <p:spPr>
          <a:xfrm>
            <a:off x="3563088" y="4014389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4194123" y="413186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Login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DC1F403-7314-438D-90C7-3B6283A94F94}"/>
              </a:ext>
            </a:extLst>
          </p:cNvPr>
          <p:cNvSpPr/>
          <p:nvPr/>
        </p:nvSpPr>
        <p:spPr>
          <a:xfrm>
            <a:off x="3539027" y="2399318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858B5BC-2E40-41BD-A614-E79363AED10B}"/>
              </a:ext>
            </a:extLst>
          </p:cNvPr>
          <p:cNvSpPr txBox="1"/>
          <p:nvPr/>
        </p:nvSpPr>
        <p:spPr>
          <a:xfrm>
            <a:off x="4079132" y="2516792"/>
            <a:ext cx="104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Sign Up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524DA350-3880-4E43-A7E4-D0A8B81B23EB}"/>
              </a:ext>
            </a:extLst>
          </p:cNvPr>
          <p:cNvSpPr/>
          <p:nvPr/>
        </p:nvSpPr>
        <p:spPr>
          <a:xfrm>
            <a:off x="6205113" y="2848060"/>
            <a:ext cx="2041451" cy="11769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21BF77C-4F2A-43C7-B336-D4AE0D29EC48}"/>
              </a:ext>
            </a:extLst>
          </p:cNvPr>
          <p:cNvSpPr txBox="1"/>
          <p:nvPr/>
        </p:nvSpPr>
        <p:spPr>
          <a:xfrm>
            <a:off x="6604238" y="3084702"/>
            <a:ext cx="12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DB Open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1BF77C-4F2A-43C7-B336-D4AE0D29EC48}"/>
              </a:ext>
            </a:extLst>
          </p:cNvPr>
          <p:cNvSpPr txBox="1"/>
          <p:nvPr/>
        </p:nvSpPr>
        <p:spPr>
          <a:xfrm>
            <a:off x="6191324" y="3491144"/>
            <a:ext cx="2041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( </a:t>
            </a:r>
            <a:r>
              <a:rPr lang="en-US" altLang="ko-KR" sz="1500" dirty="0" err="1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UserINFO</a:t>
            </a:r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58B5BC-2E40-41BD-A614-E79363AED10B}"/>
              </a:ext>
            </a:extLst>
          </p:cNvPr>
          <p:cNvSpPr txBox="1"/>
          <p:nvPr/>
        </p:nvSpPr>
        <p:spPr>
          <a:xfrm>
            <a:off x="9530546" y="2544217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Join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82AEC34-B6DF-4076-849D-2D110F288785}"/>
              </a:ext>
            </a:extLst>
          </p:cNvPr>
          <p:cNvSpPr/>
          <p:nvPr/>
        </p:nvSpPr>
        <p:spPr>
          <a:xfrm>
            <a:off x="8820783" y="4014389"/>
            <a:ext cx="2041451" cy="938686"/>
          </a:xfrm>
          <a:prstGeom prst="rect">
            <a:avLst/>
          </a:prstGeom>
          <a:solidFill>
            <a:srgbClr val="81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 rot="5400000">
            <a:off x="9658586" y="492049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9134444" y="5540445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Login success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9027548" y="5545085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Login success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82AEC34-B6DF-4076-849D-2D110F288785}"/>
              </a:ext>
            </a:extLst>
          </p:cNvPr>
          <p:cNvSpPr/>
          <p:nvPr/>
        </p:nvSpPr>
        <p:spPr>
          <a:xfrm>
            <a:off x="8824969" y="5300082"/>
            <a:ext cx="2041451" cy="938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9023362" y="5441619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Menu Select 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Part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5DC1F403-7314-438D-90C7-3B6283A94F94}"/>
              </a:ext>
            </a:extLst>
          </p:cNvPr>
          <p:cNvSpPr/>
          <p:nvPr/>
        </p:nvSpPr>
        <p:spPr>
          <a:xfrm>
            <a:off x="8729288" y="1909272"/>
            <a:ext cx="2041451" cy="938788"/>
          </a:xfrm>
          <a:prstGeom prst="rect">
            <a:avLst/>
          </a:prstGeom>
          <a:solidFill>
            <a:srgbClr val="CF8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9023360" y="4178028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Login success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8931865" y="2194000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Join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840E80A-3FF5-49F1-B465-68D983239544}"/>
              </a:ext>
            </a:extLst>
          </p:cNvPr>
          <p:cNvSpPr txBox="1"/>
          <p:nvPr/>
        </p:nvSpPr>
        <p:spPr>
          <a:xfrm>
            <a:off x="2914393" y="41569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8365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43C702B-3426-41BD-9FAE-31F746E5D0B6}"/>
              </a:ext>
            </a:extLst>
          </p:cNvPr>
          <p:cNvSpPr txBox="1"/>
          <p:nvPr/>
        </p:nvSpPr>
        <p:spPr>
          <a:xfrm>
            <a:off x="449179" y="916788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accent6">
                    <a:lumMod val="50000"/>
                  </a:schemeClr>
                </a:solidFill>
                <a:latin typeface="+mn-ea"/>
              </a:rPr>
              <a:t>Menu Select Part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2278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 smtClean="0">
                <a:solidFill>
                  <a:schemeClr val="accent6">
                    <a:lumMod val="50000"/>
                  </a:schemeClr>
                </a:solidFill>
              </a:rPr>
              <a:t>User Action Diagram</a:t>
            </a:r>
            <a:endParaRPr lang="ko-KR" altLang="en-US" sz="2400" spc="-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D1CFB28-185D-4389-8C1E-1C3F6125D0D6}"/>
              </a:ext>
            </a:extLst>
          </p:cNvPr>
          <p:cNvSpPr/>
          <p:nvPr/>
        </p:nvSpPr>
        <p:spPr>
          <a:xfrm>
            <a:off x="2196171" y="2278680"/>
            <a:ext cx="2511020" cy="28490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840E80A-3FF5-49F1-B465-68D983239544}"/>
              </a:ext>
            </a:extLst>
          </p:cNvPr>
          <p:cNvSpPr txBox="1"/>
          <p:nvPr/>
        </p:nvSpPr>
        <p:spPr>
          <a:xfrm rot="5400000">
            <a:off x="3259949" y="18657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 rot="5400000">
            <a:off x="3162983" y="508401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5DC1F403-7314-438D-90C7-3B6283A94F94}"/>
              </a:ext>
            </a:extLst>
          </p:cNvPr>
          <p:cNvSpPr/>
          <p:nvPr/>
        </p:nvSpPr>
        <p:spPr>
          <a:xfrm>
            <a:off x="7335863" y="2501256"/>
            <a:ext cx="2041451" cy="936216"/>
          </a:xfrm>
          <a:prstGeom prst="rect">
            <a:avLst/>
          </a:prstGeom>
          <a:solidFill>
            <a:srgbClr val="C8B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58B5BC-2E40-41BD-A614-E79363AED10B}"/>
              </a:ext>
            </a:extLst>
          </p:cNvPr>
          <p:cNvSpPr txBox="1"/>
          <p:nvPr/>
        </p:nvSpPr>
        <p:spPr>
          <a:xfrm>
            <a:off x="7742626" y="2654219"/>
            <a:ext cx="1263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Purchase 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Orders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082AEC34-B6DF-4076-849D-2D110F288785}"/>
              </a:ext>
            </a:extLst>
          </p:cNvPr>
          <p:cNvSpPr/>
          <p:nvPr/>
        </p:nvSpPr>
        <p:spPr>
          <a:xfrm>
            <a:off x="2444407" y="2564004"/>
            <a:ext cx="2041451" cy="938686"/>
          </a:xfrm>
          <a:prstGeom prst="rect">
            <a:avLst/>
          </a:prstGeom>
          <a:solidFill>
            <a:srgbClr val="81AA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 rot="5400000">
            <a:off x="8182458" y="18547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82AEC34-B6DF-4076-849D-2D110F288785}"/>
              </a:ext>
            </a:extLst>
          </p:cNvPr>
          <p:cNvSpPr/>
          <p:nvPr/>
        </p:nvSpPr>
        <p:spPr>
          <a:xfrm>
            <a:off x="5059230" y="916788"/>
            <a:ext cx="2041451" cy="9386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5267485" y="1070676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Menu Select 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Part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2646984" y="2695559"/>
            <a:ext cx="1636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My</a:t>
            </a: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Inventory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2673392" y="4625501"/>
            <a:ext cx="1636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Join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524DA350-3880-4E43-A7E4-D0A8B81B23EB}"/>
              </a:ext>
            </a:extLst>
          </p:cNvPr>
          <p:cNvSpPr/>
          <p:nvPr/>
        </p:nvSpPr>
        <p:spPr>
          <a:xfrm>
            <a:off x="2462171" y="3802892"/>
            <a:ext cx="2041451" cy="9386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21BF77C-4F2A-43C7-B336-D4AE0D29EC48}"/>
              </a:ext>
            </a:extLst>
          </p:cNvPr>
          <p:cNvSpPr txBox="1"/>
          <p:nvPr/>
        </p:nvSpPr>
        <p:spPr>
          <a:xfrm>
            <a:off x="2875086" y="3902903"/>
            <a:ext cx="12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DB Open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21BF77C-4F2A-43C7-B336-D4AE0D29EC48}"/>
              </a:ext>
            </a:extLst>
          </p:cNvPr>
          <p:cNvSpPr txBox="1"/>
          <p:nvPr/>
        </p:nvSpPr>
        <p:spPr>
          <a:xfrm>
            <a:off x="2462172" y="4309345"/>
            <a:ext cx="204145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( </a:t>
            </a:r>
            <a:r>
              <a:rPr lang="en-US" altLang="ko-KR" sz="1500" dirty="0" err="1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InventoryDetails</a:t>
            </a:r>
            <a:r>
              <a:rPr lang="en-US" altLang="ko-KR" sz="1500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)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5DC1F403-7314-438D-90C7-3B6283A94F94}"/>
              </a:ext>
            </a:extLst>
          </p:cNvPr>
          <p:cNvSpPr/>
          <p:nvPr/>
        </p:nvSpPr>
        <p:spPr>
          <a:xfrm>
            <a:off x="8820078" y="5315957"/>
            <a:ext cx="2041451" cy="9362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 rot="5400000">
            <a:off x="8163402" y="345219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858B5BC-2E40-41BD-A614-E79363AED10B}"/>
              </a:ext>
            </a:extLst>
          </p:cNvPr>
          <p:cNvSpPr txBox="1"/>
          <p:nvPr/>
        </p:nvSpPr>
        <p:spPr>
          <a:xfrm>
            <a:off x="9120604" y="5456937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Order </a:t>
            </a:r>
            <a:endParaRPr lang="en-US" altLang="ko-KR" dirty="0" smtClean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Confirmation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602519" y="5720128"/>
            <a:ext cx="1225994" cy="460652"/>
            <a:chOff x="1808695" y="5575749"/>
            <a:chExt cx="1397712" cy="46065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solidFill>
              <a:srgbClr val="CF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1917894" y="5622526"/>
              <a:ext cx="11793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7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C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reate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937693" y="5720128"/>
            <a:ext cx="1397712" cy="460652"/>
            <a:chOff x="1808695" y="5575749"/>
            <a:chExt cx="1397712" cy="46065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solidFill>
              <a:srgbClr val="CF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2039719" y="5630729"/>
              <a:ext cx="956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7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R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ead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417869" y="5721245"/>
            <a:ext cx="1397712" cy="460652"/>
            <a:chOff x="1808695" y="5575749"/>
            <a:chExt cx="1397712" cy="46065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solidFill>
              <a:srgbClr val="CF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2048356" y="5621409"/>
              <a:ext cx="956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7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U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pdate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4915881" y="5738405"/>
            <a:ext cx="1397712" cy="460652"/>
            <a:chOff x="1808695" y="5575749"/>
            <a:chExt cx="1397712" cy="46065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solidFill>
              <a:srgbClr val="CF8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2048356" y="5621409"/>
              <a:ext cx="956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accent4">
                      <a:lumMod val="7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D</a:t>
              </a:r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elete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6137132" y="4164849"/>
            <a:ext cx="1397712" cy="460652"/>
            <a:chOff x="1808695" y="5575749"/>
            <a:chExt cx="1397712" cy="460652"/>
          </a:xfrm>
          <a:solidFill>
            <a:schemeClr val="accent3">
              <a:lumMod val="75000"/>
            </a:schemeClr>
          </a:solidFill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2048356" y="5621409"/>
              <a:ext cx="95653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Add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9141951" y="4180529"/>
            <a:ext cx="1397712" cy="460652"/>
            <a:chOff x="1423685" y="5575749"/>
            <a:chExt cx="1397712" cy="460652"/>
          </a:xfrm>
          <a:solidFill>
            <a:schemeClr val="accent3">
              <a:lumMod val="75000"/>
            </a:schemeClr>
          </a:solidFill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423685" y="5575749"/>
              <a:ext cx="1397712" cy="460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1644273" y="5605729"/>
              <a:ext cx="95653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Order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638126" y="4179699"/>
            <a:ext cx="1397712" cy="460652"/>
            <a:chOff x="1808695" y="5575749"/>
            <a:chExt cx="1397712" cy="460652"/>
          </a:xfrm>
          <a:solidFill>
            <a:schemeClr val="accent3">
              <a:lumMod val="75000"/>
            </a:schemeClr>
          </a:solidFill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5DC1F403-7314-438D-90C7-3B6283A94F94}"/>
                </a:ext>
              </a:extLst>
            </p:cNvPr>
            <p:cNvSpPr/>
            <p:nvPr/>
          </p:nvSpPr>
          <p:spPr>
            <a:xfrm>
              <a:off x="1808695" y="5575749"/>
              <a:ext cx="1397712" cy="4606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F47938A8-83B7-40D1-9518-B45B271FD3B3}"/>
                </a:ext>
              </a:extLst>
            </p:cNvPr>
            <p:cNvSpPr txBox="1"/>
            <p:nvPr/>
          </p:nvSpPr>
          <p:spPr>
            <a:xfrm>
              <a:off x="2048356" y="5621409"/>
              <a:ext cx="956533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>
                  <a:solidFill>
                    <a:schemeClr val="bg1">
                      <a:lumMod val="95000"/>
                    </a:schemeClr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rPr>
                <a:t>Delete</a:t>
              </a:r>
              <a:endParaRPr lang="ko-KR" altLang="en-US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184275A1-3AA7-453D-917F-231432034528}"/>
              </a:ext>
            </a:extLst>
          </p:cNvPr>
          <p:cNvSpPr txBox="1"/>
          <p:nvPr/>
        </p:nvSpPr>
        <p:spPr>
          <a:xfrm rot="5400000">
            <a:off x="9647088" y="48101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5DC1F403-7314-438D-90C7-3B6283A94F94}"/>
              </a:ext>
            </a:extLst>
          </p:cNvPr>
          <p:cNvSpPr/>
          <p:nvPr/>
        </p:nvSpPr>
        <p:spPr>
          <a:xfrm>
            <a:off x="2804872" y="6266727"/>
            <a:ext cx="1225994" cy="46065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F47938A8-83B7-40D1-9518-B45B271FD3B3}"/>
              </a:ext>
            </a:extLst>
          </p:cNvPr>
          <p:cNvSpPr txBox="1"/>
          <p:nvPr/>
        </p:nvSpPr>
        <p:spPr>
          <a:xfrm>
            <a:off x="2939602" y="6312387"/>
            <a:ext cx="95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Search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5542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972641"/>
            <a:chOff x="365760" y="2456359"/>
            <a:chExt cx="7251940" cy="9726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31422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spc="-300" dirty="0">
                  <a:solidFill>
                    <a:schemeClr val="bg1"/>
                  </a:solidFill>
                </a:rPr>
                <a:t>Dialog design</a:t>
              </a:r>
              <a:endParaRPr lang="ko-KR" altLang="en-US" sz="4400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E42A02-4266-451A-8986-06B28CE3A49A}"/>
              </a:ext>
            </a:extLst>
          </p:cNvPr>
          <p:cNvSpPr txBox="1"/>
          <p:nvPr/>
        </p:nvSpPr>
        <p:spPr>
          <a:xfrm>
            <a:off x="467071" y="20870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 </a:t>
            </a:r>
            <a:r>
              <a:rPr lang="en-US" altLang="ko-KR" dirty="0" smtClean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7" name="그림 6" descr="캐비닛, 실내, 주방, 앉아있는이(가) 표시된 사진&#10;&#10;자동 생성된 설명">
            <a:extLst>
              <a:ext uri="{FF2B5EF4-FFF2-40B4-BE49-F238E27FC236}">
                <a16:creationId xmlns:a16="http://schemas.microsoft.com/office/drawing/2014/main" xmlns="" id="{06183ACF-0595-499D-8067-81FB7B4FA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60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9657347" y="6497053"/>
            <a:ext cx="2534653" cy="3609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xmlns="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411476D-DF3F-4F30-A9AB-21B405D99E03}"/>
              </a:ext>
            </a:extLst>
          </p:cNvPr>
          <p:cNvSpPr txBox="1"/>
          <p:nvPr/>
        </p:nvSpPr>
        <p:spPr>
          <a:xfrm>
            <a:off x="449179" y="362789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>
                <a:solidFill>
                  <a:schemeClr val="accent6">
                    <a:lumMod val="50000"/>
                  </a:schemeClr>
                </a:solidFill>
              </a:rPr>
              <a:t>Dialog design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000" y="1080587"/>
            <a:ext cx="4260953" cy="541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491" y="1125454"/>
            <a:ext cx="4300882" cy="529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79948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132</Words>
  <Application>Microsoft Office PowerPoint</Application>
  <PresentationFormat>사용자 지정</PresentationFormat>
  <Paragraphs>77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KOSTA</cp:lastModifiedBy>
  <cp:revision>45</cp:revision>
  <dcterms:created xsi:type="dcterms:W3CDTF">2020-10-10T02:21:24Z</dcterms:created>
  <dcterms:modified xsi:type="dcterms:W3CDTF">2020-11-02T05:37:56Z</dcterms:modified>
</cp:coreProperties>
</file>