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818B-4F0A-3155-CD7B-E66E35AA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11F6F-9B48-DA0C-FCC4-9A3E6E56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3D92-A235-1BD4-BEDE-96ABC4C3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526B-5C0E-4BD8-8B7E-C83B62F7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637A-22E6-6583-55BC-E830F737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5DE7-B00D-D84A-3B28-6FE25AFB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E173-0924-CC8B-A90C-1A504A06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4113-A76D-A422-1EF3-474467FB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DC7E-4796-14C9-1CD8-813E315F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81DD-5C46-9504-30E7-549863A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1C8C6-46C9-0BED-F9B8-F875D6ED7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E239-7B34-BD37-BE44-43539181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0037-0B3D-7EE1-E2D6-9D88E81F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D4E2-C4C7-88D7-5853-7248405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59B9-BB6D-538E-13CC-F378BEC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BCE0-F621-FC44-F31A-8808D1EC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B0A0-FF85-15AF-7D6C-E28FA994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5971-EFD6-ED6B-2267-22BEE760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CA4E-0936-32E5-D43A-4854A343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241E-D751-B1F9-5CFC-0835871A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96E9-E1EF-9106-3487-C46B875C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E3D-B53B-3394-86F2-CCA98F91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D2DB-64C5-D0E0-A58F-BF397E84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A0B6-10BB-F6F2-2747-87C7F644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EDBB-8E30-39DD-983B-6BA260C9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EF0-1475-8FC3-258B-E5C24349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D522-A509-82C5-9C13-3EE24FC85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643D-24A0-82E6-4966-C32203BD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3A32-3F99-1A64-7670-A7A79874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E331-0CB5-1C41-D8B8-1878B240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CB593-08BA-6D84-C1C4-4AC78233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B72C-E66A-6705-120F-F237EFF1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4A777-1022-CC8F-2802-1C9A2221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0C8D-CD4C-CFD9-3A12-6D0AAFFB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CCD55-662F-3561-BF38-75BE61FB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B2CAB-94ED-1197-9F0B-6849D372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A5E9-0CD6-3251-B1FE-25E9F853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DB5FC-FE8F-CCCA-854C-26F8583F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CD5AE-9541-5CDB-FDED-3E5E714C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B58-AFDC-E194-9F47-0F4CD838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BEB28-EFC6-BF8A-FD72-9BA3D10C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575B-C7C1-10E4-6C49-BADD7BF0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96A2A-15CF-958B-FCF8-CB5F760F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C547-D996-A357-EC1C-95DF405E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8FDB-122E-CA52-30A0-73EEBEE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E6FE6-3274-CD0F-8A83-ED4F0F5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251F-B009-7284-5C5F-5B9CE8CD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9834-4896-FB36-7095-148941B7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D7F6A-02A9-31AE-5C1D-28778D7A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9327-042F-24EA-224A-7D3BEBB6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4622-5BFC-2979-D758-48ADEA4B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6EEF-9D2C-47A9-8010-E37C8A6E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FB9A-20F7-C915-59D8-761BF2F8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17162-4F66-9F15-869A-52D180C98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49C0-7464-53C3-1E52-F33B5079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FB02-DCEB-572C-57CA-E8BA547A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4B1F-50A4-C435-D0A4-3A53E03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3E5D-9E1B-3AD4-DAC9-691B666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FA73A-5A45-84AD-7528-311AE118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D133-C63E-DD5D-6E8A-F6EC1248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8D3F-B9AE-F4F5-ADD6-5B49ABE6F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154C-BDBC-4CD8-933B-CEE26FA1B4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1018-9F95-D2C1-C8CC-E08D8A113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19DB-5118-FEDB-0C77-6D3C0D1B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7FE-26BF-49D4-9961-435ED9E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004854-49E3-C121-5D70-4A414AAD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74708"/>
              </p:ext>
            </p:extLst>
          </p:nvPr>
        </p:nvGraphicFramePr>
        <p:xfrm>
          <a:off x="819150" y="719666"/>
          <a:ext cx="1055370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4221277280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46982900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084996725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358886761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194667126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42637476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146045513"/>
                    </a:ext>
                  </a:extLst>
                </a:gridCol>
              </a:tblGrid>
              <a:tr h="317330">
                <a:tc>
                  <a:txBody>
                    <a:bodyPr/>
                    <a:lstStyle/>
                    <a:p>
                      <a:r>
                        <a:rPr lang="en-GB" sz="1400" dirty="0" err="1"/>
                        <a:t>পাঠ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দূরত্ব</a:t>
                      </a:r>
                      <a:r>
                        <a:rPr lang="en-GB" sz="1400" dirty="0"/>
                        <a:t> ( l cm)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উচ্চতা</a:t>
                      </a:r>
                      <a:r>
                        <a:rPr lang="en-GB" sz="1400" dirty="0"/>
                        <a:t> (h cm)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Sin</a:t>
                      </a:r>
                      <a:r>
                        <a:rPr lang="el-GR" sz="1400" dirty="0"/>
                        <a:t>α</a:t>
                      </a:r>
                      <a:r>
                        <a:rPr lang="en-GB" sz="1400" dirty="0"/>
                        <a:t>=h/l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সময়</a:t>
                      </a:r>
                      <a:r>
                        <a:rPr lang="en-GB" sz="1400" dirty="0"/>
                        <a:t> ( t 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দ্রুতি</a:t>
                      </a:r>
                      <a:r>
                        <a:rPr lang="en-GB" sz="1400" dirty="0"/>
                        <a:t>=</a:t>
                      </a:r>
                      <a:r>
                        <a:rPr lang="en-GB" sz="1400" dirty="0" err="1"/>
                        <a:t>দূরত্ব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সময়</a:t>
                      </a:r>
                      <a:endParaRPr lang="en-GB" sz="1400" dirty="0"/>
                    </a:p>
                    <a:p>
                      <a:r>
                        <a:rPr lang="en-GB" sz="1400" dirty="0"/>
                        <a:t>(v=s/t)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গড়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দ্রুতি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GB" sz="1400" dirty="0"/>
                        <a:t>(m/s)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5295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73BD7D-92AE-6A5B-E032-919460C3E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81214"/>
              </p:ext>
            </p:extLst>
          </p:nvPr>
        </p:nvGraphicFramePr>
        <p:xfrm>
          <a:off x="819150" y="1237826"/>
          <a:ext cx="1055370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803178475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668237041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166693671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632423212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816030636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16846420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521485945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</a:t>
                      </a:r>
                    </a:p>
                    <a:p>
                      <a:r>
                        <a:rPr lang="en-GB" dirty="0"/>
                        <a:t>600</a:t>
                      </a:r>
                    </a:p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  <a:p>
                      <a:r>
                        <a:rPr lang="en-GB" dirty="0"/>
                        <a:t>300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.5</a:t>
                      </a:r>
                    </a:p>
                    <a:p>
                      <a:r>
                        <a:rPr lang="en-GB" dirty="0"/>
                        <a:t>.7</a:t>
                      </a:r>
                    </a:p>
                    <a:p>
                      <a:r>
                        <a:rPr lang="en-GB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1.60</a:t>
                      </a:r>
                    </a:p>
                    <a:p>
                      <a:r>
                        <a:rPr lang="en-GB" dirty="0"/>
                        <a:t>1.59</a:t>
                      </a:r>
                    </a:p>
                    <a:p>
                      <a:r>
                        <a:rPr lang="en-GB" dirty="0"/>
                        <a:t>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</a:p>
                    <a:p>
                      <a:r>
                        <a:rPr lang="en-GB" dirty="0"/>
                        <a:t>3.77</a:t>
                      </a:r>
                    </a:p>
                    <a:p>
                      <a:r>
                        <a:rPr lang="en-GB" dirty="0"/>
                        <a:t>3.730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5075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4AB11F-FCAE-989F-70DB-ED947730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24965"/>
              </p:ext>
            </p:extLst>
          </p:nvPr>
        </p:nvGraphicFramePr>
        <p:xfrm>
          <a:off x="819146" y="2426546"/>
          <a:ext cx="105537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126859167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693372327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175386274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97924535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448188066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75149840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242210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424.3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1.35</a:t>
                      </a:r>
                    </a:p>
                    <a:p>
                      <a:r>
                        <a:rPr lang="en-GB" dirty="0"/>
                        <a:t>1.34</a:t>
                      </a:r>
                    </a:p>
                    <a:p>
                      <a:r>
                        <a:rPr lang="en-GB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4.44</a:t>
                      </a:r>
                    </a:p>
                    <a:p>
                      <a:r>
                        <a:rPr lang="en-GB" dirty="0"/>
                        <a:t>4.48</a:t>
                      </a:r>
                    </a:p>
                    <a:p>
                      <a:r>
                        <a:rPr lang="en-GB" dirty="0"/>
                        <a:t>4.41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4.44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0570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B30F2E-8F38-A19B-A34F-7EC7C1370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72146"/>
              </p:ext>
            </p:extLst>
          </p:nvPr>
        </p:nvGraphicFramePr>
        <p:xfrm>
          <a:off x="819146" y="3340946"/>
          <a:ext cx="105537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672">
                  <a:extLst>
                    <a:ext uri="{9D8B030D-6E8A-4147-A177-3AD203B41FA5}">
                      <a16:colId xmlns:a16="http://schemas.microsoft.com/office/drawing/2014/main" val="3817040797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61749260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4066468923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593849498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678506488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1118920787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14150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519.61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1.23</a:t>
                      </a:r>
                    </a:p>
                    <a:p>
                      <a:r>
                        <a:rPr lang="en-GB" dirty="0"/>
                        <a:t>1.24</a:t>
                      </a:r>
                    </a:p>
                    <a:p>
                      <a:r>
                        <a:rPr lang="en-GB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4.88</a:t>
                      </a:r>
                    </a:p>
                    <a:p>
                      <a:r>
                        <a:rPr lang="en-GB" dirty="0"/>
                        <a:t>4.84</a:t>
                      </a:r>
                    </a:p>
                    <a:p>
                      <a:r>
                        <a:rPr lang="en-GB" dirty="0"/>
                        <a:t>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US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6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6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Afrin</dc:creator>
  <cp:lastModifiedBy>Sabrina Afrin</cp:lastModifiedBy>
  <cp:revision>2</cp:revision>
  <dcterms:created xsi:type="dcterms:W3CDTF">2022-12-14T05:14:41Z</dcterms:created>
  <dcterms:modified xsi:type="dcterms:W3CDTF">2022-12-14T16:24:41Z</dcterms:modified>
</cp:coreProperties>
</file>