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21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55ACF-321F-4C52-94A9-7C089EEFA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966E9-E05F-4229-8CD6-414DC852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2069-371A-4E6F-B675-0752E405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B4A-BAC6-451D-84E3-2A212B73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5E65F-0C71-4699-A3C3-8D9ACE6C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2542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3746-8096-45EA-A651-30719663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953DB-F3C6-4918-B069-274EA8C14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37E40-8014-4CEC-BB15-A491AB9F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B91BB-3C3D-478F-B47F-65D882231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8A5A-88A6-48F2-BCB0-558219C4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0729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1A817-3BD4-48A7-9038-9998CF632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F4BA0-EFEF-4919-AC1C-308456DD4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621F-EC98-4D9F-8B01-197C59FD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51D1-E4FC-465D-9CD9-DF720B36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15900-7720-4C41-9F38-1D418B92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0714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3668-9ADA-42D1-883A-EDCACB55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29C2-FA8C-450C-90C2-8059466F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1689-6071-4D55-9BEA-0D8DB0D1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6093A-C4FD-4D8D-8D0E-798F2CB6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F48C-E484-466E-9CF3-F8DC3743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27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32F3-8EE5-4C3B-9A28-EE57A841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B860F8-FEB4-4E34-99C8-258F07808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AF63-40FB-408C-BABA-DBB12C30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34AB-BA74-499D-A192-D116D3DE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7CA8-FC76-4F0A-A78F-2B70980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74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F1A6-5759-4966-B641-43DDD278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E4BE-54AE-41B8-9FC7-CB4702257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E898A-CDFB-4129-9F5A-1B94BE74B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18158-7351-4BA3-917C-A84660E8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0CD93-2FE5-4E2C-AFE2-8462BAE1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AF6DB-82BC-405E-8DB9-9FDA0184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425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BD8E-FEB9-4D31-965E-3BFEE6A8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2DF44-4B4F-4016-BDB9-413E5C026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B2787-E177-4EC6-9429-A2636F6C9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ECC22-826F-4C3F-8D3F-6B848A5D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CE867D-40F3-401E-A1B8-09F1129241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13AA6-77DD-412D-8EDC-4DF173E0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D1233-A812-4DDB-BE7B-FC23D48B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339B7-84BC-4516-840C-97692F256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7043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4181-F419-4B95-928D-7DD36905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14E4B-7A78-4955-A991-95F75229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86DA-FBFB-4929-BCC0-9DAA7A2DB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6C040-F1FC-4306-87E8-0D94303D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1B350-510A-4D0B-9759-3EA6BA56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D311C-83D1-40AA-8D4F-EA29CE2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E30BB-9824-4EED-986B-1E18EBE8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437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0290-3CFA-41CB-87AB-8BE25803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57ED-FB41-410A-8AB7-54689B7B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A80A7-4B89-4761-9283-C58072543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EF376-B953-4D53-A7C3-CFF12416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BCC4D-0128-4BBB-88D3-2E0ECF5F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FB94B-CE73-45DE-A4DD-8CF9947B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3226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2D75-075A-4CDE-B924-09BA1568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746B2-C846-43F9-8286-1778FE3A7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6C10-FE7A-46A7-B452-B63EE7339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6A91-514D-426F-A0A6-EC1EBDD9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9B383-7E04-489A-8F66-AFD797B1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93ECB-6EB1-4995-8592-060B9A28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0898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3DC9E-BD4E-40EC-A3E2-E6667CC1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C9BA-E2DA-4791-8764-A54DF49E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5F6B-4366-4EC2-8576-8F7CC3429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F3F9-F0BC-4D95-8CDC-3ECEB0387735}" type="datetimeFigureOut">
              <a:rPr lang="fi-FI" smtClean="0"/>
              <a:t>14.12.2021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19D3-4C79-4BCE-8F79-23583893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E6E1-3492-4452-BE08-E34AD13B1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F3F7B-0B71-41FD-A1CC-1E4F9E05CDE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0859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F923AE3-DCC5-4DE6-9235-75F20400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53" y="-126850"/>
            <a:ext cx="8839199" cy="69750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A9CB675-3033-4B14-B67D-1FEA31FC4664}"/>
              </a:ext>
            </a:extLst>
          </p:cNvPr>
          <p:cNvSpPr/>
          <p:nvPr/>
        </p:nvSpPr>
        <p:spPr>
          <a:xfrm>
            <a:off x="4742496" y="6697796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4813E0-DE31-4729-8386-5B3F4DE92BED}"/>
              </a:ext>
            </a:extLst>
          </p:cNvPr>
          <p:cNvSpPr/>
          <p:nvPr/>
        </p:nvSpPr>
        <p:spPr>
          <a:xfrm>
            <a:off x="6268550" y="4990170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9A089F-A107-4BDA-A14C-36C947ED876F}"/>
              </a:ext>
            </a:extLst>
          </p:cNvPr>
          <p:cNvSpPr/>
          <p:nvPr/>
        </p:nvSpPr>
        <p:spPr>
          <a:xfrm>
            <a:off x="7030550" y="4008961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320C4A-31F8-44C1-B5BC-66E1CF68F6C7}"/>
              </a:ext>
            </a:extLst>
          </p:cNvPr>
          <p:cNvSpPr/>
          <p:nvPr/>
        </p:nvSpPr>
        <p:spPr>
          <a:xfrm>
            <a:off x="7576960" y="3016502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ADFD3-914D-4C00-B31C-F256B27B7EAA}"/>
              </a:ext>
            </a:extLst>
          </p:cNvPr>
          <p:cNvSpPr/>
          <p:nvPr/>
        </p:nvSpPr>
        <p:spPr>
          <a:xfrm>
            <a:off x="8502511" y="2213614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72DDEB-039C-4BF9-8252-58132DF9344D}"/>
              </a:ext>
            </a:extLst>
          </p:cNvPr>
          <p:cNvSpPr/>
          <p:nvPr/>
        </p:nvSpPr>
        <p:spPr>
          <a:xfrm>
            <a:off x="7576960" y="607838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DB5D56-7137-46C7-87AB-8D51E83167E7}"/>
              </a:ext>
            </a:extLst>
          </p:cNvPr>
          <p:cNvSpPr/>
          <p:nvPr/>
        </p:nvSpPr>
        <p:spPr>
          <a:xfrm>
            <a:off x="7203688" y="351360"/>
            <a:ext cx="173138" cy="15044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FE82271-C3A3-404E-94AF-0C90A64AB2EE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125951" y="5954751"/>
            <a:ext cx="703114" cy="743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B6E7F2-7712-4069-B655-C272385B15A2}"/>
              </a:ext>
            </a:extLst>
          </p:cNvPr>
          <p:cNvCxnSpPr>
            <a:cxnSpLocks/>
          </p:cNvCxnSpPr>
          <p:nvPr/>
        </p:nvCxnSpPr>
        <p:spPr>
          <a:xfrm flipV="1">
            <a:off x="4125951" y="1087425"/>
            <a:ext cx="3250875" cy="4867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64B626-C241-4503-AC2B-15802585CECF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7290257" y="501804"/>
            <a:ext cx="86569" cy="624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738C21-7C6A-4322-9792-4E5577D280FA}"/>
              </a:ext>
            </a:extLst>
          </p:cNvPr>
          <p:cNvCxnSpPr>
            <a:cxnSpLocks/>
            <a:endCxn id="13" idx="0"/>
          </p:cNvCxnSpPr>
          <p:nvPr/>
        </p:nvCxnSpPr>
        <p:spPr>
          <a:xfrm flipV="1">
            <a:off x="7376826" y="607838"/>
            <a:ext cx="286703" cy="479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4DADB0-AB20-4387-BF60-A9E5DC9C806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98945" y="1797578"/>
            <a:ext cx="1028921" cy="438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5BED77-B7EB-46CC-AEC5-B020DBF6D8A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29004" y="2799782"/>
            <a:ext cx="1373311" cy="238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3E5AF3-93C0-4E39-B09D-DEFCEDFE7262}"/>
              </a:ext>
            </a:extLst>
          </p:cNvPr>
          <p:cNvCxnSpPr>
            <a:cxnSpLocks/>
          </p:cNvCxnSpPr>
          <p:nvPr/>
        </p:nvCxnSpPr>
        <p:spPr>
          <a:xfrm flipH="1" flipV="1">
            <a:off x="5691447" y="3624155"/>
            <a:ext cx="655111" cy="1447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B6D3E4D-4F8C-4B58-A09F-E632FB541812}"/>
              </a:ext>
            </a:extLst>
          </p:cNvPr>
          <p:cNvCxnSpPr>
            <a:cxnSpLocks/>
          </p:cNvCxnSpPr>
          <p:nvPr/>
        </p:nvCxnSpPr>
        <p:spPr>
          <a:xfrm flipH="1" flipV="1">
            <a:off x="6057207" y="3079354"/>
            <a:ext cx="1068423" cy="1010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29E89D-647B-47D6-8085-CEBF81BBFF16}"/>
              </a:ext>
            </a:extLst>
          </p:cNvPr>
          <p:cNvCxnSpPr>
            <a:cxnSpLocks/>
          </p:cNvCxnSpPr>
          <p:nvPr/>
        </p:nvCxnSpPr>
        <p:spPr>
          <a:xfrm flipH="1" flipV="1">
            <a:off x="7172897" y="1403606"/>
            <a:ext cx="365058" cy="402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A69774C-0FC6-41CB-A194-0180C7C31278}"/>
              </a:ext>
            </a:extLst>
          </p:cNvPr>
          <p:cNvCxnSpPr>
            <a:cxnSpLocks/>
          </p:cNvCxnSpPr>
          <p:nvPr/>
        </p:nvCxnSpPr>
        <p:spPr>
          <a:xfrm flipH="1">
            <a:off x="6846850" y="1794721"/>
            <a:ext cx="691105" cy="75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BB8D6EAC-94FD-420F-BD2A-D8A3DB6CB5B1}"/>
              </a:ext>
            </a:extLst>
          </p:cNvPr>
          <p:cNvSpPr/>
          <p:nvPr/>
        </p:nvSpPr>
        <p:spPr>
          <a:xfrm>
            <a:off x="6768835" y="1753901"/>
            <a:ext cx="203928" cy="23875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8B720E8-30AF-492C-9B75-E1E705BCAF2D}"/>
              </a:ext>
            </a:extLst>
          </p:cNvPr>
          <p:cNvSpPr/>
          <p:nvPr/>
        </p:nvSpPr>
        <p:spPr>
          <a:xfrm>
            <a:off x="6151191" y="2673079"/>
            <a:ext cx="203928" cy="23875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FCBF9B-D7A8-487E-A3CF-162D55FDD011}"/>
              </a:ext>
            </a:extLst>
          </p:cNvPr>
          <p:cNvSpPr/>
          <p:nvPr/>
        </p:nvSpPr>
        <p:spPr>
          <a:xfrm>
            <a:off x="5602083" y="3520360"/>
            <a:ext cx="203928" cy="23875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83D8C82-7B70-4BA7-A5EF-0E7ED0C7A627}"/>
              </a:ext>
            </a:extLst>
          </p:cNvPr>
          <p:cNvSpPr/>
          <p:nvPr/>
        </p:nvSpPr>
        <p:spPr>
          <a:xfrm>
            <a:off x="5977808" y="2986071"/>
            <a:ext cx="203928" cy="23875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D62D504-7DCB-47AF-A8AA-163FB21A356B}"/>
              </a:ext>
            </a:extLst>
          </p:cNvPr>
          <p:cNvSpPr/>
          <p:nvPr/>
        </p:nvSpPr>
        <p:spPr>
          <a:xfrm>
            <a:off x="7396981" y="1687889"/>
            <a:ext cx="203928" cy="23875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5684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Kulkarni Ketki</dc:creator>
  <cp:lastModifiedBy>Kulkarni Ketki</cp:lastModifiedBy>
  <cp:revision>3</cp:revision>
  <dcterms:created xsi:type="dcterms:W3CDTF">2021-12-14T13:36:16Z</dcterms:created>
  <dcterms:modified xsi:type="dcterms:W3CDTF">2021-12-14T13:49:31Z</dcterms:modified>
</cp:coreProperties>
</file>