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9" r:id="rId3"/>
    <p:sldId id="266" r:id="rId4"/>
    <p:sldId id="260" r:id="rId5"/>
    <p:sldId id="267" r:id="rId6"/>
    <p:sldId id="264" r:id="rId7"/>
    <p:sldId id="268" r:id="rId8"/>
    <p:sldId id="262" r:id="rId9"/>
    <p:sldId id="263"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om Mandal" userId="743a3ec5ad103b11" providerId="LiveId" clId="{0B587D91-BEB8-41F9-86DF-FDA48B4102BA}"/>
    <pc:docChg chg="custSel addSld delSld modSld">
      <pc:chgData name="Sohom Mandal" userId="743a3ec5ad103b11" providerId="LiveId" clId="{0B587D91-BEB8-41F9-86DF-FDA48B4102BA}" dt="2021-05-14T04:57:15.190" v="2702" actId="1076"/>
      <pc:docMkLst>
        <pc:docMk/>
      </pc:docMkLst>
      <pc:sldChg chg="modSp mod">
        <pc:chgData name="Sohom Mandal" userId="743a3ec5ad103b11" providerId="LiveId" clId="{0B587D91-BEB8-41F9-86DF-FDA48B4102BA}" dt="2021-05-14T04:57:15.190" v="2702" actId="1076"/>
        <pc:sldMkLst>
          <pc:docMk/>
          <pc:sldMk cId="1434889407" sldId="256"/>
        </pc:sldMkLst>
        <pc:spChg chg="mod">
          <ac:chgData name="Sohom Mandal" userId="743a3ec5ad103b11" providerId="LiveId" clId="{0B587D91-BEB8-41F9-86DF-FDA48B4102BA}" dt="2021-05-14T04:57:15.190" v="2702" actId="1076"/>
          <ac:spMkLst>
            <pc:docMk/>
            <pc:sldMk cId="1434889407" sldId="256"/>
            <ac:spMk id="2" creationId="{845FA53A-813B-4444-9B2A-59F1BE61A8C0}"/>
          </ac:spMkLst>
        </pc:spChg>
        <pc:spChg chg="mod">
          <ac:chgData name="Sohom Mandal" userId="743a3ec5ad103b11" providerId="LiveId" clId="{0B587D91-BEB8-41F9-86DF-FDA48B4102BA}" dt="2021-05-14T04:57:07.712" v="2701" actId="1076"/>
          <ac:spMkLst>
            <pc:docMk/>
            <pc:sldMk cId="1434889407" sldId="256"/>
            <ac:spMk id="3" creationId="{BB92206F-D65E-49F9-91B0-15CE35812D34}"/>
          </ac:spMkLst>
        </pc:spChg>
      </pc:sldChg>
      <pc:sldChg chg="del">
        <pc:chgData name="Sohom Mandal" userId="743a3ec5ad103b11" providerId="LiveId" clId="{0B587D91-BEB8-41F9-86DF-FDA48B4102BA}" dt="2021-05-13T17:12:26.280" v="24" actId="47"/>
        <pc:sldMkLst>
          <pc:docMk/>
          <pc:sldMk cId="2160189416" sldId="257"/>
        </pc:sldMkLst>
      </pc:sldChg>
      <pc:sldChg chg="modSp del mod">
        <pc:chgData name="Sohom Mandal" userId="743a3ec5ad103b11" providerId="LiveId" clId="{0B587D91-BEB8-41F9-86DF-FDA48B4102BA}" dt="2021-05-13T17:14:02.352" v="38" actId="47"/>
        <pc:sldMkLst>
          <pc:docMk/>
          <pc:sldMk cId="1603559483" sldId="258"/>
        </pc:sldMkLst>
        <pc:spChg chg="mod">
          <ac:chgData name="Sohom Mandal" userId="743a3ec5ad103b11" providerId="LiveId" clId="{0B587D91-BEB8-41F9-86DF-FDA48B4102BA}" dt="2021-05-13T17:12:41.177" v="26" actId="21"/>
          <ac:spMkLst>
            <pc:docMk/>
            <pc:sldMk cId="1603559483" sldId="258"/>
            <ac:spMk id="2" creationId="{929CAE19-B382-4B7A-9359-6804BFF0B21E}"/>
          </ac:spMkLst>
        </pc:spChg>
        <pc:spChg chg="mod">
          <ac:chgData name="Sohom Mandal" userId="743a3ec5ad103b11" providerId="LiveId" clId="{0B587D91-BEB8-41F9-86DF-FDA48B4102BA}" dt="2021-05-13T17:13:23.824" v="33" actId="21"/>
          <ac:spMkLst>
            <pc:docMk/>
            <pc:sldMk cId="1603559483" sldId="258"/>
            <ac:spMk id="3" creationId="{0437D65A-D0DB-4556-B04D-B023245F1A05}"/>
          </ac:spMkLst>
        </pc:spChg>
      </pc:sldChg>
      <pc:sldChg chg="addSp delSp modSp del mod">
        <pc:chgData name="Sohom Mandal" userId="743a3ec5ad103b11" providerId="LiveId" clId="{0B587D91-BEB8-41F9-86DF-FDA48B4102BA}" dt="2021-05-13T17:09:03.965" v="5" actId="47"/>
        <pc:sldMkLst>
          <pc:docMk/>
          <pc:sldMk cId="1033816880" sldId="259"/>
        </pc:sldMkLst>
        <pc:spChg chg="del">
          <ac:chgData name="Sohom Mandal" userId="743a3ec5ad103b11" providerId="LiveId" clId="{0B587D91-BEB8-41F9-86DF-FDA48B4102BA}" dt="2021-05-13T17:08:22.365" v="0" actId="931"/>
          <ac:spMkLst>
            <pc:docMk/>
            <pc:sldMk cId="1033816880" sldId="259"/>
            <ac:spMk id="3" creationId="{353F7AB9-C07D-4EAE-9CFB-60991C08C96C}"/>
          </ac:spMkLst>
        </pc:spChg>
        <pc:spChg chg="add mod">
          <ac:chgData name="Sohom Mandal" userId="743a3ec5ad103b11" providerId="LiveId" clId="{0B587D91-BEB8-41F9-86DF-FDA48B4102BA}" dt="2021-05-13T17:08:32.514" v="4" actId="478"/>
          <ac:spMkLst>
            <pc:docMk/>
            <pc:sldMk cId="1033816880" sldId="259"/>
            <ac:spMk id="8" creationId="{9E2A6535-992F-449E-9DF9-4E957862EFAB}"/>
          </ac:spMkLst>
        </pc:spChg>
        <pc:picChg chg="add del mod">
          <ac:chgData name="Sohom Mandal" userId="743a3ec5ad103b11" providerId="LiveId" clId="{0B587D91-BEB8-41F9-86DF-FDA48B4102BA}" dt="2021-05-13T17:08:32.514" v="4" actId="478"/>
          <ac:picMkLst>
            <pc:docMk/>
            <pc:sldMk cId="1033816880" sldId="259"/>
            <ac:picMk id="6" creationId="{2680031B-2C29-4ECE-A5EB-78AFFB8C27E8}"/>
          </ac:picMkLst>
        </pc:picChg>
      </pc:sldChg>
      <pc:sldChg chg="addSp delSp modSp new mod">
        <pc:chgData name="Sohom Mandal" userId="743a3ec5ad103b11" providerId="LiveId" clId="{0B587D91-BEB8-41F9-86DF-FDA48B4102BA}" dt="2021-05-13T17:44:47.299" v="217" actId="255"/>
        <pc:sldMkLst>
          <pc:docMk/>
          <pc:sldMk cId="3747757642" sldId="259"/>
        </pc:sldMkLst>
        <pc:spChg chg="mod">
          <ac:chgData name="Sohom Mandal" userId="743a3ec5ad103b11" providerId="LiveId" clId="{0B587D91-BEB8-41F9-86DF-FDA48B4102BA}" dt="2021-05-13T17:26:34.496" v="71" actId="122"/>
          <ac:spMkLst>
            <pc:docMk/>
            <pc:sldMk cId="3747757642" sldId="259"/>
            <ac:spMk id="2" creationId="{A5CA7E12-F8F6-4D9C-8C93-D64A49DEA239}"/>
          </ac:spMkLst>
        </pc:spChg>
        <pc:spChg chg="del">
          <ac:chgData name="Sohom Mandal" userId="743a3ec5ad103b11" providerId="LiveId" clId="{0B587D91-BEB8-41F9-86DF-FDA48B4102BA}" dt="2021-05-13T17:11:58.579" v="18" actId="931"/>
          <ac:spMkLst>
            <pc:docMk/>
            <pc:sldMk cId="3747757642" sldId="259"/>
            <ac:spMk id="3" creationId="{AF6701F6-402B-4D9A-B298-337560A7009C}"/>
          </ac:spMkLst>
        </pc:spChg>
        <pc:spChg chg="mod">
          <ac:chgData name="Sohom Mandal" userId="743a3ec5ad103b11" providerId="LiveId" clId="{0B587D91-BEB8-41F9-86DF-FDA48B4102BA}" dt="2021-05-13T17:44:47.299" v="217" actId="255"/>
          <ac:spMkLst>
            <pc:docMk/>
            <pc:sldMk cId="3747757642" sldId="259"/>
            <ac:spMk id="4" creationId="{58CCA69E-2D00-4847-9C02-BADF53BD64DF}"/>
          </ac:spMkLst>
        </pc:spChg>
        <pc:spChg chg="add del mod">
          <ac:chgData name="Sohom Mandal" userId="743a3ec5ad103b11" providerId="LiveId" clId="{0B587D91-BEB8-41F9-86DF-FDA48B4102BA}" dt="2021-05-13T17:21:41.910" v="41" actId="931"/>
          <ac:spMkLst>
            <pc:docMk/>
            <pc:sldMk cId="3747757642" sldId="259"/>
            <ac:spMk id="8" creationId="{D92D7899-A7C4-42D4-B1B2-1346C451A0B9}"/>
          </ac:spMkLst>
        </pc:spChg>
        <pc:picChg chg="add del mod">
          <ac:chgData name="Sohom Mandal" userId="743a3ec5ad103b11" providerId="LiveId" clId="{0B587D91-BEB8-41F9-86DF-FDA48B4102BA}" dt="2021-05-13T17:21:36.499" v="40" actId="478"/>
          <ac:picMkLst>
            <pc:docMk/>
            <pc:sldMk cId="3747757642" sldId="259"/>
            <ac:picMk id="6" creationId="{EE9244E5-8DD7-4686-8577-6B384938FACE}"/>
          </ac:picMkLst>
        </pc:picChg>
        <pc:picChg chg="add mod">
          <ac:chgData name="Sohom Mandal" userId="743a3ec5ad103b11" providerId="LiveId" clId="{0B587D91-BEB8-41F9-86DF-FDA48B4102BA}" dt="2021-05-13T17:23:24.032" v="55" actId="14100"/>
          <ac:picMkLst>
            <pc:docMk/>
            <pc:sldMk cId="3747757642" sldId="259"/>
            <ac:picMk id="10" creationId="{FB929887-4378-4EDB-AA43-661148BAEA2B}"/>
          </ac:picMkLst>
        </pc:picChg>
      </pc:sldChg>
      <pc:sldChg chg="addSp delSp modSp new mod">
        <pc:chgData name="Sohom Mandal" userId="743a3ec5ad103b11" providerId="LiveId" clId="{0B587D91-BEB8-41F9-86DF-FDA48B4102BA}" dt="2021-05-13T17:45:00.324" v="218" actId="1076"/>
        <pc:sldMkLst>
          <pc:docMk/>
          <pc:sldMk cId="1062858680" sldId="260"/>
        </pc:sldMkLst>
        <pc:spChg chg="mod">
          <ac:chgData name="Sohom Mandal" userId="743a3ec5ad103b11" providerId="LiveId" clId="{0B587D91-BEB8-41F9-86DF-FDA48B4102BA}" dt="2021-05-13T17:26:43.526" v="73" actId="122"/>
          <ac:spMkLst>
            <pc:docMk/>
            <pc:sldMk cId="1062858680" sldId="260"/>
            <ac:spMk id="2" creationId="{B5D275E4-8EE3-4B63-809E-6AD42FC0474D}"/>
          </ac:spMkLst>
        </pc:spChg>
        <pc:spChg chg="del">
          <ac:chgData name="Sohom Mandal" userId="743a3ec5ad103b11" providerId="LiveId" clId="{0B587D91-BEB8-41F9-86DF-FDA48B4102BA}" dt="2021-05-13T17:16:08.466" v="39" actId="931"/>
          <ac:spMkLst>
            <pc:docMk/>
            <pc:sldMk cId="1062858680" sldId="260"/>
            <ac:spMk id="3" creationId="{28C24D72-2731-424F-A0FC-E1D2C4FB4F53}"/>
          </ac:spMkLst>
        </pc:spChg>
        <pc:spChg chg="mod">
          <ac:chgData name="Sohom Mandal" userId="743a3ec5ad103b11" providerId="LiveId" clId="{0B587D91-BEB8-41F9-86DF-FDA48B4102BA}" dt="2021-05-13T17:45:00.324" v="218" actId="1076"/>
          <ac:spMkLst>
            <pc:docMk/>
            <pc:sldMk cId="1062858680" sldId="260"/>
            <ac:spMk id="4" creationId="{42FFEA29-3EAE-49FF-9D75-28CDB1315B18}"/>
          </ac:spMkLst>
        </pc:spChg>
        <pc:picChg chg="add mod">
          <ac:chgData name="Sohom Mandal" userId="743a3ec5ad103b11" providerId="LiveId" clId="{0B587D91-BEB8-41F9-86DF-FDA48B4102BA}" dt="2021-05-13T17:22:09.254" v="50" actId="1076"/>
          <ac:picMkLst>
            <pc:docMk/>
            <pc:sldMk cId="1062858680" sldId="260"/>
            <ac:picMk id="6" creationId="{DEDC36FB-CFB1-4C04-A8B5-84C1E2050DFD}"/>
          </ac:picMkLst>
        </pc:picChg>
      </pc:sldChg>
      <pc:sldChg chg="modSp new del mod">
        <pc:chgData name="Sohom Mandal" userId="743a3ec5ad103b11" providerId="LiveId" clId="{0B587D91-BEB8-41F9-86DF-FDA48B4102BA}" dt="2021-05-13T18:54:51.036" v="2154" actId="47"/>
        <pc:sldMkLst>
          <pc:docMk/>
          <pc:sldMk cId="19873130" sldId="261"/>
        </pc:sldMkLst>
        <pc:spChg chg="mod">
          <ac:chgData name="Sohom Mandal" userId="743a3ec5ad103b11" providerId="LiveId" clId="{0B587D91-BEB8-41F9-86DF-FDA48B4102BA}" dt="2021-05-13T17:45:34.623" v="219" actId="207"/>
          <ac:spMkLst>
            <pc:docMk/>
            <pc:sldMk cId="19873130" sldId="261"/>
            <ac:spMk id="2" creationId="{9DE9D575-E398-4B1F-B91F-93CED89D32F2}"/>
          </ac:spMkLst>
        </pc:spChg>
        <pc:spChg chg="mod">
          <ac:chgData name="Sohom Mandal" userId="743a3ec5ad103b11" providerId="LiveId" clId="{0B587D91-BEB8-41F9-86DF-FDA48B4102BA}" dt="2021-05-13T17:45:41.239" v="220" actId="207"/>
          <ac:spMkLst>
            <pc:docMk/>
            <pc:sldMk cId="19873130" sldId="261"/>
            <ac:spMk id="3" creationId="{05D3832B-ADA3-40DA-831B-C0A134175535}"/>
          </ac:spMkLst>
        </pc:spChg>
        <pc:spChg chg="mod">
          <ac:chgData name="Sohom Mandal" userId="743a3ec5ad103b11" providerId="LiveId" clId="{0B587D91-BEB8-41F9-86DF-FDA48B4102BA}" dt="2021-05-13T18:32:57.966" v="1241" actId="207"/>
          <ac:spMkLst>
            <pc:docMk/>
            <pc:sldMk cId="19873130" sldId="261"/>
            <ac:spMk id="4" creationId="{42FFD410-54FE-4973-87CF-5AE81ADBAB33}"/>
          </ac:spMkLst>
        </pc:spChg>
        <pc:spChg chg="mod">
          <ac:chgData name="Sohom Mandal" userId="743a3ec5ad103b11" providerId="LiveId" clId="{0B587D91-BEB8-41F9-86DF-FDA48B4102BA}" dt="2021-05-13T17:46:04.863" v="224" actId="1076"/>
          <ac:spMkLst>
            <pc:docMk/>
            <pc:sldMk cId="19873130" sldId="261"/>
            <ac:spMk id="5" creationId="{7DB84175-6E60-48FF-802C-46697033E688}"/>
          </ac:spMkLst>
        </pc:spChg>
        <pc:spChg chg="mod">
          <ac:chgData name="Sohom Mandal" userId="743a3ec5ad103b11" providerId="LiveId" clId="{0B587D91-BEB8-41F9-86DF-FDA48B4102BA}" dt="2021-05-13T18:33:05.006" v="1242" actId="207"/>
          <ac:spMkLst>
            <pc:docMk/>
            <pc:sldMk cId="19873130" sldId="261"/>
            <ac:spMk id="6" creationId="{495E051F-14C5-4E5A-B950-9E020420E5A7}"/>
          </ac:spMkLst>
        </pc:spChg>
      </pc:sldChg>
      <pc:sldChg chg="new del">
        <pc:chgData name="Sohom Mandal" userId="743a3ec5ad103b11" providerId="LiveId" clId="{0B587D91-BEB8-41F9-86DF-FDA48B4102BA}" dt="2021-05-13T17:51:09.156" v="476" actId="47"/>
        <pc:sldMkLst>
          <pc:docMk/>
          <pc:sldMk cId="643709394" sldId="262"/>
        </pc:sldMkLst>
      </pc:sldChg>
      <pc:sldChg chg="modSp new mod">
        <pc:chgData name="Sohom Mandal" userId="743a3ec5ad103b11" providerId="LiveId" clId="{0B587D91-BEB8-41F9-86DF-FDA48B4102BA}" dt="2021-05-13T18:35:45.503" v="1437" actId="115"/>
        <pc:sldMkLst>
          <pc:docMk/>
          <pc:sldMk cId="695681426" sldId="262"/>
        </pc:sldMkLst>
        <pc:spChg chg="mod">
          <ac:chgData name="Sohom Mandal" userId="743a3ec5ad103b11" providerId="LiveId" clId="{0B587D91-BEB8-41F9-86DF-FDA48B4102BA}" dt="2021-05-13T18:35:45.503" v="1437" actId="115"/>
          <ac:spMkLst>
            <pc:docMk/>
            <pc:sldMk cId="695681426" sldId="262"/>
            <ac:spMk id="2" creationId="{3D487026-DF91-429B-B92B-3BA52BC073FE}"/>
          </ac:spMkLst>
        </pc:spChg>
        <pc:spChg chg="mod">
          <ac:chgData name="Sohom Mandal" userId="743a3ec5ad103b11" providerId="LiveId" clId="{0B587D91-BEB8-41F9-86DF-FDA48B4102BA}" dt="2021-05-13T18:33:52.376" v="1248" actId="207"/>
          <ac:spMkLst>
            <pc:docMk/>
            <pc:sldMk cId="695681426" sldId="262"/>
            <ac:spMk id="3" creationId="{2F10CF8F-45DF-41AC-818C-FA0B1FBEB904}"/>
          </ac:spMkLst>
        </pc:spChg>
      </pc:sldChg>
      <pc:sldChg chg="modSp new mod">
        <pc:chgData name="Sohom Mandal" userId="743a3ec5ad103b11" providerId="LiveId" clId="{0B587D91-BEB8-41F9-86DF-FDA48B4102BA}" dt="2021-05-13T18:35:54.459" v="1438" actId="115"/>
        <pc:sldMkLst>
          <pc:docMk/>
          <pc:sldMk cId="232272369" sldId="263"/>
        </pc:sldMkLst>
        <pc:spChg chg="mod">
          <ac:chgData name="Sohom Mandal" userId="743a3ec5ad103b11" providerId="LiveId" clId="{0B587D91-BEB8-41F9-86DF-FDA48B4102BA}" dt="2021-05-13T18:35:54.459" v="1438" actId="115"/>
          <ac:spMkLst>
            <pc:docMk/>
            <pc:sldMk cId="232272369" sldId="263"/>
            <ac:spMk id="2" creationId="{BCB3356A-DF83-4DD7-BF5A-D93D6F5CF925}"/>
          </ac:spMkLst>
        </pc:spChg>
        <pc:spChg chg="mod">
          <ac:chgData name="Sohom Mandal" userId="743a3ec5ad103b11" providerId="LiveId" clId="{0B587D91-BEB8-41F9-86DF-FDA48B4102BA}" dt="2021-05-13T18:35:13.959" v="1435" actId="255"/>
          <ac:spMkLst>
            <pc:docMk/>
            <pc:sldMk cId="232272369" sldId="263"/>
            <ac:spMk id="3" creationId="{6C3C6D9C-1F5B-4A64-A234-93300549A1AA}"/>
          </ac:spMkLst>
        </pc:spChg>
      </pc:sldChg>
      <pc:sldChg chg="modSp new del mod">
        <pc:chgData name="Sohom Mandal" userId="743a3ec5ad103b11" providerId="LiveId" clId="{0B587D91-BEB8-41F9-86DF-FDA48B4102BA}" dt="2021-05-13T18:14:10.344" v="801" actId="47"/>
        <pc:sldMkLst>
          <pc:docMk/>
          <pc:sldMk cId="802751497" sldId="263"/>
        </pc:sldMkLst>
        <pc:spChg chg="mod">
          <ac:chgData name="Sohom Mandal" userId="743a3ec5ad103b11" providerId="LiveId" clId="{0B587D91-BEB8-41F9-86DF-FDA48B4102BA}" dt="2021-05-13T18:11:08.431" v="766" actId="14100"/>
          <ac:spMkLst>
            <pc:docMk/>
            <pc:sldMk cId="802751497" sldId="263"/>
            <ac:spMk id="2" creationId="{A358DA93-16ED-4F13-A116-63C51BED65B3}"/>
          </ac:spMkLst>
        </pc:spChg>
        <pc:spChg chg="mod">
          <ac:chgData name="Sohom Mandal" userId="743a3ec5ad103b11" providerId="LiveId" clId="{0B587D91-BEB8-41F9-86DF-FDA48B4102BA}" dt="2021-05-13T18:14:00.066" v="800" actId="14100"/>
          <ac:spMkLst>
            <pc:docMk/>
            <pc:sldMk cId="802751497" sldId="263"/>
            <ac:spMk id="3" creationId="{A3561CCE-0C9B-450B-B9AE-35E4716784C2}"/>
          </ac:spMkLst>
        </pc:spChg>
      </pc:sldChg>
      <pc:sldChg chg="new del">
        <pc:chgData name="Sohom Mandal" userId="743a3ec5ad103b11" providerId="LiveId" clId="{0B587D91-BEB8-41F9-86DF-FDA48B4102BA}" dt="2021-05-13T18:43:15.493" v="1453" actId="47"/>
        <pc:sldMkLst>
          <pc:docMk/>
          <pc:sldMk cId="247554002" sldId="264"/>
        </pc:sldMkLst>
      </pc:sldChg>
      <pc:sldChg chg="addSp delSp modSp new del mod">
        <pc:chgData name="Sohom Mandal" userId="743a3ec5ad103b11" providerId="LiveId" clId="{0B587D91-BEB8-41F9-86DF-FDA48B4102BA}" dt="2021-05-13T18:42:34.609" v="1451" actId="47"/>
        <pc:sldMkLst>
          <pc:docMk/>
          <pc:sldMk cId="1257281513" sldId="264"/>
        </pc:sldMkLst>
        <pc:spChg chg="del">
          <ac:chgData name="Sohom Mandal" userId="743a3ec5ad103b11" providerId="LiveId" clId="{0B587D91-BEB8-41F9-86DF-FDA48B4102BA}" dt="2021-05-13T18:41:15.138" v="1440" actId="931"/>
          <ac:spMkLst>
            <pc:docMk/>
            <pc:sldMk cId="1257281513" sldId="264"/>
            <ac:spMk id="3" creationId="{A274418B-6F52-4D56-B46F-313D3A8DF758}"/>
          </ac:spMkLst>
        </pc:spChg>
        <pc:spChg chg="add del mod">
          <ac:chgData name="Sohom Mandal" userId="743a3ec5ad103b11" providerId="LiveId" clId="{0B587D91-BEB8-41F9-86DF-FDA48B4102BA}" dt="2021-05-13T18:41:58.776" v="1444" actId="931"/>
          <ac:spMkLst>
            <pc:docMk/>
            <pc:sldMk cId="1257281513" sldId="264"/>
            <ac:spMk id="8" creationId="{69DEB951-8799-42B9-BDCB-B07C03B42BCB}"/>
          </ac:spMkLst>
        </pc:spChg>
        <pc:picChg chg="add del mod">
          <ac:chgData name="Sohom Mandal" userId="743a3ec5ad103b11" providerId="LiveId" clId="{0B587D91-BEB8-41F9-86DF-FDA48B4102BA}" dt="2021-05-13T18:41:27.155" v="1443" actId="478"/>
          <ac:picMkLst>
            <pc:docMk/>
            <pc:sldMk cId="1257281513" sldId="264"/>
            <ac:picMk id="6" creationId="{9145CC20-32CB-4876-8156-3CB114DBF520}"/>
          </ac:picMkLst>
        </pc:picChg>
        <pc:picChg chg="add mod">
          <ac:chgData name="Sohom Mandal" userId="743a3ec5ad103b11" providerId="LiveId" clId="{0B587D91-BEB8-41F9-86DF-FDA48B4102BA}" dt="2021-05-13T18:42:20.592" v="1450" actId="14100"/>
          <ac:picMkLst>
            <pc:docMk/>
            <pc:sldMk cId="1257281513" sldId="264"/>
            <ac:picMk id="10" creationId="{C3C8B068-F91B-450F-878B-BB1DD4B31C4D}"/>
          </ac:picMkLst>
        </pc:picChg>
      </pc:sldChg>
      <pc:sldChg chg="addSp delSp modSp new mod">
        <pc:chgData name="Sohom Mandal" userId="743a3ec5ad103b11" providerId="LiveId" clId="{0B587D91-BEB8-41F9-86DF-FDA48B4102BA}" dt="2021-05-13T18:54:12.761" v="2153" actId="1076"/>
        <pc:sldMkLst>
          <pc:docMk/>
          <pc:sldMk cId="4164485939" sldId="264"/>
        </pc:sldMkLst>
        <pc:spChg chg="mod">
          <ac:chgData name="Sohom Mandal" userId="743a3ec5ad103b11" providerId="LiveId" clId="{0B587D91-BEB8-41F9-86DF-FDA48B4102BA}" dt="2021-05-13T18:47:13.139" v="1730" actId="5793"/>
          <ac:spMkLst>
            <pc:docMk/>
            <pc:sldMk cId="4164485939" sldId="264"/>
            <ac:spMk id="2" creationId="{414F3253-92AC-4A93-9C20-CDBC9D75FAC1}"/>
          </ac:spMkLst>
        </pc:spChg>
        <pc:spChg chg="del">
          <ac:chgData name="Sohom Mandal" userId="743a3ec5ad103b11" providerId="LiveId" clId="{0B587D91-BEB8-41F9-86DF-FDA48B4102BA}" dt="2021-05-13T18:47:23.573" v="1731" actId="931"/>
          <ac:spMkLst>
            <pc:docMk/>
            <pc:sldMk cId="4164485939" sldId="264"/>
            <ac:spMk id="3" creationId="{8AC4EAE7-478F-4BE5-B766-0A13D73F0863}"/>
          </ac:spMkLst>
        </pc:spChg>
        <pc:spChg chg="add del mod">
          <ac:chgData name="Sohom Mandal" userId="743a3ec5ad103b11" providerId="LiveId" clId="{0B587D91-BEB8-41F9-86DF-FDA48B4102BA}" dt="2021-05-13T18:53:49.553" v="2149" actId="931"/>
          <ac:spMkLst>
            <pc:docMk/>
            <pc:sldMk cId="4164485939" sldId="264"/>
            <ac:spMk id="7" creationId="{C4395A6C-FB74-40A0-B40B-64F180E260DC}"/>
          </ac:spMkLst>
        </pc:spChg>
        <pc:picChg chg="add del mod">
          <ac:chgData name="Sohom Mandal" userId="743a3ec5ad103b11" providerId="LiveId" clId="{0B587D91-BEB8-41F9-86DF-FDA48B4102BA}" dt="2021-05-13T18:53:44.461" v="2148" actId="478"/>
          <ac:picMkLst>
            <pc:docMk/>
            <pc:sldMk cId="4164485939" sldId="264"/>
            <ac:picMk id="5" creationId="{7BE16C45-CB83-4FB2-88FF-3B799C51DA05}"/>
          </ac:picMkLst>
        </pc:picChg>
        <pc:picChg chg="add mod">
          <ac:chgData name="Sohom Mandal" userId="743a3ec5ad103b11" providerId="LiveId" clId="{0B587D91-BEB8-41F9-86DF-FDA48B4102BA}" dt="2021-05-13T18:54:12.761" v="2153" actId="1076"/>
          <ac:picMkLst>
            <pc:docMk/>
            <pc:sldMk cId="4164485939" sldId="264"/>
            <ac:picMk id="9" creationId="{04AA5567-FAFD-4E94-95BC-C153E63808F5}"/>
          </ac:picMkLst>
        </pc:picChg>
      </pc:sldChg>
      <pc:sldChg chg="addSp delSp modSp new del mod">
        <pc:chgData name="Sohom Mandal" userId="743a3ec5ad103b11" providerId="LiveId" clId="{0B587D91-BEB8-41F9-86DF-FDA48B4102BA}" dt="2021-05-13T19:18:23.835" v="2446" actId="47"/>
        <pc:sldMkLst>
          <pc:docMk/>
          <pc:sldMk cId="4030341754" sldId="265"/>
        </pc:sldMkLst>
        <pc:spChg chg="mod">
          <ac:chgData name="Sohom Mandal" userId="743a3ec5ad103b11" providerId="LiveId" clId="{0B587D91-BEB8-41F9-86DF-FDA48B4102BA}" dt="2021-05-13T19:18:19.999" v="2445" actId="21"/>
          <ac:spMkLst>
            <pc:docMk/>
            <pc:sldMk cId="4030341754" sldId="265"/>
            <ac:spMk id="2" creationId="{0359E89D-1B53-429F-A5FB-48D8004ADBAA}"/>
          </ac:spMkLst>
        </pc:spChg>
        <pc:spChg chg="del">
          <ac:chgData name="Sohom Mandal" userId="743a3ec5ad103b11" providerId="LiveId" clId="{0B587D91-BEB8-41F9-86DF-FDA48B4102BA}" dt="2021-05-13T18:51:28.378" v="2144" actId="931"/>
          <ac:spMkLst>
            <pc:docMk/>
            <pc:sldMk cId="4030341754" sldId="265"/>
            <ac:spMk id="3" creationId="{79FA4DE6-6D33-4BB8-A394-C99BAD676A19}"/>
          </ac:spMkLst>
        </pc:spChg>
        <pc:picChg chg="add mod">
          <ac:chgData name="Sohom Mandal" userId="743a3ec5ad103b11" providerId="LiveId" clId="{0B587D91-BEB8-41F9-86DF-FDA48B4102BA}" dt="2021-05-13T18:58:11.264" v="2157" actId="1076"/>
          <ac:picMkLst>
            <pc:docMk/>
            <pc:sldMk cId="4030341754" sldId="265"/>
            <ac:picMk id="5" creationId="{D974DE7F-E2FA-48A8-8485-1A046B8169BA}"/>
          </ac:picMkLst>
        </pc:picChg>
      </pc:sldChg>
      <pc:sldChg chg="modSp new mod">
        <pc:chgData name="Sohom Mandal" userId="743a3ec5ad103b11" providerId="LiveId" clId="{0B587D91-BEB8-41F9-86DF-FDA48B4102BA}" dt="2021-05-13T19:12:35.054" v="2288" actId="207"/>
        <pc:sldMkLst>
          <pc:docMk/>
          <pc:sldMk cId="1876724889" sldId="266"/>
        </pc:sldMkLst>
        <pc:spChg chg="mod">
          <ac:chgData name="Sohom Mandal" userId="743a3ec5ad103b11" providerId="LiveId" clId="{0B587D91-BEB8-41F9-86DF-FDA48B4102BA}" dt="2021-05-13T19:12:35.054" v="2288" actId="207"/>
          <ac:spMkLst>
            <pc:docMk/>
            <pc:sldMk cId="1876724889" sldId="266"/>
            <ac:spMk id="2" creationId="{56BA9447-07E9-4B14-BC77-A324308DA5FF}"/>
          </ac:spMkLst>
        </pc:spChg>
        <pc:spChg chg="mod">
          <ac:chgData name="Sohom Mandal" userId="743a3ec5ad103b11" providerId="LiveId" clId="{0B587D91-BEB8-41F9-86DF-FDA48B4102BA}" dt="2021-05-13T19:05:27.973" v="2220" actId="207"/>
          <ac:spMkLst>
            <pc:docMk/>
            <pc:sldMk cId="1876724889" sldId="266"/>
            <ac:spMk id="3" creationId="{A36BA126-F5CB-43B7-8BA9-CF6BCBC41952}"/>
          </ac:spMkLst>
        </pc:spChg>
      </pc:sldChg>
      <pc:sldChg chg="modSp new mod">
        <pc:chgData name="Sohom Mandal" userId="743a3ec5ad103b11" providerId="LiveId" clId="{0B587D91-BEB8-41F9-86DF-FDA48B4102BA}" dt="2021-05-13T19:17:29.278" v="2444" actId="207"/>
        <pc:sldMkLst>
          <pc:docMk/>
          <pc:sldMk cId="104359538" sldId="267"/>
        </pc:sldMkLst>
        <pc:spChg chg="mod">
          <ac:chgData name="Sohom Mandal" userId="743a3ec5ad103b11" providerId="LiveId" clId="{0B587D91-BEB8-41F9-86DF-FDA48B4102BA}" dt="2021-05-13T19:12:56.711" v="2292" actId="115"/>
          <ac:spMkLst>
            <pc:docMk/>
            <pc:sldMk cId="104359538" sldId="267"/>
            <ac:spMk id="2" creationId="{2E555C2F-E6A4-49B8-BB16-D92A5FE0C943}"/>
          </ac:spMkLst>
        </pc:spChg>
        <pc:spChg chg="mod">
          <ac:chgData name="Sohom Mandal" userId="743a3ec5ad103b11" providerId="LiveId" clId="{0B587D91-BEB8-41F9-86DF-FDA48B4102BA}" dt="2021-05-13T19:17:29.278" v="2444" actId="207"/>
          <ac:spMkLst>
            <pc:docMk/>
            <pc:sldMk cId="104359538" sldId="267"/>
            <ac:spMk id="3" creationId="{5CD2CA59-6364-419D-ABCD-ACC1F27E91F4}"/>
          </ac:spMkLst>
        </pc:spChg>
      </pc:sldChg>
      <pc:sldChg chg="addSp delSp modSp new mod">
        <pc:chgData name="Sohom Mandal" userId="743a3ec5ad103b11" providerId="LiveId" clId="{0B587D91-BEB8-41F9-86DF-FDA48B4102BA}" dt="2021-05-13T19:19:32.330" v="2464" actId="14100"/>
        <pc:sldMkLst>
          <pc:docMk/>
          <pc:sldMk cId="2320790279" sldId="268"/>
        </pc:sldMkLst>
        <pc:spChg chg="mod">
          <ac:chgData name="Sohom Mandal" userId="743a3ec5ad103b11" providerId="LiveId" clId="{0B587D91-BEB8-41F9-86DF-FDA48B4102BA}" dt="2021-05-13T19:18:52.035" v="2454" actId="122"/>
          <ac:spMkLst>
            <pc:docMk/>
            <pc:sldMk cId="2320790279" sldId="268"/>
            <ac:spMk id="2" creationId="{64D4B4BB-52D6-4B9F-9FC3-80C3781643AD}"/>
          </ac:spMkLst>
        </pc:spChg>
        <pc:spChg chg="del">
          <ac:chgData name="Sohom Mandal" userId="743a3ec5ad103b11" providerId="LiveId" clId="{0B587D91-BEB8-41F9-86DF-FDA48B4102BA}" dt="2021-05-13T19:19:00.245" v="2455" actId="931"/>
          <ac:spMkLst>
            <pc:docMk/>
            <pc:sldMk cId="2320790279" sldId="268"/>
            <ac:spMk id="3" creationId="{68ACF108-271E-45F9-B15B-6C7859E9494B}"/>
          </ac:spMkLst>
        </pc:spChg>
        <pc:spChg chg="del">
          <ac:chgData name="Sohom Mandal" userId="743a3ec5ad103b11" providerId="LiveId" clId="{0B587D91-BEB8-41F9-86DF-FDA48B4102BA}" dt="2021-05-13T19:19:07.841" v="2456" actId="931"/>
          <ac:spMkLst>
            <pc:docMk/>
            <pc:sldMk cId="2320790279" sldId="268"/>
            <ac:spMk id="4" creationId="{2D7C88AB-9AB5-4284-B0F6-16E8C826CC94}"/>
          </ac:spMkLst>
        </pc:spChg>
        <pc:spChg chg="add del mod">
          <ac:chgData name="Sohom Mandal" userId="743a3ec5ad103b11" providerId="LiveId" clId="{0B587D91-BEB8-41F9-86DF-FDA48B4102BA}" dt="2021-05-13T19:19:14.676" v="2458" actId="931"/>
          <ac:spMkLst>
            <pc:docMk/>
            <pc:sldMk cId="2320790279" sldId="268"/>
            <ac:spMk id="10" creationId="{1CAFB4B3-F3AA-45E5-8D38-4DC5B19A7E45}"/>
          </ac:spMkLst>
        </pc:spChg>
        <pc:picChg chg="add mod">
          <ac:chgData name="Sohom Mandal" userId="743a3ec5ad103b11" providerId="LiveId" clId="{0B587D91-BEB8-41F9-86DF-FDA48B4102BA}" dt="2021-05-13T19:19:25.916" v="2462" actId="14100"/>
          <ac:picMkLst>
            <pc:docMk/>
            <pc:sldMk cId="2320790279" sldId="268"/>
            <ac:picMk id="6" creationId="{A959BAB1-F873-4F64-A27F-A05886F4B619}"/>
          </ac:picMkLst>
        </pc:picChg>
        <pc:picChg chg="add del mod">
          <ac:chgData name="Sohom Mandal" userId="743a3ec5ad103b11" providerId="LiveId" clId="{0B587D91-BEB8-41F9-86DF-FDA48B4102BA}" dt="2021-05-13T19:19:10.751" v="2457" actId="478"/>
          <ac:picMkLst>
            <pc:docMk/>
            <pc:sldMk cId="2320790279" sldId="268"/>
            <ac:picMk id="8" creationId="{A5CC894B-8FA6-475E-8674-2AFD7F39A12C}"/>
          </ac:picMkLst>
        </pc:picChg>
        <pc:picChg chg="add mod">
          <ac:chgData name="Sohom Mandal" userId="743a3ec5ad103b11" providerId="LiveId" clId="{0B587D91-BEB8-41F9-86DF-FDA48B4102BA}" dt="2021-05-13T19:19:32.330" v="2464" actId="14100"/>
          <ac:picMkLst>
            <pc:docMk/>
            <pc:sldMk cId="2320790279" sldId="268"/>
            <ac:picMk id="12" creationId="{FFB1A5F0-1EBA-4F5B-BA59-90326F50E3A3}"/>
          </ac:picMkLst>
        </pc:picChg>
      </pc:sldChg>
      <pc:sldChg chg="addSp delSp modSp new mod">
        <pc:chgData name="Sohom Mandal" userId="743a3ec5ad103b11" providerId="LiveId" clId="{0B587D91-BEB8-41F9-86DF-FDA48B4102BA}" dt="2021-05-14T04:53:32.225" v="2615" actId="20577"/>
        <pc:sldMkLst>
          <pc:docMk/>
          <pc:sldMk cId="4274366494" sldId="269"/>
        </pc:sldMkLst>
        <pc:spChg chg="mod">
          <ac:chgData name="Sohom Mandal" userId="743a3ec5ad103b11" providerId="LiveId" clId="{0B587D91-BEB8-41F9-86DF-FDA48B4102BA}" dt="2021-05-14T04:53:32.225" v="2615" actId="20577"/>
          <ac:spMkLst>
            <pc:docMk/>
            <pc:sldMk cId="4274366494" sldId="269"/>
            <ac:spMk id="2" creationId="{83F5BA18-24EF-443A-A77A-3AF21FE8B7A7}"/>
          </ac:spMkLst>
        </pc:spChg>
        <pc:spChg chg="del">
          <ac:chgData name="Sohom Mandal" userId="743a3ec5ad103b11" providerId="LiveId" clId="{0B587D91-BEB8-41F9-86DF-FDA48B4102BA}" dt="2021-05-13T19:33:02.223" v="2609" actId="931"/>
          <ac:spMkLst>
            <pc:docMk/>
            <pc:sldMk cId="4274366494" sldId="269"/>
            <ac:spMk id="3" creationId="{40DDB6B8-DF9F-474E-98C1-DC7E2E856E4F}"/>
          </ac:spMkLst>
        </pc:spChg>
        <pc:picChg chg="add mod">
          <ac:chgData name="Sohom Mandal" userId="743a3ec5ad103b11" providerId="LiveId" clId="{0B587D91-BEB8-41F9-86DF-FDA48B4102BA}" dt="2021-05-13T19:33:10.641" v="2613" actId="1076"/>
          <ac:picMkLst>
            <pc:docMk/>
            <pc:sldMk cId="4274366494" sldId="269"/>
            <ac:picMk id="5" creationId="{E57BF24A-418A-4128-B08F-9FD4A33BA1F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1527479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ACCE0C-5C1F-4635-AE15-8FEDC36EC24F}"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284219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249835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3225149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228366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3488194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180692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3761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5441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106104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CCE0C-5C1F-4635-AE15-8FEDC36EC24F}"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255813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CCE0C-5C1F-4635-AE15-8FEDC36EC24F}"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380350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CCE0C-5C1F-4635-AE15-8FEDC36EC24F}" type="datetimeFigureOut">
              <a:rPr lang="en-IN" smtClean="0"/>
              <a:t>15-05-2021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121847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CCE0C-5C1F-4635-AE15-8FEDC36EC24F}" type="datetimeFigureOut">
              <a:rPr lang="en-IN" smtClean="0"/>
              <a:t>15-05-2021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109207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4ACCE0C-5C1F-4635-AE15-8FEDC36EC24F}" type="datetimeFigureOut">
              <a:rPr lang="en-IN" smtClean="0"/>
              <a:t>15-05-2021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406109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ACCE0C-5C1F-4635-AE15-8FEDC36EC24F}"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200857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ACCE0C-5C1F-4635-AE15-8FEDC36EC24F}"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2E3B3C-1D7B-4623-9C6F-69F4B34603B2}" type="slidenum">
              <a:rPr lang="en-IN" smtClean="0"/>
              <a:t>‹#›</a:t>
            </a:fld>
            <a:endParaRPr lang="en-IN"/>
          </a:p>
        </p:txBody>
      </p:sp>
    </p:spTree>
    <p:extLst>
      <p:ext uri="{BB962C8B-B14F-4D97-AF65-F5344CB8AC3E}">
        <p14:creationId xmlns:p14="http://schemas.microsoft.com/office/powerpoint/2010/main" val="314280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ACCE0C-5C1F-4635-AE15-8FEDC36EC24F}" type="datetimeFigureOut">
              <a:rPr lang="en-IN" smtClean="0"/>
              <a:t>15-05-2021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2E3B3C-1D7B-4623-9C6F-69F4B34603B2}" type="slidenum">
              <a:rPr lang="en-IN" smtClean="0"/>
              <a:t>‹#›</a:t>
            </a:fld>
            <a:endParaRPr lang="en-IN"/>
          </a:p>
        </p:txBody>
      </p:sp>
    </p:spTree>
    <p:extLst>
      <p:ext uri="{BB962C8B-B14F-4D97-AF65-F5344CB8AC3E}">
        <p14:creationId xmlns:p14="http://schemas.microsoft.com/office/powerpoint/2010/main" val="259420107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w/wearable-technology.asp" TargetMode="Externa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Olfactory" TargetMode="External"/><Relationship Id="rId3" Type="http://schemas.openxmlformats.org/officeDocument/2006/relationships/hyperlink" Target="https://en.wikipedia.org/wiki/Modality_(human%E2%80%93computer_interaction)" TargetMode="External"/><Relationship Id="rId7" Type="http://schemas.openxmlformats.org/officeDocument/2006/relationships/hyperlink" Target="https://en.wikipedia.org/wiki/Somatosensory_system" TargetMode="External"/><Relationship Id="rId2" Type="http://schemas.openxmlformats.org/officeDocument/2006/relationships/image" Target="../media/image5.jpg"/><Relationship Id="rId1" Type="http://schemas.openxmlformats.org/officeDocument/2006/relationships/slideLayout" Target="../slideLayouts/slideLayout8.xml"/><Relationship Id="rId6" Type="http://schemas.openxmlformats.org/officeDocument/2006/relationships/hyperlink" Target="https://en.wikipedia.org/wiki/Haptic_perception" TargetMode="External"/><Relationship Id="rId5" Type="http://schemas.openxmlformats.org/officeDocument/2006/relationships/hyperlink" Target="https://en.wikipedia.org/wiki/Hearing" TargetMode="External"/><Relationship Id="rId4" Type="http://schemas.openxmlformats.org/officeDocument/2006/relationships/hyperlink" Target="https://en.wikipedia.org/wiki/Visu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A53A-813B-4444-9B2A-59F1BE61A8C0}"/>
              </a:ext>
            </a:extLst>
          </p:cNvPr>
          <p:cNvSpPr>
            <a:spLocks noGrp="1"/>
          </p:cNvSpPr>
          <p:nvPr>
            <p:ph type="ctrTitle"/>
          </p:nvPr>
        </p:nvSpPr>
        <p:spPr>
          <a:xfrm>
            <a:off x="1683170" y="628741"/>
            <a:ext cx="8825658" cy="2677648"/>
          </a:xfrm>
        </p:spPr>
        <p:txBody>
          <a:bodyPr>
            <a:noAutofit/>
          </a:bodyPr>
          <a:lstStyle/>
          <a:p>
            <a:pPr algn="ctr"/>
            <a:r>
              <a:rPr lang="en-IN" sz="6000" dirty="0">
                <a:latin typeface="Helvitica"/>
                <a:ea typeface="GungsuhChe" panose="02030609000101010101" pitchFamily="49" charset="-127"/>
              </a:rPr>
              <a:t>VIRTUAL REALITY AND AUGMENTED REALITY</a:t>
            </a:r>
          </a:p>
        </p:txBody>
      </p:sp>
      <p:sp>
        <p:nvSpPr>
          <p:cNvPr id="3" name="Subtitle 2">
            <a:extLst>
              <a:ext uri="{FF2B5EF4-FFF2-40B4-BE49-F238E27FC236}">
                <a16:creationId xmlns:a16="http://schemas.microsoft.com/office/drawing/2014/main" id="{BB92206F-D65E-49F9-91B0-15CE35812D34}"/>
              </a:ext>
            </a:extLst>
          </p:cNvPr>
          <p:cNvSpPr>
            <a:spLocks noGrp="1"/>
          </p:cNvSpPr>
          <p:nvPr>
            <p:ph type="subTitle" idx="1"/>
          </p:nvPr>
        </p:nvSpPr>
        <p:spPr>
          <a:xfrm>
            <a:off x="1378297" y="4635685"/>
            <a:ext cx="9435403" cy="1593574"/>
          </a:xfrm>
        </p:spPr>
        <p:txBody>
          <a:bodyPr>
            <a:normAutofit/>
          </a:bodyPr>
          <a:lstStyle/>
          <a:p>
            <a:pPr algn="ctr"/>
            <a:r>
              <a:rPr lang="en-IN" sz="3200" dirty="0">
                <a:solidFill>
                  <a:srgbClr val="FFFF00"/>
                </a:solidFill>
                <a:latin typeface="Algerian" panose="04020705040A02060702" pitchFamily="82" charset="0"/>
              </a:rPr>
              <a:t>Let’s step out from our real world to explore the virtual world by taking a quick look at both the realities….</a:t>
            </a:r>
          </a:p>
        </p:txBody>
      </p:sp>
    </p:spTree>
    <p:extLst>
      <p:ext uri="{BB962C8B-B14F-4D97-AF65-F5344CB8AC3E}">
        <p14:creationId xmlns:p14="http://schemas.microsoft.com/office/powerpoint/2010/main" val="143488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BA18-24EF-443A-A77A-3AF21FE8B7A7}"/>
              </a:ext>
            </a:extLst>
          </p:cNvPr>
          <p:cNvSpPr>
            <a:spLocks noGrp="1"/>
          </p:cNvSpPr>
          <p:nvPr>
            <p:ph type="title"/>
          </p:nvPr>
        </p:nvSpPr>
        <p:spPr>
          <a:xfrm>
            <a:off x="685800" y="764373"/>
            <a:ext cx="10820400" cy="1293028"/>
          </a:xfrm>
        </p:spPr>
        <p:txBody>
          <a:bodyPr>
            <a:normAutofit/>
          </a:bodyPr>
          <a:lstStyle/>
          <a:p>
            <a:pPr algn="ctr"/>
            <a:r>
              <a:rPr lang="en-IN" dirty="0">
                <a:latin typeface="Berlin Sans FB Demi" panose="020E0802020502020306" pitchFamily="34" charset="0"/>
              </a:rPr>
              <a:t>THE END</a:t>
            </a:r>
            <a:br>
              <a:rPr lang="en-IN" dirty="0"/>
            </a:br>
            <a:r>
              <a:rPr lang="en-IN" sz="2200" dirty="0">
                <a:latin typeface="Arial Nova Cond" panose="020B0506020202020204" pitchFamily="34" charset="0"/>
              </a:rPr>
              <a:t>I HOPE YOU GOT A ROUGH IDEA ABOUT AR-VR(THEIR USES AND DIFFERENCES)</a:t>
            </a:r>
            <a:endParaRPr lang="en-IN" dirty="0"/>
          </a:p>
        </p:txBody>
      </p:sp>
      <p:pic>
        <p:nvPicPr>
          <p:cNvPr id="5" name="Content Placeholder 4">
            <a:extLst>
              <a:ext uri="{FF2B5EF4-FFF2-40B4-BE49-F238E27FC236}">
                <a16:creationId xmlns:a16="http://schemas.microsoft.com/office/drawing/2014/main" id="{E57BF24A-418A-4128-B08F-9FD4A33BA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8645" y="2057401"/>
            <a:ext cx="4554710" cy="4554710"/>
          </a:xfrm>
        </p:spPr>
      </p:pic>
    </p:spTree>
    <p:extLst>
      <p:ext uri="{BB962C8B-B14F-4D97-AF65-F5344CB8AC3E}">
        <p14:creationId xmlns:p14="http://schemas.microsoft.com/office/powerpoint/2010/main" val="427436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7E12-F8F6-4D9C-8C93-D64A49DEA239}"/>
              </a:ext>
            </a:extLst>
          </p:cNvPr>
          <p:cNvSpPr>
            <a:spLocks noGrp="1"/>
          </p:cNvSpPr>
          <p:nvPr>
            <p:ph type="title"/>
          </p:nvPr>
        </p:nvSpPr>
        <p:spPr>
          <a:xfrm>
            <a:off x="685800" y="838201"/>
            <a:ext cx="4114800" cy="1600200"/>
          </a:xfrm>
        </p:spPr>
        <p:txBody>
          <a:bodyPr/>
          <a:lstStyle/>
          <a:p>
            <a:pPr algn="ctr"/>
            <a:r>
              <a:rPr lang="en-IN" sz="4000" b="1" i="1" u="sng" dirty="0">
                <a:solidFill>
                  <a:srgbClr val="FFFF00"/>
                </a:solidFill>
                <a:latin typeface="Aharoni" panose="02010803020104030203" pitchFamily="2" charset="-79"/>
                <a:cs typeface="Aharoni" panose="02010803020104030203" pitchFamily="2" charset="-79"/>
              </a:rPr>
              <a:t>VIRTUAL </a:t>
            </a:r>
            <a:br>
              <a:rPr lang="en-IN" sz="4000" b="1" i="1" u="sng" dirty="0">
                <a:solidFill>
                  <a:srgbClr val="FFFF00"/>
                </a:solidFill>
                <a:latin typeface="Aharoni" panose="02010803020104030203" pitchFamily="2" charset="-79"/>
                <a:cs typeface="Aharoni" panose="02010803020104030203" pitchFamily="2" charset="-79"/>
              </a:rPr>
            </a:br>
            <a:r>
              <a:rPr lang="en-IN" sz="4000" b="1" i="1" u="sng" dirty="0">
                <a:solidFill>
                  <a:srgbClr val="FFFF00"/>
                </a:solidFill>
                <a:latin typeface="Aharoni" panose="02010803020104030203" pitchFamily="2" charset="-79"/>
                <a:cs typeface="Aharoni" panose="02010803020104030203" pitchFamily="2" charset="-79"/>
              </a:rPr>
              <a:t>REALITY</a:t>
            </a:r>
            <a:endParaRPr lang="en-IN" sz="4000" dirty="0">
              <a:latin typeface="Aharoni" panose="02010803020104030203" pitchFamily="2" charset="-79"/>
              <a:cs typeface="Aharoni" panose="02010803020104030203" pitchFamily="2" charset="-79"/>
            </a:endParaRPr>
          </a:p>
        </p:txBody>
      </p:sp>
      <p:pic>
        <p:nvPicPr>
          <p:cNvPr id="10" name="Content Placeholder 9">
            <a:extLst>
              <a:ext uri="{FF2B5EF4-FFF2-40B4-BE49-F238E27FC236}">
                <a16:creationId xmlns:a16="http://schemas.microsoft.com/office/drawing/2014/main" id="{FB929887-4378-4EDB-AA43-661148BAE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8200" y="556591"/>
            <a:ext cx="7391471" cy="5658679"/>
          </a:xfrm>
        </p:spPr>
      </p:pic>
      <p:sp>
        <p:nvSpPr>
          <p:cNvPr id="4" name="Text Placeholder 3">
            <a:extLst>
              <a:ext uri="{FF2B5EF4-FFF2-40B4-BE49-F238E27FC236}">
                <a16:creationId xmlns:a16="http://schemas.microsoft.com/office/drawing/2014/main" id="{58CCA69E-2D00-4847-9C02-BADF53BD64DF}"/>
              </a:ext>
            </a:extLst>
          </p:cNvPr>
          <p:cNvSpPr>
            <a:spLocks noGrp="1"/>
          </p:cNvSpPr>
          <p:nvPr>
            <p:ph type="body" sz="half" idx="2"/>
          </p:nvPr>
        </p:nvSpPr>
        <p:spPr>
          <a:xfrm>
            <a:off x="430696" y="2716696"/>
            <a:ext cx="4114800" cy="3303103"/>
          </a:xfrm>
        </p:spPr>
        <p:txBody>
          <a:bodyPr>
            <a:noAutofit/>
          </a:bodyPr>
          <a:lstStyle/>
          <a:p>
            <a:r>
              <a:rPr lang="en-US" sz="2000" b="1" i="0" dirty="0">
                <a:effectLst/>
                <a:latin typeface="Bahnschrift SemiBold" panose="020B0502040204020203" pitchFamily="34" charset="0"/>
              </a:rPr>
              <a:t>Virtual reality (VR) refers to a computer-generated simulation in which a person can interact within an artificial three-dimensional environment using electronic devices, such as special </a:t>
            </a:r>
            <a:r>
              <a:rPr lang="en-US" sz="2000" b="1" i="0" u="sng" dirty="0">
                <a:effectLst/>
                <a:latin typeface="Bahnschrift SemiBold" panose="020B0502040204020203" pitchFamily="34" charset="0"/>
                <a:hlinkClick r:id="rId3">
                  <a:extLst>
                    <a:ext uri="{A12FA001-AC4F-418D-AE19-62706E023703}">
                      <ahyp:hlinkClr xmlns:ahyp="http://schemas.microsoft.com/office/drawing/2018/hyperlinkcolor" val="tx"/>
                    </a:ext>
                  </a:extLst>
                </a:hlinkClick>
              </a:rPr>
              <a:t>goggles with a screen or gloves</a:t>
            </a:r>
            <a:r>
              <a:rPr lang="en-US" sz="2000" b="1" i="0" dirty="0">
                <a:effectLst/>
                <a:latin typeface="Bahnschrift SemiBold" panose="020B0502040204020203" pitchFamily="34" charset="0"/>
              </a:rPr>
              <a:t> fitted with sensors. In this simulated artificial environment, the user is able to have a realistic-feeling experience</a:t>
            </a:r>
            <a:r>
              <a:rPr lang="en-US" sz="2000" b="1" i="0" dirty="0">
                <a:effectLst/>
                <a:latin typeface="SourceSansPro"/>
              </a:rPr>
              <a:t>.</a:t>
            </a:r>
            <a:endParaRPr lang="en-IN" sz="2000" b="1" dirty="0"/>
          </a:p>
        </p:txBody>
      </p:sp>
    </p:spTree>
    <p:extLst>
      <p:ext uri="{BB962C8B-B14F-4D97-AF65-F5344CB8AC3E}">
        <p14:creationId xmlns:p14="http://schemas.microsoft.com/office/powerpoint/2010/main" val="374775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9447-07E9-4B14-BC77-A324308DA5FF}"/>
              </a:ext>
            </a:extLst>
          </p:cNvPr>
          <p:cNvSpPr>
            <a:spLocks noGrp="1"/>
          </p:cNvSpPr>
          <p:nvPr>
            <p:ph type="title"/>
          </p:nvPr>
        </p:nvSpPr>
        <p:spPr>
          <a:xfrm>
            <a:off x="685800" y="141521"/>
            <a:ext cx="10820400" cy="1293028"/>
          </a:xfrm>
        </p:spPr>
        <p:txBody>
          <a:bodyPr>
            <a:normAutofit/>
          </a:bodyPr>
          <a:lstStyle/>
          <a:p>
            <a:pPr algn="ctr"/>
            <a:r>
              <a:rPr lang="en-IN" sz="3600" u="sng" dirty="0">
                <a:solidFill>
                  <a:schemeClr val="accent3">
                    <a:lumMod val="40000"/>
                    <a:lumOff val="60000"/>
                  </a:schemeClr>
                </a:solidFill>
                <a:latin typeface="Algerian" panose="04020705040A02060702" pitchFamily="82" charset="0"/>
              </a:rPr>
              <a:t>Some facts about virtual reality</a:t>
            </a:r>
          </a:p>
        </p:txBody>
      </p:sp>
      <p:sp>
        <p:nvSpPr>
          <p:cNvPr id="3" name="Content Placeholder 2">
            <a:extLst>
              <a:ext uri="{FF2B5EF4-FFF2-40B4-BE49-F238E27FC236}">
                <a16:creationId xmlns:a16="http://schemas.microsoft.com/office/drawing/2014/main" id="{A36BA126-F5CB-43B7-8BA9-CF6BCBC41952}"/>
              </a:ext>
            </a:extLst>
          </p:cNvPr>
          <p:cNvSpPr>
            <a:spLocks noGrp="1"/>
          </p:cNvSpPr>
          <p:nvPr>
            <p:ph idx="1"/>
          </p:nvPr>
        </p:nvSpPr>
        <p:spPr>
          <a:xfrm>
            <a:off x="556591" y="1434549"/>
            <a:ext cx="11410122" cy="5281929"/>
          </a:xfrm>
        </p:spPr>
        <p:txBody>
          <a:bodyPr>
            <a:normAutofit fontScale="85000" lnSpcReduction="20000"/>
          </a:bodyPr>
          <a:lstStyle/>
          <a:p>
            <a:pPr algn="l">
              <a:buFont typeface="+mj-lt"/>
              <a:buAutoNum type="arabicPeriod"/>
            </a:pPr>
            <a:r>
              <a:rPr lang="en-US" sz="2200" b="0" i="0" dirty="0">
                <a:effectLst/>
                <a:latin typeface="Bahnschrift SemiBold" panose="020B0502040204020203" pitchFamily="34" charset="0"/>
              </a:rPr>
              <a:t>Stanley Weinbaum, a reputed science fiction writer, depicted the virtual reality experience through goggles in the 1930s in his short story called Pygmalion’s Spectacles.</a:t>
            </a:r>
          </a:p>
          <a:p>
            <a:pPr algn="l">
              <a:buFont typeface="+mj-lt"/>
              <a:buAutoNum type="arabicPeriod"/>
            </a:pPr>
            <a:r>
              <a:rPr lang="en-US" sz="2200" b="0" i="0" dirty="0">
                <a:effectLst/>
                <a:latin typeface="Bahnschrift SemiBold" panose="020B0502040204020203" pitchFamily="34" charset="0"/>
              </a:rPr>
              <a:t>The first VR Headset came out in the 1960s. Coined as the </a:t>
            </a:r>
            <a:r>
              <a:rPr lang="en-US" sz="2200" b="0" i="0" dirty="0" err="1">
                <a:effectLst/>
                <a:latin typeface="Bahnschrift SemiBold" panose="020B0502040204020203" pitchFamily="34" charset="0"/>
              </a:rPr>
              <a:t>Telesphere</a:t>
            </a:r>
            <a:r>
              <a:rPr lang="en-US" sz="2200" b="0" i="0" dirty="0">
                <a:effectLst/>
                <a:latin typeface="Bahnschrift SemiBold" panose="020B0502040204020203" pitchFamily="34" charset="0"/>
              </a:rPr>
              <a:t> Mask by inventor Morton Heilig. This device features 3D TV capabilities, wide vision, and true stereo sound.</a:t>
            </a:r>
          </a:p>
          <a:p>
            <a:pPr algn="l">
              <a:buFont typeface="+mj-lt"/>
              <a:buAutoNum type="arabicPeriod"/>
            </a:pPr>
            <a:r>
              <a:rPr lang="en-US" sz="2200" b="0" i="0" dirty="0">
                <a:effectLst/>
                <a:latin typeface="Bahnschrift SemiBold" panose="020B0502040204020203" pitchFamily="34" charset="0"/>
              </a:rPr>
              <a:t>Jaron Lanier created a virtual reality device in the 1980s called the </a:t>
            </a:r>
            <a:r>
              <a:rPr lang="en-US" sz="2200" b="0" i="0" dirty="0" err="1">
                <a:effectLst/>
                <a:latin typeface="Bahnschrift SemiBold" panose="020B0502040204020203" pitchFamily="34" charset="0"/>
              </a:rPr>
              <a:t>EyePhone</a:t>
            </a:r>
            <a:r>
              <a:rPr lang="en-US" sz="2200" b="0" i="0" dirty="0">
                <a:effectLst/>
                <a:latin typeface="Bahnschrift SemiBold" panose="020B0502040204020203" pitchFamily="34" charset="0"/>
              </a:rPr>
              <a:t> 1/HRX that cost a whopping $49,000 for the goggles and gloves.</a:t>
            </a:r>
          </a:p>
          <a:p>
            <a:pPr algn="l">
              <a:buFont typeface="+mj-lt"/>
              <a:buAutoNum type="arabicPeriod"/>
            </a:pPr>
            <a:r>
              <a:rPr lang="en-US" sz="2200" b="0" i="0" dirty="0">
                <a:effectLst/>
                <a:latin typeface="Bahnschrift SemiBold" panose="020B0502040204020203" pitchFamily="34" charset="0"/>
              </a:rPr>
              <a:t>It was not until the 1990s that Virtual Reality was commercialized and became one of the biggest flops in tech history. Despite gathering public interest, devices were significantly overpriced and failed to deliver the quality assumed in the media hype.</a:t>
            </a:r>
          </a:p>
          <a:p>
            <a:pPr algn="l">
              <a:buFont typeface="+mj-lt"/>
              <a:buAutoNum type="arabicPeriod"/>
            </a:pPr>
            <a:r>
              <a:rPr lang="en-US" sz="2200" b="0" i="0" dirty="0">
                <a:effectLst/>
                <a:latin typeface="Bahnschrift SemiBold" panose="020B0502040204020203" pitchFamily="34" charset="0"/>
              </a:rPr>
              <a:t>Virtual I/O created a $1000 pair of virtual reality glasses called </a:t>
            </a:r>
            <a:r>
              <a:rPr lang="en-US" sz="2200" b="0" i="0" dirty="0" err="1">
                <a:effectLst/>
                <a:latin typeface="Bahnschrift SemiBold" panose="020B0502040204020203" pitchFamily="34" charset="0"/>
              </a:rPr>
              <a:t>iGlasses</a:t>
            </a:r>
            <a:r>
              <a:rPr lang="en-US" sz="2200" b="0" i="0" dirty="0">
                <a:effectLst/>
                <a:latin typeface="Bahnschrift SemiBold" panose="020B0502040204020203" pitchFamily="34" charset="0"/>
              </a:rPr>
              <a:t> in 1995.</a:t>
            </a:r>
          </a:p>
          <a:p>
            <a:pPr algn="l">
              <a:buFont typeface="+mj-lt"/>
              <a:buAutoNum type="arabicPeriod"/>
            </a:pPr>
            <a:r>
              <a:rPr lang="en-US" sz="2200" b="0" i="0" dirty="0">
                <a:effectLst/>
                <a:latin typeface="Bahnschrift SemiBold" panose="020B0502040204020203" pitchFamily="34" charset="0"/>
              </a:rPr>
              <a:t>The main concept of virtual reality is to create an artificial world that gives the exact feel of the real world in terms of vision. It is possible because a startup named </a:t>
            </a:r>
            <a:r>
              <a:rPr lang="en-US" sz="2200" b="0" i="0" dirty="0" err="1">
                <a:effectLst/>
                <a:latin typeface="Bahnschrift SemiBold" panose="020B0502040204020203" pitchFamily="34" charset="0"/>
              </a:rPr>
              <a:t>Varjo</a:t>
            </a:r>
            <a:r>
              <a:rPr lang="en-US" sz="2200" b="0" i="0" dirty="0">
                <a:effectLst/>
                <a:latin typeface="Bahnschrift SemiBold" panose="020B0502040204020203" pitchFamily="34" charset="0"/>
              </a:rPr>
              <a:t> is creating Bionic Display that gives you the exact feel that a human eye gives.</a:t>
            </a:r>
          </a:p>
          <a:p>
            <a:pPr algn="l">
              <a:buFont typeface="+mj-lt"/>
              <a:buAutoNum type="arabicPeriod"/>
            </a:pPr>
            <a:r>
              <a:rPr lang="en-US" sz="2200" b="0" i="0" dirty="0">
                <a:effectLst/>
                <a:latin typeface="Bahnschrift SemiBold" panose="020B0502040204020203" pitchFamily="34" charset="0"/>
              </a:rPr>
              <a:t>Some people say that Google Maps’ </a:t>
            </a:r>
            <a:r>
              <a:rPr lang="en-US" sz="2200" b="0" i="0" dirty="0" err="1">
                <a:effectLst/>
                <a:latin typeface="Bahnschrift SemiBold" panose="020B0502040204020203" pitchFamily="34" charset="0"/>
              </a:rPr>
              <a:t>Streetview</a:t>
            </a:r>
            <a:r>
              <a:rPr lang="en-US" sz="2200" b="0" i="0" dirty="0">
                <a:effectLst/>
                <a:latin typeface="Bahnschrift SemiBold" panose="020B0502040204020203" pitchFamily="34" charset="0"/>
              </a:rPr>
              <a:t>, which launched in 2007, was an early example of virtual reality.</a:t>
            </a:r>
          </a:p>
          <a:p>
            <a:pPr algn="l">
              <a:buFont typeface="+mj-lt"/>
              <a:buAutoNum type="arabicPeriod"/>
            </a:pPr>
            <a:r>
              <a:rPr lang="en-US" sz="2200" b="0" i="0" dirty="0">
                <a:effectLst/>
                <a:latin typeface="Bahnschrift SemiBold" panose="020B0502040204020203" pitchFamily="34" charset="0"/>
              </a:rPr>
              <a:t>Virtual Reality was considered dead for all practical purposes until, in 2012, a small scale developer Oculus VR initiated a Kickstarter campaign to raise $250,000 promising to develop a modern yet affordable VR headset called Oculus Rift.</a:t>
            </a:r>
          </a:p>
          <a:p>
            <a:endParaRPr lang="en-IN" dirty="0"/>
          </a:p>
        </p:txBody>
      </p:sp>
    </p:spTree>
    <p:extLst>
      <p:ext uri="{BB962C8B-B14F-4D97-AF65-F5344CB8AC3E}">
        <p14:creationId xmlns:p14="http://schemas.microsoft.com/office/powerpoint/2010/main" val="187672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75E4-8EE3-4B63-809E-6AD42FC0474D}"/>
              </a:ext>
            </a:extLst>
          </p:cNvPr>
          <p:cNvSpPr>
            <a:spLocks noGrp="1"/>
          </p:cNvSpPr>
          <p:nvPr>
            <p:ph type="title"/>
          </p:nvPr>
        </p:nvSpPr>
        <p:spPr>
          <a:xfrm>
            <a:off x="629478" y="639316"/>
            <a:ext cx="4114800" cy="1600200"/>
          </a:xfrm>
        </p:spPr>
        <p:txBody>
          <a:bodyPr>
            <a:normAutofit/>
          </a:bodyPr>
          <a:lstStyle/>
          <a:p>
            <a:pPr algn="ctr"/>
            <a:r>
              <a:rPr lang="en-IN" sz="4000" b="1" i="1" u="sng" dirty="0">
                <a:solidFill>
                  <a:srgbClr val="FFFF00"/>
                </a:solidFill>
                <a:latin typeface="Aharoni" panose="02010803020104030203" pitchFamily="2" charset="-79"/>
                <a:cs typeface="Aharoni" panose="02010803020104030203" pitchFamily="2" charset="-79"/>
              </a:rPr>
              <a:t>AUGMENTED REALITY</a:t>
            </a:r>
            <a:endParaRPr lang="en-IN" sz="4000" dirty="0">
              <a:latin typeface="Aharoni" panose="02010803020104030203" pitchFamily="2" charset="-79"/>
              <a:cs typeface="Aharoni" panose="02010803020104030203" pitchFamily="2" charset="-79"/>
            </a:endParaRPr>
          </a:p>
        </p:txBody>
      </p:sp>
      <p:pic>
        <p:nvPicPr>
          <p:cNvPr id="6" name="Content Placeholder 5">
            <a:extLst>
              <a:ext uri="{FF2B5EF4-FFF2-40B4-BE49-F238E27FC236}">
                <a16:creationId xmlns:a16="http://schemas.microsoft.com/office/drawing/2014/main" id="{DEDC36FB-CFB1-4C04-A8B5-84C1E2050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3824" y="609599"/>
            <a:ext cx="6228698" cy="6175969"/>
          </a:xfrm>
        </p:spPr>
      </p:pic>
      <p:sp>
        <p:nvSpPr>
          <p:cNvPr id="4" name="Text Placeholder 3">
            <a:extLst>
              <a:ext uri="{FF2B5EF4-FFF2-40B4-BE49-F238E27FC236}">
                <a16:creationId xmlns:a16="http://schemas.microsoft.com/office/drawing/2014/main" id="{42FFEA29-3EAE-49FF-9D75-28CDB1315B18}"/>
              </a:ext>
            </a:extLst>
          </p:cNvPr>
          <p:cNvSpPr>
            <a:spLocks noGrp="1"/>
          </p:cNvSpPr>
          <p:nvPr>
            <p:ph type="body" sz="half" idx="2"/>
          </p:nvPr>
        </p:nvSpPr>
        <p:spPr>
          <a:xfrm>
            <a:off x="629478" y="2451803"/>
            <a:ext cx="4326835" cy="3766881"/>
          </a:xfrm>
        </p:spPr>
        <p:txBody>
          <a:bodyPr>
            <a:normAutofit fontScale="92500"/>
          </a:bodyPr>
          <a:lstStyle/>
          <a:p>
            <a:r>
              <a:rPr lang="en-US" sz="2400" b="1" i="0" dirty="0">
                <a:effectLst/>
                <a:latin typeface="Bahnschrift SemiBold" panose="020B0502040204020203" pitchFamily="34" charset="0"/>
              </a:rPr>
              <a:t>Augmented reality (AR) is an interactive experience of a real-world environment where the objects that reside in the real world are enhanced by computer-generated perceptual information, sometimes across multiple sensory </a:t>
            </a:r>
            <a:r>
              <a:rPr lang="en-US" sz="2400" b="1" i="0" u="none" strike="noStrike" dirty="0">
                <a:effectLst/>
                <a:latin typeface="Bahnschrift SemiBold" panose="020B0502040204020203" pitchFamily="34" charset="0"/>
                <a:hlinkClick r:id="rId3" tooltip="Modality (human–computer interaction)">
                  <a:extLst>
                    <a:ext uri="{A12FA001-AC4F-418D-AE19-62706E023703}">
                      <ahyp:hlinkClr xmlns:ahyp="http://schemas.microsoft.com/office/drawing/2018/hyperlinkcolor" val="tx"/>
                    </a:ext>
                  </a:extLst>
                </a:hlinkClick>
              </a:rPr>
              <a:t>modalities</a:t>
            </a:r>
            <a:r>
              <a:rPr lang="en-US" sz="2400" b="1" i="0" dirty="0">
                <a:effectLst/>
                <a:latin typeface="Bahnschrift SemiBold" panose="020B0502040204020203" pitchFamily="34" charset="0"/>
              </a:rPr>
              <a:t>, including </a:t>
            </a:r>
            <a:r>
              <a:rPr lang="en-US" sz="2400" b="1" i="0" u="none" strike="noStrike" dirty="0">
                <a:effectLst/>
                <a:latin typeface="Bahnschrift SemiBold" panose="020B0502040204020203" pitchFamily="34" charset="0"/>
                <a:hlinkClick r:id="rId4" tooltip="Somatosensory system">
                  <a:extLst>
                    <a:ext uri="{A12FA001-AC4F-418D-AE19-62706E023703}">
                      <ahyp:hlinkClr xmlns:ahyp="http://schemas.microsoft.com/office/drawing/2018/hyperlinkcolor" val="tx"/>
                    </a:ext>
                  </a:extLst>
                </a:hlinkClick>
              </a:rPr>
              <a:t>visual</a:t>
            </a:r>
            <a:r>
              <a:rPr lang="en-US" sz="2400" b="1" i="0" dirty="0">
                <a:effectLst/>
                <a:latin typeface="Bahnschrift SemiBold" panose="020B0502040204020203" pitchFamily="34" charset="0"/>
              </a:rPr>
              <a:t>, </a:t>
            </a:r>
            <a:r>
              <a:rPr lang="en-US" sz="2400" b="1" i="0" u="none" strike="noStrike" dirty="0">
                <a:effectLst/>
                <a:latin typeface="Bahnschrift SemiBold" panose="020B0502040204020203" pitchFamily="34" charset="0"/>
                <a:hlinkClick r:id="rId5">
                  <a:extLst>
                    <a:ext uri="{A12FA001-AC4F-418D-AE19-62706E023703}">
                      <ahyp:hlinkClr xmlns:ahyp="http://schemas.microsoft.com/office/drawing/2018/hyperlinkcolor" val="tx"/>
                    </a:ext>
                  </a:extLst>
                </a:hlinkClick>
              </a:rPr>
              <a:t>auditory</a:t>
            </a:r>
            <a:r>
              <a:rPr lang="en-US" sz="2400" b="1" i="0" dirty="0">
                <a:effectLst/>
                <a:latin typeface="Bahnschrift SemiBold" panose="020B0502040204020203" pitchFamily="34" charset="0"/>
              </a:rPr>
              <a:t>, </a:t>
            </a:r>
            <a:r>
              <a:rPr lang="en-US" sz="2400" b="1" i="0" u="none" strike="noStrike" dirty="0">
                <a:effectLst/>
                <a:latin typeface="Bahnschrift SemiBold" panose="020B0502040204020203" pitchFamily="34" charset="0"/>
                <a:hlinkClick r:id="rId6" tooltip="Haptic perception">
                  <a:extLst>
                    <a:ext uri="{A12FA001-AC4F-418D-AE19-62706E023703}">
                      <ahyp:hlinkClr xmlns:ahyp="http://schemas.microsoft.com/office/drawing/2018/hyperlinkcolor" val="tx"/>
                    </a:ext>
                  </a:extLst>
                </a:hlinkClick>
              </a:rPr>
              <a:t>haptic</a:t>
            </a:r>
            <a:r>
              <a:rPr lang="en-US" sz="2400" b="1" i="0" dirty="0">
                <a:effectLst/>
                <a:latin typeface="Bahnschrift SemiBold" panose="020B0502040204020203" pitchFamily="34" charset="0"/>
              </a:rPr>
              <a:t>, </a:t>
            </a:r>
            <a:r>
              <a:rPr lang="en-US" sz="2400" b="1" i="0" u="none" strike="noStrike" dirty="0">
                <a:effectLst/>
                <a:latin typeface="Bahnschrift SemiBold" panose="020B0502040204020203" pitchFamily="34" charset="0"/>
                <a:hlinkClick r:id="rId7">
                  <a:extLst>
                    <a:ext uri="{A12FA001-AC4F-418D-AE19-62706E023703}">
                      <ahyp:hlinkClr xmlns:ahyp="http://schemas.microsoft.com/office/drawing/2018/hyperlinkcolor" val="tx"/>
                    </a:ext>
                  </a:extLst>
                </a:hlinkClick>
              </a:rPr>
              <a:t>somatosensory</a:t>
            </a:r>
            <a:r>
              <a:rPr lang="en-US" sz="2400" b="1" i="0" dirty="0">
                <a:effectLst/>
                <a:latin typeface="Bahnschrift SemiBold" panose="020B0502040204020203" pitchFamily="34" charset="0"/>
              </a:rPr>
              <a:t> and </a:t>
            </a:r>
            <a:r>
              <a:rPr lang="en-US" sz="2400" b="1" i="0" u="none" strike="noStrike" dirty="0">
                <a:effectLst/>
                <a:latin typeface="Bahnschrift SemiBold" panose="020B0502040204020203" pitchFamily="34" charset="0"/>
                <a:hlinkClick r:id="rId8" tooltip="Olfactory">
                  <a:extLst>
                    <a:ext uri="{A12FA001-AC4F-418D-AE19-62706E023703}">
                      <ahyp:hlinkClr xmlns:ahyp="http://schemas.microsoft.com/office/drawing/2018/hyperlinkcolor" val="tx"/>
                    </a:ext>
                  </a:extLst>
                </a:hlinkClick>
              </a:rPr>
              <a:t>olfactory</a:t>
            </a:r>
            <a:r>
              <a:rPr lang="en-US" sz="2400" b="1" i="0" dirty="0">
                <a:effectLst/>
                <a:latin typeface="Bahnschrift SemiBold" panose="020B0502040204020203" pitchFamily="34" charset="0"/>
              </a:rPr>
              <a:t>.</a:t>
            </a:r>
            <a:endParaRPr lang="en-IN" sz="2400" b="1" dirty="0">
              <a:latin typeface="Bahnschrift SemiBold" panose="020B0502040204020203" pitchFamily="34" charset="0"/>
            </a:endParaRPr>
          </a:p>
          <a:p>
            <a:endParaRPr lang="en-IN" dirty="0"/>
          </a:p>
        </p:txBody>
      </p:sp>
    </p:spTree>
    <p:extLst>
      <p:ext uri="{BB962C8B-B14F-4D97-AF65-F5344CB8AC3E}">
        <p14:creationId xmlns:p14="http://schemas.microsoft.com/office/powerpoint/2010/main" val="106285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5C2F-E6A4-49B8-BB16-D92A5FE0C943}"/>
              </a:ext>
            </a:extLst>
          </p:cNvPr>
          <p:cNvSpPr>
            <a:spLocks noGrp="1"/>
          </p:cNvSpPr>
          <p:nvPr>
            <p:ph type="title"/>
          </p:nvPr>
        </p:nvSpPr>
        <p:spPr>
          <a:xfrm>
            <a:off x="685800" y="101764"/>
            <a:ext cx="10936357" cy="1293028"/>
          </a:xfrm>
        </p:spPr>
        <p:txBody>
          <a:bodyPr>
            <a:normAutofit/>
          </a:bodyPr>
          <a:lstStyle/>
          <a:p>
            <a:pPr algn="ctr"/>
            <a:r>
              <a:rPr lang="en-IN" sz="3600" u="sng" dirty="0">
                <a:solidFill>
                  <a:schemeClr val="accent3">
                    <a:lumMod val="40000"/>
                    <a:lumOff val="60000"/>
                  </a:schemeClr>
                </a:solidFill>
                <a:latin typeface="Algerian" panose="04020705040A02060702" pitchFamily="82" charset="0"/>
              </a:rPr>
              <a:t>Some facts about augmented reality</a:t>
            </a:r>
          </a:p>
        </p:txBody>
      </p:sp>
      <p:sp>
        <p:nvSpPr>
          <p:cNvPr id="3" name="Content Placeholder 2">
            <a:extLst>
              <a:ext uri="{FF2B5EF4-FFF2-40B4-BE49-F238E27FC236}">
                <a16:creationId xmlns:a16="http://schemas.microsoft.com/office/drawing/2014/main" id="{5CD2CA59-6364-419D-ABCD-ACC1F27E91F4}"/>
              </a:ext>
            </a:extLst>
          </p:cNvPr>
          <p:cNvSpPr>
            <a:spLocks noGrp="1"/>
          </p:cNvSpPr>
          <p:nvPr>
            <p:ph idx="1"/>
          </p:nvPr>
        </p:nvSpPr>
        <p:spPr>
          <a:xfrm>
            <a:off x="569843" y="1394792"/>
            <a:ext cx="10820400" cy="5125278"/>
          </a:xfrm>
        </p:spPr>
        <p:txBody>
          <a:bodyPr>
            <a:normAutofit/>
          </a:bodyPr>
          <a:lstStyle/>
          <a:p>
            <a:pPr marL="0" indent="0">
              <a:buNone/>
            </a:pPr>
            <a:r>
              <a:rPr lang="en-US" b="1" dirty="0">
                <a:latin typeface="Bahnschrift SemiBold" panose="020B0502040204020203" pitchFamily="34" charset="0"/>
              </a:rPr>
              <a:t>1.</a:t>
            </a:r>
            <a:r>
              <a:rPr lang="en-US" b="1" i="0" dirty="0">
                <a:effectLst/>
                <a:latin typeface="Bahnschrift SemiBold" panose="020B0502040204020203" pitchFamily="34" charset="0"/>
              </a:rPr>
              <a:t> </a:t>
            </a:r>
            <a:r>
              <a:rPr lang="en-US" b="0" i="0" dirty="0">
                <a:effectLst/>
                <a:latin typeface="Bahnschrift SemiBold" panose="020B0502040204020203" pitchFamily="34" charset="0"/>
              </a:rPr>
              <a:t>Ivan Sutherland, a Harvard professor and computer scientist, created the first head-mounted display called ‘The Sword of Damocles’ in 1968.</a:t>
            </a:r>
            <a:endParaRPr lang="en-IN" b="0" i="0" dirty="0">
              <a:effectLst/>
              <a:latin typeface="Bahnschrift SemiBold" panose="020B0502040204020203" pitchFamily="34" charset="0"/>
            </a:endParaRPr>
          </a:p>
          <a:p>
            <a:pPr marL="0" indent="0">
              <a:buNone/>
            </a:pPr>
            <a:r>
              <a:rPr lang="en-IN" dirty="0">
                <a:latin typeface="Bahnschrift SemiBold" panose="020B0502040204020203" pitchFamily="34" charset="0"/>
              </a:rPr>
              <a:t>2.</a:t>
            </a:r>
            <a:r>
              <a:rPr lang="en-US" b="0" i="0" dirty="0">
                <a:effectLst/>
                <a:latin typeface="Bahnschrift SemiBold" panose="020B0502040204020203" pitchFamily="34" charset="0"/>
              </a:rPr>
              <a:t> Myron Kruger, a computer researcher and artist, built a laboratory at the University of Connecticut called ‘</a:t>
            </a:r>
            <a:r>
              <a:rPr lang="en-US" b="0" i="0" dirty="0" err="1">
                <a:effectLst/>
                <a:latin typeface="Bahnschrift SemiBold" panose="020B0502040204020203" pitchFamily="34" charset="0"/>
              </a:rPr>
              <a:t>Videoplace</a:t>
            </a:r>
            <a:r>
              <a:rPr lang="en-US" b="0" i="0" dirty="0">
                <a:effectLst/>
                <a:latin typeface="Bahnschrift SemiBold" panose="020B0502040204020203" pitchFamily="34" charset="0"/>
              </a:rPr>
              <a:t>’ that was entirely dedicated to artificial reality in 1974.</a:t>
            </a:r>
          </a:p>
          <a:p>
            <a:pPr marL="0" indent="0">
              <a:buNone/>
            </a:pPr>
            <a:r>
              <a:rPr lang="en-US" b="0" i="0" dirty="0">
                <a:effectLst/>
                <a:latin typeface="Bahnschrift SemiBold" panose="020B0502040204020203" pitchFamily="34" charset="0"/>
              </a:rPr>
              <a:t>3. Tom </a:t>
            </a:r>
            <a:r>
              <a:rPr lang="en-US" b="0" i="0" dirty="0" err="1">
                <a:effectLst/>
                <a:latin typeface="Bahnschrift SemiBold" panose="020B0502040204020203" pitchFamily="34" charset="0"/>
              </a:rPr>
              <a:t>Caudell</a:t>
            </a:r>
            <a:r>
              <a:rPr lang="en-US" b="0" i="0" dirty="0">
                <a:effectLst/>
                <a:latin typeface="Bahnschrift SemiBold" panose="020B0502040204020203" pitchFamily="34" charset="0"/>
              </a:rPr>
              <a:t>, a Boeing researcher, coined the term ‘augmented reality’ in 1990.</a:t>
            </a:r>
          </a:p>
          <a:p>
            <a:pPr marL="0" indent="0">
              <a:buNone/>
            </a:pPr>
            <a:r>
              <a:rPr lang="en-US" dirty="0">
                <a:latin typeface="Bahnschrift SemiBold" panose="020B0502040204020203" pitchFamily="34" charset="0"/>
              </a:rPr>
              <a:t>4.</a:t>
            </a:r>
            <a:r>
              <a:rPr lang="en-US" b="0" i="0" dirty="0">
                <a:effectLst/>
                <a:latin typeface="Bahnschrift SemiBold" panose="020B0502040204020203" pitchFamily="34" charset="0"/>
              </a:rPr>
              <a:t> </a:t>
            </a:r>
            <a:r>
              <a:rPr lang="en-US" dirty="0">
                <a:latin typeface="Bahnschrift SemiBold" panose="020B0502040204020203" pitchFamily="34" charset="0"/>
              </a:rPr>
              <a:t>L</a:t>
            </a:r>
            <a:r>
              <a:rPr lang="en-US" b="0" i="0" dirty="0">
                <a:effectLst/>
                <a:latin typeface="Bahnschrift SemiBold" panose="020B0502040204020203" pitchFamily="34" charset="0"/>
              </a:rPr>
              <a:t>ouis Rosenburg, a researcher in the USAF Armstrong's Research Lab, created ‘Virtual Fixtures’, which was one of the first fully functional augmented reality systems in 1994.</a:t>
            </a:r>
          </a:p>
          <a:p>
            <a:pPr marL="0" indent="0">
              <a:buNone/>
            </a:pPr>
            <a:r>
              <a:rPr lang="en-US" dirty="0">
                <a:latin typeface="Bahnschrift SemiBold" panose="020B0502040204020203" pitchFamily="34" charset="0"/>
              </a:rPr>
              <a:t>5.</a:t>
            </a:r>
            <a:r>
              <a:rPr lang="en-US" b="0" i="0" dirty="0">
                <a:effectLst/>
                <a:latin typeface="Bahnschrift SemiBold" panose="020B0502040204020203" pitchFamily="34" charset="0"/>
              </a:rPr>
              <a:t> Julie Martin, a writer and producer, brought augmented reality to the entertainment industry for the first time with the theater production titled Dancing in Cyberspace in 1994.</a:t>
            </a:r>
          </a:p>
          <a:p>
            <a:pPr marL="0" indent="0">
              <a:buNone/>
            </a:pPr>
            <a:r>
              <a:rPr lang="en-US" dirty="0">
                <a:latin typeface="Bahnschrift SemiBold" panose="020B0502040204020203" pitchFamily="34" charset="0"/>
              </a:rPr>
              <a:t>6.</a:t>
            </a:r>
            <a:r>
              <a:rPr lang="en-US" b="0" i="0" dirty="0">
                <a:effectLst/>
                <a:latin typeface="Bahnschrift SemiBold" panose="020B0502040204020203" pitchFamily="34" charset="0"/>
              </a:rPr>
              <a:t> </a:t>
            </a:r>
            <a:r>
              <a:rPr lang="en-US" b="0" i="0" dirty="0" err="1">
                <a:effectLst/>
                <a:latin typeface="Bahnschrift SemiBold" panose="020B0502040204020203" pitchFamily="34" charset="0"/>
              </a:rPr>
              <a:t>Sportsvision</a:t>
            </a:r>
            <a:r>
              <a:rPr lang="en-US" b="0" i="0" dirty="0">
                <a:effectLst/>
                <a:latin typeface="Bahnschrift SemiBold" panose="020B0502040204020203" pitchFamily="34" charset="0"/>
              </a:rPr>
              <a:t> broadcasts the first live NFL game with the virtual 1st &amp; Ten graphic system – aka the yellow yard marker. The technology displays a yellow line overlayed on top of the feed to that views can quickly see where the team just advance to </a:t>
            </a:r>
            <a:r>
              <a:rPr lang="en-US" b="0" i="0" dirty="0" err="1">
                <a:effectLst/>
                <a:latin typeface="Bahnschrift SemiBold" panose="020B0502040204020203" pitchFamily="34" charset="0"/>
              </a:rPr>
              <a:t>to</a:t>
            </a:r>
            <a:r>
              <a:rPr lang="en-US" b="0" i="0" dirty="0">
                <a:effectLst/>
                <a:latin typeface="Bahnschrift SemiBold" panose="020B0502040204020203" pitchFamily="34" charset="0"/>
              </a:rPr>
              <a:t> get a first down in 1998.</a:t>
            </a:r>
          </a:p>
          <a:p>
            <a:pPr marL="0" indent="0">
              <a:buNone/>
            </a:pPr>
            <a:r>
              <a:rPr lang="en-US" dirty="0">
                <a:latin typeface="Bahnschrift SemiBold" panose="020B0502040204020203" pitchFamily="34" charset="0"/>
              </a:rPr>
              <a:t>7.</a:t>
            </a:r>
            <a:r>
              <a:rPr lang="en-US" b="0" i="0" dirty="0">
                <a:effectLst/>
                <a:latin typeface="Bahnschrift SemiBold" panose="020B0502040204020203" pitchFamily="34" charset="0"/>
              </a:rPr>
              <a:t> NASA created a hybrid synthetic vision system of their X-38 spacecraft. The system leveraged AR technology to assist in providing better navigation during their test flights in 1999.</a:t>
            </a:r>
          </a:p>
        </p:txBody>
      </p:sp>
    </p:spTree>
    <p:extLst>
      <p:ext uri="{BB962C8B-B14F-4D97-AF65-F5344CB8AC3E}">
        <p14:creationId xmlns:p14="http://schemas.microsoft.com/office/powerpoint/2010/main" val="10435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3253-92AC-4A93-9C20-CDBC9D75FAC1}"/>
              </a:ext>
            </a:extLst>
          </p:cNvPr>
          <p:cNvSpPr>
            <a:spLocks noGrp="1"/>
          </p:cNvSpPr>
          <p:nvPr>
            <p:ph type="title"/>
          </p:nvPr>
        </p:nvSpPr>
        <p:spPr>
          <a:xfrm>
            <a:off x="685800" y="764373"/>
            <a:ext cx="10820400" cy="1293028"/>
          </a:xfrm>
        </p:spPr>
        <p:txBody>
          <a:bodyPr>
            <a:normAutofit/>
          </a:bodyPr>
          <a:lstStyle/>
          <a:p>
            <a:pPr algn="ctr"/>
            <a:r>
              <a:rPr lang="en-IN" sz="2400" dirty="0" err="1">
                <a:latin typeface="Algerian" panose="04020705040A02060702" pitchFamily="82" charset="0"/>
              </a:rPr>
              <a:t>Ar-vr</a:t>
            </a:r>
            <a:r>
              <a:rPr lang="en-IN" sz="2400" dirty="0">
                <a:latin typeface="Algerian" panose="04020705040A02060702" pitchFamily="82" charset="0"/>
              </a:rPr>
              <a:t> are not the same </a:t>
            </a:r>
            <a:r>
              <a:rPr lang="en-IN" sz="2400" dirty="0" err="1">
                <a:latin typeface="Algerian" panose="04020705040A02060702" pitchFamily="82" charset="0"/>
              </a:rPr>
              <a:t>afterall</a:t>
            </a:r>
            <a:r>
              <a:rPr lang="en-IN" sz="2400" dirty="0">
                <a:latin typeface="Algerian" panose="04020705040A02060702" pitchFamily="82" charset="0"/>
              </a:rPr>
              <a:t> .both are different and have their own distinct characteristics……</a:t>
            </a:r>
            <a:br>
              <a:rPr lang="en-IN" sz="2400" dirty="0">
                <a:latin typeface="Algerian" panose="04020705040A02060702" pitchFamily="82" charset="0"/>
              </a:rPr>
            </a:br>
            <a:r>
              <a:rPr lang="en-IN" sz="2400" dirty="0">
                <a:latin typeface="Algerian" panose="04020705040A02060702" pitchFamily="82" charset="0"/>
              </a:rPr>
              <a:t>so let’s distinguish them….</a:t>
            </a:r>
          </a:p>
        </p:txBody>
      </p:sp>
      <p:pic>
        <p:nvPicPr>
          <p:cNvPr id="9" name="Content Placeholder 8">
            <a:extLst>
              <a:ext uri="{FF2B5EF4-FFF2-40B4-BE49-F238E27FC236}">
                <a16:creationId xmlns:a16="http://schemas.microsoft.com/office/drawing/2014/main" id="{04AA5567-FAFD-4E94-95BC-C153E6380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141538"/>
            <a:ext cx="8547651" cy="4667468"/>
          </a:xfrm>
        </p:spPr>
      </p:pic>
    </p:spTree>
    <p:extLst>
      <p:ext uri="{BB962C8B-B14F-4D97-AF65-F5344CB8AC3E}">
        <p14:creationId xmlns:p14="http://schemas.microsoft.com/office/powerpoint/2010/main" val="416448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B4BB-52D6-4B9F-9FC3-80C3781643AD}"/>
              </a:ext>
            </a:extLst>
          </p:cNvPr>
          <p:cNvSpPr>
            <a:spLocks noGrp="1"/>
          </p:cNvSpPr>
          <p:nvPr>
            <p:ph type="title"/>
          </p:nvPr>
        </p:nvSpPr>
        <p:spPr>
          <a:xfrm>
            <a:off x="318052" y="331304"/>
            <a:ext cx="11188148" cy="1726097"/>
          </a:xfrm>
        </p:spPr>
        <p:txBody>
          <a:bodyPr>
            <a:normAutofit/>
          </a:bodyPr>
          <a:lstStyle/>
          <a:p>
            <a:pPr algn="ctr"/>
            <a:r>
              <a:rPr lang="en-IN" sz="2400" dirty="0">
                <a:latin typeface="Algerian" panose="04020705040A02060702" pitchFamily="82" charset="0"/>
              </a:rPr>
              <a:t>Both virtual and augmented realities are able to make a huge impact in our day to day lives in various aspects and slowly we are adapting it to our mundane uses</a:t>
            </a:r>
            <a:br>
              <a:rPr lang="en-IN" sz="2400" dirty="0">
                <a:latin typeface="Algerian" panose="04020705040A02060702" pitchFamily="82" charset="0"/>
              </a:rPr>
            </a:br>
            <a:r>
              <a:rPr lang="en-IN" sz="2400" dirty="0">
                <a:latin typeface="Algerian" panose="04020705040A02060702" pitchFamily="82" charset="0"/>
              </a:rPr>
              <a:t>so let’s have a quick look how they have impacted our lives….</a:t>
            </a:r>
            <a:endParaRPr lang="en-IN" sz="2400" dirty="0"/>
          </a:p>
        </p:txBody>
      </p:sp>
      <p:pic>
        <p:nvPicPr>
          <p:cNvPr id="6" name="Content Placeholder 5">
            <a:extLst>
              <a:ext uri="{FF2B5EF4-FFF2-40B4-BE49-F238E27FC236}">
                <a16:creationId xmlns:a16="http://schemas.microsoft.com/office/drawing/2014/main" id="{A959BAB1-F873-4F64-A27F-A05886F4B6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16" y="2333105"/>
            <a:ext cx="5575567" cy="3762895"/>
          </a:xfrm>
        </p:spPr>
      </p:pic>
      <p:pic>
        <p:nvPicPr>
          <p:cNvPr id="12" name="Content Placeholder 11">
            <a:extLst>
              <a:ext uri="{FF2B5EF4-FFF2-40B4-BE49-F238E27FC236}">
                <a16:creationId xmlns:a16="http://schemas.microsoft.com/office/drawing/2014/main" id="{FFB1A5F0-1EBA-4F5B-BA59-90326F50E3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333105"/>
            <a:ext cx="5877675" cy="3762895"/>
          </a:xfrm>
        </p:spPr>
      </p:pic>
    </p:spTree>
    <p:extLst>
      <p:ext uri="{BB962C8B-B14F-4D97-AF65-F5344CB8AC3E}">
        <p14:creationId xmlns:p14="http://schemas.microsoft.com/office/powerpoint/2010/main" val="232079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7026-DF91-429B-B92B-3BA52BC073FE}"/>
              </a:ext>
            </a:extLst>
          </p:cNvPr>
          <p:cNvSpPr>
            <a:spLocks noGrp="1"/>
          </p:cNvSpPr>
          <p:nvPr>
            <p:ph type="title"/>
          </p:nvPr>
        </p:nvSpPr>
        <p:spPr>
          <a:xfrm>
            <a:off x="855134" y="0"/>
            <a:ext cx="10481732" cy="1101771"/>
          </a:xfrm>
        </p:spPr>
        <p:txBody>
          <a:bodyPr>
            <a:normAutofit fontScale="90000"/>
          </a:bodyPr>
          <a:lstStyle/>
          <a:p>
            <a:pPr algn="ctr"/>
            <a:r>
              <a:rPr lang="en-IN" u="sng" dirty="0">
                <a:solidFill>
                  <a:schemeClr val="accent6">
                    <a:lumMod val="20000"/>
                    <a:lumOff val="80000"/>
                  </a:schemeClr>
                </a:solidFill>
                <a:latin typeface="Berlin Sans FB Demi" panose="020E0802020502020306" pitchFamily="34" charset="0"/>
              </a:rPr>
              <a:t>Uses of virtual reality in today’s world</a:t>
            </a:r>
          </a:p>
        </p:txBody>
      </p:sp>
      <p:sp>
        <p:nvSpPr>
          <p:cNvPr id="3" name="Text Placeholder 2">
            <a:extLst>
              <a:ext uri="{FF2B5EF4-FFF2-40B4-BE49-F238E27FC236}">
                <a16:creationId xmlns:a16="http://schemas.microsoft.com/office/drawing/2014/main" id="{2F10CF8F-45DF-41AC-818C-FA0B1FBEB904}"/>
              </a:ext>
            </a:extLst>
          </p:cNvPr>
          <p:cNvSpPr>
            <a:spLocks noGrp="1"/>
          </p:cNvSpPr>
          <p:nvPr>
            <p:ph type="body" idx="1"/>
          </p:nvPr>
        </p:nvSpPr>
        <p:spPr>
          <a:xfrm>
            <a:off x="570580" y="1285460"/>
            <a:ext cx="11343123" cy="5572540"/>
          </a:xfrm>
        </p:spPr>
        <p:txBody>
          <a:bodyPr>
            <a:normAutofit fontScale="92500" lnSpcReduction="10000"/>
          </a:bodyPr>
          <a:lstStyle/>
          <a:p>
            <a:pPr algn="l"/>
            <a:r>
              <a:rPr lang="en-IN" sz="2600" u="sng" dirty="0">
                <a:solidFill>
                  <a:srgbClr val="FFFF00"/>
                </a:solidFill>
                <a:latin typeface="Algerian" panose="04020705040A02060702" pitchFamily="82" charset="0"/>
              </a:rPr>
              <a:t>1: </a:t>
            </a:r>
            <a:r>
              <a:rPr lang="en-IN" sz="2600" b="0" i="0" u="sng" dirty="0">
                <a:solidFill>
                  <a:srgbClr val="FFFF00"/>
                </a:solidFill>
                <a:effectLst/>
                <a:latin typeface="Algerian" panose="04020705040A02060702" pitchFamily="82" charset="0"/>
              </a:rPr>
              <a:t>MILITARY</a:t>
            </a:r>
          </a:p>
          <a:p>
            <a:pPr algn="l"/>
            <a:r>
              <a:rPr lang="en-US" sz="1600" b="0" i="0" dirty="0">
                <a:solidFill>
                  <a:schemeClr val="tx1"/>
                </a:solidFill>
                <a:effectLst/>
                <a:latin typeface="Arial" panose="020B0604020202020204" pitchFamily="34" charset="0"/>
                <a:cs typeface="Arial" panose="020B0604020202020204" pitchFamily="34" charset="0"/>
              </a:rPr>
              <a:t>VR is used in all branches of service: the army, navy, air force, marines and coast  guard.  VR proves an effect method of training. The military uses it for flight simulations, battlefield simulations, medic training, vehicle simulation and virtual boot camp, among other things.</a:t>
            </a:r>
            <a:endParaRPr lang="en-IN" sz="1600" b="0" i="0" dirty="0">
              <a:solidFill>
                <a:schemeClr val="tx1"/>
              </a:solidFill>
              <a:effectLst/>
              <a:latin typeface="Arial" panose="020B0604020202020204" pitchFamily="34" charset="0"/>
              <a:cs typeface="Arial" panose="020B0604020202020204" pitchFamily="34" charset="0"/>
            </a:endParaRPr>
          </a:p>
          <a:p>
            <a:pPr algn="l"/>
            <a:r>
              <a:rPr lang="en-IN" sz="2600" u="sng" dirty="0">
                <a:solidFill>
                  <a:srgbClr val="FFFF00"/>
                </a:solidFill>
                <a:latin typeface="Algerian" panose="04020705040A02060702" pitchFamily="82" charset="0"/>
              </a:rPr>
              <a:t>2:</a:t>
            </a:r>
            <a:r>
              <a:rPr lang="en-IN" sz="2600" b="0" i="0" u="sng" dirty="0">
                <a:solidFill>
                  <a:srgbClr val="FFFF00"/>
                </a:solidFill>
                <a:effectLst/>
                <a:latin typeface="Algerian" panose="04020705040A02060702" pitchFamily="82" charset="0"/>
              </a:rPr>
              <a:t> SPORTS</a:t>
            </a:r>
          </a:p>
          <a:p>
            <a:pPr algn="l"/>
            <a:r>
              <a:rPr lang="en-US" sz="1600" b="0" i="0" dirty="0">
                <a:solidFill>
                  <a:schemeClr val="tx1"/>
                </a:solidFill>
                <a:effectLst/>
                <a:latin typeface="Arial" panose="020B0604020202020204" pitchFamily="34" charset="0"/>
                <a:cs typeface="Arial" panose="020B0604020202020204" pitchFamily="34" charset="0"/>
              </a:rPr>
              <a:t>Virtual reality can be used by coaches and players to train more efficiently across a range of sports, as they are able to watch and experience certain situations repeatedly and can improve each time. Essentially, it’s used as a training aid to help measure athletic performance and </a:t>
            </a:r>
            <a:r>
              <a:rPr lang="en-US" sz="1600" b="0" i="0" dirty="0" err="1">
                <a:solidFill>
                  <a:schemeClr val="tx1"/>
                </a:solidFill>
                <a:effectLst/>
                <a:latin typeface="Arial" panose="020B0604020202020204" pitchFamily="34" charset="0"/>
                <a:cs typeface="Arial" panose="020B0604020202020204" pitchFamily="34" charset="0"/>
              </a:rPr>
              <a:t>analyse</a:t>
            </a:r>
            <a:r>
              <a:rPr lang="en-US" sz="1600" b="0" i="0" dirty="0">
                <a:solidFill>
                  <a:schemeClr val="tx1"/>
                </a:solidFill>
                <a:effectLst/>
                <a:latin typeface="Arial" panose="020B0604020202020204" pitchFamily="34" charset="0"/>
                <a:cs typeface="Arial" panose="020B0604020202020204" pitchFamily="34" charset="0"/>
              </a:rPr>
              <a:t> technique.</a:t>
            </a:r>
          </a:p>
          <a:p>
            <a:pPr algn="l"/>
            <a:r>
              <a:rPr lang="en-US" sz="2600" b="0" i="0" u="sng" dirty="0">
                <a:solidFill>
                  <a:srgbClr val="FFFF00"/>
                </a:solidFill>
                <a:effectLst/>
                <a:latin typeface="Algerian" panose="04020705040A02060702" pitchFamily="82" charset="0"/>
              </a:rPr>
              <a:t>3: MEDICINE</a:t>
            </a:r>
          </a:p>
          <a:p>
            <a:pPr algn="l"/>
            <a:r>
              <a:rPr lang="en-US" sz="1600" b="0" i="0" dirty="0">
                <a:solidFill>
                  <a:schemeClr val="tx1"/>
                </a:solidFill>
                <a:effectLst/>
                <a:latin typeface="Arial" panose="020B0604020202020204" pitchFamily="34" charset="0"/>
                <a:cs typeface="Arial" panose="020B0604020202020204" pitchFamily="34" charset="0"/>
              </a:rPr>
              <a:t>Using VR technology in the medical industry is an effective way to not only improve the quality of students in training but it also presents a great opportunity to </a:t>
            </a:r>
            <a:r>
              <a:rPr lang="en-US" sz="1600" b="0" i="0" dirty="0" err="1">
                <a:solidFill>
                  <a:schemeClr val="tx1"/>
                </a:solidFill>
                <a:effectLst/>
                <a:latin typeface="Arial" panose="020B0604020202020204" pitchFamily="34" charset="0"/>
                <a:cs typeface="Arial" panose="020B0604020202020204" pitchFamily="34" charset="0"/>
              </a:rPr>
              <a:t>optimise</a:t>
            </a:r>
            <a:r>
              <a:rPr lang="en-US" sz="1600" b="0" i="0" dirty="0">
                <a:solidFill>
                  <a:schemeClr val="tx1"/>
                </a:solidFill>
                <a:effectLst/>
                <a:latin typeface="Arial" panose="020B0604020202020204" pitchFamily="34" charset="0"/>
                <a:cs typeface="Arial" panose="020B0604020202020204" pitchFamily="34" charset="0"/>
              </a:rPr>
              <a:t> costs, especially since </a:t>
            </a:r>
            <a:r>
              <a:rPr lang="en-US" sz="1700" b="0" i="0" dirty="0">
                <a:solidFill>
                  <a:schemeClr val="tx1"/>
                </a:solidFill>
                <a:effectLst/>
                <a:latin typeface="Arial" panose="020B0604020202020204" pitchFamily="34" charset="0"/>
                <a:cs typeface="Arial" panose="020B0604020202020204" pitchFamily="34" charset="0"/>
              </a:rPr>
              <a:t>health services are continuously under pressure with tight budgets.</a:t>
            </a:r>
          </a:p>
          <a:p>
            <a:pPr algn="l"/>
            <a:r>
              <a:rPr lang="en-IN" sz="2600" u="sng" dirty="0">
                <a:solidFill>
                  <a:srgbClr val="FFFF00"/>
                </a:solidFill>
                <a:latin typeface="Algerian" panose="04020705040A02060702" pitchFamily="82" charset="0"/>
              </a:rPr>
              <a:t>4: EDUCATION</a:t>
            </a:r>
          </a:p>
          <a:p>
            <a:pPr algn="l"/>
            <a:r>
              <a:rPr lang="en-US" sz="1600" b="0" i="0" dirty="0">
                <a:solidFill>
                  <a:schemeClr val="tx1"/>
                </a:solidFill>
                <a:effectLst/>
                <a:latin typeface="Arial" panose="020B0604020202020204" pitchFamily="34" charset="0"/>
                <a:cs typeface="Arial" panose="020B0604020202020204" pitchFamily="34" charset="0"/>
              </a:rPr>
              <a:t>Students are able to interact with each other and within a three-dimensional environment. They can also be taken on virtual field trips, for example, to museums, taking tours of the solar system and going back in time to different eras. Virtual reality can be particularly beneficial for students with special needs, such as autism</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68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356A-DF83-4DD7-BF5A-D93D6F5CF925}"/>
              </a:ext>
            </a:extLst>
          </p:cNvPr>
          <p:cNvSpPr>
            <a:spLocks noGrp="1"/>
          </p:cNvSpPr>
          <p:nvPr>
            <p:ph type="title"/>
          </p:nvPr>
        </p:nvSpPr>
        <p:spPr>
          <a:xfrm>
            <a:off x="543338" y="236699"/>
            <a:ext cx="10681253" cy="1141528"/>
          </a:xfrm>
        </p:spPr>
        <p:txBody>
          <a:bodyPr>
            <a:normAutofit fontScale="90000"/>
          </a:bodyPr>
          <a:lstStyle/>
          <a:p>
            <a:pPr algn="ctr"/>
            <a:r>
              <a:rPr lang="en-IN" sz="3600" u="sng" dirty="0">
                <a:solidFill>
                  <a:schemeClr val="accent1">
                    <a:lumMod val="20000"/>
                    <a:lumOff val="80000"/>
                  </a:schemeClr>
                </a:solidFill>
                <a:latin typeface="Berlin Sans FB Demi" panose="020E0802020502020306" pitchFamily="34" charset="0"/>
              </a:rPr>
              <a:t>Uses of augmented reality in today’s world</a:t>
            </a:r>
          </a:p>
        </p:txBody>
      </p:sp>
      <p:sp>
        <p:nvSpPr>
          <p:cNvPr id="3" name="Text Placeholder 2">
            <a:extLst>
              <a:ext uri="{FF2B5EF4-FFF2-40B4-BE49-F238E27FC236}">
                <a16:creationId xmlns:a16="http://schemas.microsoft.com/office/drawing/2014/main" id="{6C3C6D9C-1F5B-4A64-A234-93300549A1AA}"/>
              </a:ext>
            </a:extLst>
          </p:cNvPr>
          <p:cNvSpPr>
            <a:spLocks noGrp="1"/>
          </p:cNvSpPr>
          <p:nvPr>
            <p:ph type="body" idx="1"/>
          </p:nvPr>
        </p:nvSpPr>
        <p:spPr>
          <a:xfrm>
            <a:off x="543338" y="1484243"/>
            <a:ext cx="10893288" cy="5373757"/>
          </a:xfrm>
        </p:spPr>
        <p:txBody>
          <a:bodyPr>
            <a:normAutofit lnSpcReduction="10000"/>
          </a:bodyPr>
          <a:lstStyle/>
          <a:p>
            <a:pPr algn="l"/>
            <a:r>
              <a:rPr lang="en-IN" sz="2600" u="sng" dirty="0">
                <a:solidFill>
                  <a:srgbClr val="FFFF00"/>
                </a:solidFill>
                <a:latin typeface="Algerian" panose="04020705040A02060702" pitchFamily="82" charset="0"/>
              </a:rPr>
              <a:t>1:MEDICAL TRAINING</a:t>
            </a:r>
          </a:p>
          <a:p>
            <a:pPr algn="l"/>
            <a:r>
              <a:rPr lang="en-US" sz="1700" b="0" i="0" dirty="0">
                <a:solidFill>
                  <a:schemeClr val="tx1">
                    <a:lumMod val="95000"/>
                  </a:schemeClr>
                </a:solidFill>
                <a:effectLst/>
                <a:latin typeface="Arial" panose="020B0604020202020204" pitchFamily="34" charset="0"/>
                <a:cs typeface="Arial" panose="020B0604020202020204" pitchFamily="34" charset="0"/>
              </a:rPr>
              <a:t>From operating MRI equipment to performing complex surgeries, AR tech holds the potential to boost the depth and effectiveness of medical training in many areas.</a:t>
            </a:r>
          </a:p>
          <a:p>
            <a:pPr algn="l"/>
            <a:r>
              <a:rPr lang="en-IN" sz="2600" u="sng" dirty="0">
                <a:solidFill>
                  <a:srgbClr val="FFFF00"/>
                </a:solidFill>
                <a:latin typeface="Algerian" panose="04020705040A02060702" pitchFamily="82" charset="0"/>
                <a:cs typeface="Arial" panose="020B0604020202020204" pitchFamily="34" charset="0"/>
              </a:rPr>
              <a:t>2:BUSINESS LOGISTICS</a:t>
            </a:r>
          </a:p>
          <a:p>
            <a:pPr algn="l"/>
            <a:r>
              <a:rPr lang="en-US" sz="1700" b="0" i="0" dirty="0">
                <a:solidFill>
                  <a:schemeClr val="tx1"/>
                </a:solidFill>
                <a:effectLst/>
                <a:latin typeface="Arial" panose="020B0604020202020204" pitchFamily="34" charset="0"/>
                <a:cs typeface="Arial" panose="020B0604020202020204" pitchFamily="34" charset="0"/>
              </a:rPr>
              <a:t>AR presents a variety of opportunities to increase efficiency and cost savings across many areas of business logistics. This includes transportation, warehousing, and route-optimization.</a:t>
            </a:r>
          </a:p>
          <a:p>
            <a:pPr algn="l"/>
            <a:r>
              <a:rPr lang="en-US" sz="2400" u="sng" dirty="0">
                <a:solidFill>
                  <a:srgbClr val="FFFF00"/>
                </a:solidFill>
                <a:latin typeface="Algerian" panose="04020705040A02060702" pitchFamily="82" charset="0"/>
                <a:cs typeface="Arial" panose="020B0604020202020204" pitchFamily="34" charset="0"/>
              </a:rPr>
              <a:t>3:ENTERTAINMENT PURPOSES</a:t>
            </a:r>
          </a:p>
          <a:p>
            <a:pPr algn="l"/>
            <a:r>
              <a:rPr lang="en-US" sz="1700" b="0" i="0" dirty="0">
                <a:solidFill>
                  <a:schemeClr val="tx1"/>
                </a:solidFill>
                <a:effectLst/>
                <a:latin typeface="Arial" panose="020B0604020202020204" pitchFamily="34" charset="0"/>
                <a:cs typeface="Arial" panose="020B0604020202020204" pitchFamily="34" charset="0"/>
              </a:rPr>
              <a:t>Entertainment brands are now seeing AR as a great marketing opportunity to build deeper bonds between their characters and audience</a:t>
            </a:r>
            <a:r>
              <a:rPr lang="en-US" sz="1900" b="0" i="0" dirty="0">
                <a:solidFill>
                  <a:schemeClr val="tx1"/>
                </a:solidFill>
                <a:effectLst/>
                <a:latin typeface="Arial" panose="020B0604020202020204" pitchFamily="34" charset="0"/>
                <a:cs typeface="Arial" panose="020B0604020202020204" pitchFamily="34" charset="0"/>
              </a:rPr>
              <a:t>. </a:t>
            </a:r>
            <a:endParaRPr lang="en-US" sz="1900" b="0" i="0" dirty="0">
              <a:solidFill>
                <a:srgbClr val="BBB5AC"/>
              </a:solidFill>
              <a:effectLst/>
              <a:latin typeface="le-monde-livre-std"/>
            </a:endParaRPr>
          </a:p>
          <a:p>
            <a:pPr algn="l"/>
            <a:r>
              <a:rPr lang="en-US" sz="2600" u="sng" dirty="0">
                <a:solidFill>
                  <a:srgbClr val="FFFF00"/>
                </a:solidFill>
                <a:latin typeface="Algerian" panose="04020705040A02060702" pitchFamily="82" charset="0"/>
                <a:cs typeface="Arial" panose="020B0604020202020204" pitchFamily="34" charset="0"/>
              </a:rPr>
              <a:t>4:public safety</a:t>
            </a:r>
          </a:p>
          <a:p>
            <a:pPr algn="l"/>
            <a:r>
              <a:rPr lang="en-US" sz="1700" b="0" i="0" dirty="0">
                <a:solidFill>
                  <a:schemeClr val="tx1"/>
                </a:solidFill>
                <a:effectLst/>
                <a:latin typeface="Arial" panose="020B0604020202020204" pitchFamily="34" charset="0"/>
                <a:cs typeface="Arial" panose="020B0604020202020204" pitchFamily="34" charset="0"/>
              </a:rPr>
              <a:t>In the event of an emergency today, people will immediately reach for their smartphone to find out what's going on, where to go, and whether their loved ones are safe. Moreover, first responders arrive on the scene of a fire or earthquake trying to figure out who needs help, and the best way to get them to safety.</a:t>
            </a:r>
            <a:endParaRPr lang="en-IN"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27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241</TotalTime>
  <Words>1119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Aharoni</vt:lpstr>
      <vt:lpstr>Algerian</vt:lpstr>
      <vt:lpstr>Arial</vt:lpstr>
      <vt:lpstr>Arial Nova Cond</vt:lpstr>
      <vt:lpstr>Bahnschrift SemiBold</vt:lpstr>
      <vt:lpstr>Berlin Sans FB Demi</vt:lpstr>
      <vt:lpstr>Calibri</vt:lpstr>
      <vt:lpstr>Calibri Light</vt:lpstr>
      <vt:lpstr>Helvitica</vt:lpstr>
      <vt:lpstr>le-monde-livre-std</vt:lpstr>
      <vt:lpstr>SourceSansPro</vt:lpstr>
      <vt:lpstr>Celestial</vt:lpstr>
      <vt:lpstr>VIRTUAL REALITY AND AUGMENTED REALITY</vt:lpstr>
      <vt:lpstr>VIRTUAL  REALITY</vt:lpstr>
      <vt:lpstr>Some facts about virtual reality</vt:lpstr>
      <vt:lpstr>AUGMENTED REALITY</vt:lpstr>
      <vt:lpstr>Some facts about augmented reality</vt:lpstr>
      <vt:lpstr>Ar-vr are not the same afterall .both are different and have their own distinct characteristics…… so let’s distinguish them….</vt:lpstr>
      <vt:lpstr>Both virtual and augmented realities are able to make a huge impact in our day to day lives in various aspects and slowly we are adapting it to our mundane uses so let’s have a quick look how they have impacted our lives….</vt:lpstr>
      <vt:lpstr>Uses of virtual reality in today’s world</vt:lpstr>
      <vt:lpstr>Uses of augmented reality in today’s world</vt:lpstr>
      <vt:lpstr>THE END I HOPE YOU GOT A ROUGH IDEA ABOUT AR-VR(THEIR USES AND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AND AUGMENTED REALITY</dc:title>
  <dc:creator>Sohom Mandal</dc:creator>
  <cp:lastModifiedBy>Sohom Mandal</cp:lastModifiedBy>
  <cp:revision>23</cp:revision>
  <dcterms:created xsi:type="dcterms:W3CDTF">2021-05-13T15:58:44Z</dcterms:created>
  <dcterms:modified xsi:type="dcterms:W3CDTF">2021-05-14T20:17:55Z</dcterms:modified>
</cp:coreProperties>
</file>