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0C40-F675-C4F4-0794-492C321C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4885-0675-31AB-BADA-C23276BD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7B3-612D-B213-31CC-2090F923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516E-A0A7-4EC8-15FD-9A2E670D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4929-01B8-FCEA-E2D7-9937D07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9096-EA85-2F8D-4E9B-F98A92EF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0EC5-3D3B-912D-6EAD-8B3851D4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8C1E-D872-A5B1-F6B5-AE96A42F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3155-A157-1612-7812-44920695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F5F4-E3DA-2B44-5086-4F61C8DF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BC165-2E3C-9D00-6304-0249D132B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B55F-BC32-EFF2-4A71-EB1F4F09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1CD8-9F0B-23D9-25A6-451323A0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91E9-AD84-B822-E833-AC5F9B6A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06B5-F955-C8B2-96A0-5844A0A5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8FD4-D45C-668F-3E22-43C68AFC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5B31-DB5E-05CF-86EC-9AEB0A2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41ED-BF9A-FB86-14A2-0D1C09D2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9814-70CD-D832-395A-A5FF6C7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0DF0-CB42-A6E1-95E2-18CD638A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8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87CD-CDBF-E072-6420-ED4D7E41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8046-8A6F-9EAE-2B35-A5BCC7D7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E3BE-A756-C12B-C5D4-53EBE5F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412C-397F-B75C-8EEC-74762EE1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96CC-0D58-AA29-3298-CC00D967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4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828-B94E-EE39-5548-08329656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3FDD-B339-5AD9-3A76-03B3FCCC4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8764-59B7-5491-ED3E-41F47F14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4F09-BE35-1ED1-5C38-DA050D9A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A218-4745-1DFC-26AC-141A1C24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49E8-80FA-C70F-9B98-AFFDAB80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0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913F-1B3D-9D10-5C8F-AC9C457D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55BB-AD7D-FAFA-5606-89FFABA6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8CBB-826C-1E54-652F-4EAB4AAD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FE244-531B-BDF0-8DD3-85CAFE8F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B5A6-24CA-570C-3CF6-4B0FDACCE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02814-D62B-3951-8211-458D71FD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5EBF-4C60-A0A2-DF80-161F6F5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B74F8-B68C-CD07-4EF9-192717E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61C-7C65-2AC1-122B-40C65A4A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CC871-2AB7-8EC1-16E0-5D7F1900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A550D-7FAA-A5C7-7D6F-57DC40F9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0DA53-7A27-014D-47F5-7B44AD4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301DB-BEFC-2024-68E1-2EC31775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7DB48-353C-1B25-2ADD-EF3CDF45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FE55-AAC3-1D21-004E-A1DF4AFA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3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286C-0D26-3CBE-90C6-04F09227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EF3F-3BC3-8339-837C-C7A4CF51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C4321-D100-9DA2-B482-C1FA0DA2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187E3-F5C4-4038-4875-EA9E7A8E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EF7-62B9-96F4-4E61-078271D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0D6B-5460-CD99-7DFD-C950C06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D74C-1BB0-543E-357E-CED1F919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3C146-3FBA-F090-EACB-F787B57C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596-C935-F1A0-CBA7-97074D3A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4DFE-72B1-9B54-A7CF-1B62C6D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A72A-8952-BD3F-F5E0-26D9315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FAD0-1CB6-B9A7-F199-B3E4AD9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DBB60-825A-E6A6-BB1A-288BF8B6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0D6E-0A86-A095-F78F-289DBE07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12AD-686A-37DC-10D3-D3039014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25E-F559-4C8D-99E6-DB7272596FE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E5DE-3C81-D0CE-F773-BE6855AC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FDC0-704F-6352-18A0-AD8ABA7F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277-0094-4A30-BE9D-E5DA73A4E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E3B3-6083-DC55-5B78-E899EDE64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Bahnschrift SemiCondensed" panose="020B0502040204020203" pitchFamily="34" charset="0"/>
              </a:rPr>
              <a:t>Blinkit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99975-D518-621F-BC83-73C8857F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IN" sz="2200" dirty="0"/>
          </a:p>
          <a:p>
            <a:r>
              <a:rPr lang="en-IN" sz="2300" dirty="0"/>
              <a:t>Presented by </a:t>
            </a:r>
            <a:r>
              <a:rPr lang="en-IN" sz="2300" b="1" dirty="0"/>
              <a:t>Sohom Ghosh</a:t>
            </a:r>
          </a:p>
          <a:p>
            <a:r>
              <a:rPr lang="en-IN" sz="2100" dirty="0"/>
              <a:t>University of Engineering &amp; Management, Kolkata</a:t>
            </a:r>
            <a:br>
              <a:rPr lang="en-IN" sz="2100" dirty="0"/>
            </a:br>
            <a:r>
              <a:rPr lang="en-IN" sz="2100" dirty="0"/>
              <a:t>B-Tech in Computer Science and Engineering (4</a:t>
            </a:r>
            <a:r>
              <a:rPr lang="en-IN" sz="2100" baseline="30000" dirty="0"/>
              <a:t>th</a:t>
            </a:r>
            <a:r>
              <a:rPr lang="en-IN" sz="2100" dirty="0"/>
              <a:t> Year)</a:t>
            </a:r>
          </a:p>
          <a:p>
            <a:r>
              <a:rPr lang="en-IN" sz="2100" dirty="0"/>
              <a:t>Internship under Classroom Tech</a:t>
            </a:r>
            <a:br>
              <a:rPr lang="en-IN" sz="2100" dirty="0"/>
            </a:br>
            <a:r>
              <a:rPr lang="en-IN" sz="2100" dirty="0"/>
              <a:t>Duration: 1</a:t>
            </a:r>
            <a:r>
              <a:rPr lang="en-IN" sz="2100" baseline="30000" dirty="0"/>
              <a:t>st</a:t>
            </a:r>
            <a:r>
              <a:rPr lang="en-IN" sz="2100" dirty="0"/>
              <a:t> April 2025 – 30</a:t>
            </a:r>
            <a:r>
              <a:rPr lang="en-IN" sz="2100" baseline="30000" dirty="0"/>
              <a:t>th</a:t>
            </a:r>
            <a:r>
              <a:rPr lang="en-IN" sz="2100" dirty="0"/>
              <a:t> June 2025 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7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SemiCondensed</vt:lpstr>
      <vt:lpstr>Calibri</vt:lpstr>
      <vt:lpstr>Calibri Light</vt:lpstr>
      <vt:lpstr>Office Theme</vt:lpstr>
      <vt:lpstr>Blinkit Sales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Sohom Ghosh</dc:creator>
  <cp:lastModifiedBy>Sohom Ghosh</cp:lastModifiedBy>
  <cp:revision>1</cp:revision>
  <dcterms:created xsi:type="dcterms:W3CDTF">2025-07-03T14:38:51Z</dcterms:created>
  <dcterms:modified xsi:type="dcterms:W3CDTF">2025-07-03T14:38:56Z</dcterms:modified>
</cp:coreProperties>
</file>