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73" r:id="rId6"/>
    <p:sldId id="274" r:id="rId7"/>
    <p:sldId id="257" r:id="rId8"/>
    <p:sldId id="275" r:id="rId9"/>
    <p:sldId id="27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3A6B5-0037-42DC-9D52-F37C2C15D310}" v="117" dt="2023-04-21T07:43:44.322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5" autoAdjust="0"/>
    <p:restoredTop sz="94171" autoAdjust="0"/>
  </p:normalViewPr>
  <p:slideViewPr>
    <p:cSldViewPr snapToGrid="0">
      <p:cViewPr varScale="1">
        <p:scale>
          <a:sx n="78" d="100"/>
          <a:sy n="78" d="100"/>
        </p:scale>
        <p:origin x="26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 xuhong" userId="fef0a5fe-5e75-4499-ae1f-363d18053315" providerId="ADAL" clId="{B26DEEF2-6927-475D-BD0E-AED3CAE907CA}"/>
    <pc:docChg chg="modMainMaster">
      <pc:chgData name="Guo xuhong" userId="fef0a5fe-5e75-4499-ae1f-363d18053315" providerId="ADAL" clId="{B26DEEF2-6927-475D-BD0E-AED3CAE907CA}" dt="2022-01-11T02:25:22.508" v="1" actId="20577"/>
      <pc:docMkLst>
        <pc:docMk/>
      </pc:docMkLst>
      <pc:sldMasterChg chg="modSp mod">
        <pc:chgData name="Guo xuhong" userId="fef0a5fe-5e75-4499-ae1f-363d18053315" providerId="ADAL" clId="{B26DEEF2-6927-475D-BD0E-AED3CAE907CA}" dt="2022-01-11T02:25:22.508" v="1" actId="20577"/>
        <pc:sldMasterMkLst>
          <pc:docMk/>
          <pc:sldMasterMk cId="2520729128" sldId="2147483660"/>
        </pc:sldMasterMkLst>
        <pc:spChg chg="mod">
          <ac:chgData name="Guo xuhong" userId="fef0a5fe-5e75-4499-ae1f-363d18053315" providerId="ADAL" clId="{B26DEEF2-6927-475D-BD0E-AED3CAE907CA}" dt="2022-01-11T02:25:22.508" v="1" actId="20577"/>
          <ac:spMkLst>
            <pc:docMk/>
            <pc:sldMasterMk cId="2520729128" sldId="2147483660"/>
            <ac:spMk id="9" creationId="{00000000-0000-0000-0000-000000000000}"/>
          </ac:spMkLst>
        </pc:spChg>
      </pc:sldMasterChg>
    </pc:docChg>
  </pc:docChgLst>
  <pc:docChgLst>
    <pc:chgData name="Guo xuhong" userId="fef0a5fe-5e75-4499-ae1f-363d18053315" providerId="ADAL" clId="{EC9CA926-90E4-43E6-9052-2F6D890DE712}"/>
    <pc:docChg chg="custSel mod modMainMaster">
      <pc:chgData name="Guo xuhong" userId="fef0a5fe-5e75-4499-ae1f-363d18053315" providerId="ADAL" clId="{EC9CA926-90E4-43E6-9052-2F6D890DE712}" dt="2021-11-09T04:33:11.138" v="16" actId="478"/>
      <pc:docMkLst>
        <pc:docMk/>
      </pc:docMkLst>
      <pc:sldMasterChg chg="modSp mod delSldLayout modSldLayout sldLayoutOrd">
        <pc:chgData name="Guo xuhong" userId="fef0a5fe-5e75-4499-ae1f-363d18053315" providerId="ADAL" clId="{EC9CA926-90E4-43E6-9052-2F6D890DE712}" dt="2021-11-09T04:33:11.138" v="16" actId="478"/>
        <pc:sldMasterMkLst>
          <pc:docMk/>
          <pc:sldMasterMk cId="2520729128" sldId="2147483660"/>
        </pc:sldMasterMkLst>
        <pc:spChg chg="mod">
          <ac:chgData name="Guo xuhong" userId="fef0a5fe-5e75-4499-ae1f-363d18053315" providerId="ADAL" clId="{EC9CA926-90E4-43E6-9052-2F6D890DE712}" dt="2021-02-05T07:26:29.316" v="1" actId="20577"/>
          <ac:spMkLst>
            <pc:docMk/>
            <pc:sldMasterMk cId="2520729128" sldId="2147483660"/>
            <ac:spMk id="9" creationId="{00000000-0000-0000-0000-000000000000}"/>
          </ac:spMkLst>
        </pc:spChg>
        <pc:sldLayoutChg chg="ord">
          <pc:chgData name="Guo xuhong" userId="fef0a5fe-5e75-4499-ae1f-363d18053315" providerId="ADAL" clId="{EC9CA926-90E4-43E6-9052-2F6D890DE712}" dt="2021-11-09T04:31:28.837" v="9" actId="20578"/>
          <pc:sldLayoutMkLst>
            <pc:docMk/>
            <pc:sldMasterMk cId="2520729128" sldId="2147483660"/>
            <pc:sldLayoutMk cId="2884880255" sldId="2147483662"/>
          </pc:sldLayoutMkLst>
        </pc:sldLayoutChg>
        <pc:sldLayoutChg chg="ord">
          <pc:chgData name="Guo xuhong" userId="fef0a5fe-5e75-4499-ae1f-363d18053315" providerId="ADAL" clId="{EC9CA926-90E4-43E6-9052-2F6D890DE712}" dt="2021-11-09T04:31:28.837" v="9" actId="20578"/>
          <pc:sldLayoutMkLst>
            <pc:docMk/>
            <pc:sldMasterMk cId="2520729128" sldId="2147483660"/>
            <pc:sldLayoutMk cId="2498988506" sldId="2147483663"/>
          </pc:sldLayoutMkLst>
        </pc:sldLayoutChg>
        <pc:sldLayoutChg chg="ord">
          <pc:chgData name="Guo xuhong" userId="fef0a5fe-5e75-4499-ae1f-363d18053315" providerId="ADAL" clId="{EC9CA926-90E4-43E6-9052-2F6D890DE712}" dt="2021-11-09T04:31:28.837" v="9" actId="20578"/>
          <pc:sldLayoutMkLst>
            <pc:docMk/>
            <pc:sldMasterMk cId="2520729128" sldId="2147483660"/>
            <pc:sldLayoutMk cId="2233546239" sldId="2147483664"/>
          </pc:sldLayoutMkLst>
        </pc:sldLayoutChg>
        <pc:sldLayoutChg chg="addSp delSp modSp">
          <pc:chgData name="Guo xuhong" userId="fef0a5fe-5e75-4499-ae1f-363d18053315" providerId="ADAL" clId="{EC9CA926-90E4-43E6-9052-2F6D890DE712}" dt="2021-11-09T04:30:23.134" v="4"/>
          <pc:sldLayoutMkLst>
            <pc:docMk/>
            <pc:sldMasterMk cId="2520729128" sldId="2147483660"/>
            <pc:sldLayoutMk cId="3995193491" sldId="2147483666"/>
          </pc:sldLayoutMkLst>
          <pc:spChg chg="add del mod">
            <ac:chgData name="Guo xuhong" userId="fef0a5fe-5e75-4499-ae1f-363d18053315" providerId="ADAL" clId="{EC9CA926-90E4-43E6-9052-2F6D890DE712}" dt="2021-11-09T04:30:23.134" v="4"/>
            <ac:spMkLst>
              <pc:docMk/>
              <pc:sldMasterMk cId="2520729128" sldId="2147483660"/>
              <pc:sldLayoutMk cId="3995193491" sldId="2147483666"/>
              <ac:spMk id="7" creationId="{42CF2649-F374-4765-B1A6-8954E08D7574}"/>
            </ac:spMkLst>
          </pc:spChg>
        </pc:sldLayoutChg>
        <pc:sldLayoutChg chg="addSp delSp modSp">
          <pc:chgData name="Guo xuhong" userId="fef0a5fe-5e75-4499-ae1f-363d18053315" providerId="ADAL" clId="{EC9CA926-90E4-43E6-9052-2F6D890DE712}" dt="2021-11-09T04:30:53.541" v="7" actId="1076"/>
          <pc:sldLayoutMkLst>
            <pc:docMk/>
            <pc:sldMasterMk cId="2520729128" sldId="2147483660"/>
            <pc:sldLayoutMk cId="669998033" sldId="2147483667"/>
          </pc:sldLayoutMkLst>
          <pc:spChg chg="del">
            <ac:chgData name="Guo xuhong" userId="fef0a5fe-5e75-4499-ae1f-363d18053315" providerId="ADAL" clId="{EC9CA926-90E4-43E6-9052-2F6D890DE712}" dt="2021-11-09T04:30:45.512" v="6" actId="478"/>
            <ac:spMkLst>
              <pc:docMk/>
              <pc:sldMasterMk cId="2520729128" sldId="2147483660"/>
              <pc:sldLayoutMk cId="669998033" sldId="2147483667"/>
              <ac:spMk id="6" creationId="{B3A55E66-4C91-4D2A-8EB6-4FD13CC57D3E}"/>
            </ac:spMkLst>
          </pc:spChg>
          <pc:spChg chg="add mod">
            <ac:chgData name="Guo xuhong" userId="fef0a5fe-5e75-4499-ae1f-363d18053315" providerId="ADAL" clId="{EC9CA926-90E4-43E6-9052-2F6D890DE712}" dt="2021-11-09T04:30:53.541" v="7" actId="1076"/>
            <ac:spMkLst>
              <pc:docMk/>
              <pc:sldMasterMk cId="2520729128" sldId="2147483660"/>
              <pc:sldLayoutMk cId="669998033" sldId="2147483667"/>
              <ac:spMk id="7" creationId="{46CC1EE9-CF89-431A-B1FB-92E699BA6CEF}"/>
            </ac:spMkLst>
          </pc:spChg>
        </pc:sldLayoutChg>
        <pc:sldLayoutChg chg="delSp mod ord">
          <pc:chgData name="Guo xuhong" userId="fef0a5fe-5e75-4499-ae1f-363d18053315" providerId="ADAL" clId="{EC9CA926-90E4-43E6-9052-2F6D890DE712}" dt="2021-11-09T04:33:11.138" v="16" actId="478"/>
          <pc:sldLayoutMkLst>
            <pc:docMk/>
            <pc:sldMasterMk cId="2520729128" sldId="2147483660"/>
            <pc:sldLayoutMk cId="3762906872" sldId="2147483668"/>
          </pc:sldLayoutMkLst>
          <pc:spChg chg="del">
            <ac:chgData name="Guo xuhong" userId="fef0a5fe-5e75-4499-ae1f-363d18053315" providerId="ADAL" clId="{EC9CA926-90E4-43E6-9052-2F6D890DE712}" dt="2021-11-09T04:33:11.138" v="16" actId="478"/>
            <ac:spMkLst>
              <pc:docMk/>
              <pc:sldMasterMk cId="2520729128" sldId="2147483660"/>
              <pc:sldLayoutMk cId="3762906872" sldId="2147483668"/>
              <ac:spMk id="6" creationId="{43E0A30D-F374-4D61-A4F7-E8F56A3B7678}"/>
            </ac:spMkLst>
          </pc:spChg>
        </pc:sldLayoutChg>
        <pc:sldLayoutChg chg="addSp delSp modSp mod">
          <pc:chgData name="Guo xuhong" userId="fef0a5fe-5e75-4499-ae1f-363d18053315" providerId="ADAL" clId="{EC9CA926-90E4-43E6-9052-2F6D890DE712}" dt="2021-11-09T04:32:08.267" v="15" actId="1076"/>
          <pc:sldLayoutMkLst>
            <pc:docMk/>
            <pc:sldMasterMk cId="2520729128" sldId="2147483660"/>
            <pc:sldLayoutMk cId="2022329924" sldId="2147483669"/>
          </pc:sldLayoutMkLst>
          <pc:spChg chg="del">
            <ac:chgData name="Guo xuhong" userId="fef0a5fe-5e75-4499-ae1f-363d18053315" providerId="ADAL" clId="{EC9CA926-90E4-43E6-9052-2F6D890DE712}" dt="2021-11-09T04:31:57.648" v="13" actId="478"/>
            <ac:spMkLst>
              <pc:docMk/>
              <pc:sldMasterMk cId="2520729128" sldId="2147483660"/>
              <pc:sldLayoutMk cId="2022329924" sldId="2147483669"/>
              <ac:spMk id="6" creationId="{43E0A30D-F374-4D61-A4F7-E8F56A3B7678}"/>
            </ac:spMkLst>
          </pc:spChg>
          <pc:spChg chg="add mod">
            <ac:chgData name="Guo xuhong" userId="fef0a5fe-5e75-4499-ae1f-363d18053315" providerId="ADAL" clId="{EC9CA926-90E4-43E6-9052-2F6D890DE712}" dt="2021-11-09T04:32:08.267" v="15" actId="1076"/>
            <ac:spMkLst>
              <pc:docMk/>
              <pc:sldMasterMk cId="2520729128" sldId="2147483660"/>
              <pc:sldLayoutMk cId="2022329924" sldId="2147483669"/>
              <ac:spMk id="8" creationId="{869E07CD-9DA6-44FF-A599-C6C5EA4BE6DB}"/>
            </ac:spMkLst>
          </pc:spChg>
        </pc:sldLayoutChg>
        <pc:sldLayoutChg chg="del">
          <pc:chgData name="Guo xuhong" userId="fef0a5fe-5e75-4499-ae1f-363d18053315" providerId="ADAL" clId="{EC9CA926-90E4-43E6-9052-2F6D890DE712}" dt="2021-11-09T04:31:47.661" v="10" actId="2696"/>
          <pc:sldLayoutMkLst>
            <pc:docMk/>
            <pc:sldMasterMk cId="2520729128" sldId="2147483660"/>
            <pc:sldLayoutMk cId="2433393112" sldId="2147483670"/>
          </pc:sldLayoutMkLst>
        </pc:sldLayoutChg>
      </pc:sldMasterChg>
    </pc:docChg>
  </pc:docChgLst>
  <pc:docChgLst>
    <pc:chgData name="Guo xuhong" userId="fef0a5fe-5e75-4499-ae1f-363d18053315" providerId="ADAL" clId="{2C63A6B5-0037-42DC-9D52-F37C2C15D310}"/>
    <pc:docChg chg="undo custSel addSld delSld modSld sldOrd">
      <pc:chgData name="Guo xuhong" userId="fef0a5fe-5e75-4499-ae1f-363d18053315" providerId="ADAL" clId="{2C63A6B5-0037-42DC-9D52-F37C2C15D310}" dt="2023-04-21T08:59:30.998" v="2135" actId="1076"/>
      <pc:docMkLst>
        <pc:docMk/>
      </pc:docMkLst>
      <pc:sldChg chg="modSp mod">
        <pc:chgData name="Guo xuhong" userId="fef0a5fe-5e75-4499-ae1f-363d18053315" providerId="ADAL" clId="{2C63A6B5-0037-42DC-9D52-F37C2C15D310}" dt="2023-04-19T02:11:14.164" v="50" actId="20577"/>
        <pc:sldMkLst>
          <pc:docMk/>
          <pc:sldMk cId="1204613470" sldId="256"/>
        </pc:sldMkLst>
        <pc:spChg chg="mod">
          <ac:chgData name="Guo xuhong" userId="fef0a5fe-5e75-4499-ae1f-363d18053315" providerId="ADAL" clId="{2C63A6B5-0037-42DC-9D52-F37C2C15D310}" dt="2023-04-19T02:10:50.046" v="44" actId="20577"/>
          <ac:spMkLst>
            <pc:docMk/>
            <pc:sldMk cId="1204613470" sldId="256"/>
            <ac:spMk id="2" creationId="{A8ED3E38-5AB5-44B0-A4C4-CCEA2D056195}"/>
          </ac:spMkLst>
        </pc:spChg>
        <pc:spChg chg="mod">
          <ac:chgData name="Guo xuhong" userId="fef0a5fe-5e75-4499-ae1f-363d18053315" providerId="ADAL" clId="{2C63A6B5-0037-42DC-9D52-F37C2C15D310}" dt="2023-04-19T02:11:11.571" v="48" actId="20577"/>
          <ac:spMkLst>
            <pc:docMk/>
            <pc:sldMk cId="1204613470" sldId="256"/>
            <ac:spMk id="3" creationId="{58C239BE-3179-4719-BCA3-0AC6DC880F52}"/>
          </ac:spMkLst>
        </pc:spChg>
        <pc:spChg chg="mod">
          <ac:chgData name="Guo xuhong" userId="fef0a5fe-5e75-4499-ae1f-363d18053315" providerId="ADAL" clId="{2C63A6B5-0037-42DC-9D52-F37C2C15D310}" dt="2023-04-19T02:11:14.164" v="50" actId="20577"/>
          <ac:spMkLst>
            <pc:docMk/>
            <pc:sldMk cId="1204613470" sldId="256"/>
            <ac:spMk id="6" creationId="{F148CC06-493F-4252-B9C4-0FF98F90CD11}"/>
          </ac:spMkLst>
        </pc:spChg>
      </pc:sldChg>
      <pc:sldChg chg="addSp delSp modSp mod modClrScheme chgLayout modNotesTx">
        <pc:chgData name="Guo xuhong" userId="fef0a5fe-5e75-4499-ae1f-363d18053315" providerId="ADAL" clId="{2C63A6B5-0037-42DC-9D52-F37C2C15D310}" dt="2023-04-21T07:29:11.025" v="1760" actId="20577"/>
        <pc:sldMkLst>
          <pc:docMk/>
          <pc:sldMk cId="62167461" sldId="257"/>
        </pc:sldMkLst>
        <pc:spChg chg="del mod ord">
          <ac:chgData name="Guo xuhong" userId="fef0a5fe-5e75-4499-ae1f-363d18053315" providerId="ADAL" clId="{2C63A6B5-0037-42DC-9D52-F37C2C15D310}" dt="2023-04-19T02:13:23.212" v="55" actId="700"/>
          <ac:spMkLst>
            <pc:docMk/>
            <pc:sldMk cId="62167461" sldId="257"/>
            <ac:spMk id="2" creationId="{87283B24-15FF-457B-89E7-9E7638B65589}"/>
          </ac:spMkLst>
        </pc:spChg>
        <pc:spChg chg="del mod ord">
          <ac:chgData name="Guo xuhong" userId="fef0a5fe-5e75-4499-ae1f-363d18053315" providerId="ADAL" clId="{2C63A6B5-0037-42DC-9D52-F37C2C15D310}" dt="2023-04-19T02:13:23.212" v="55" actId="700"/>
          <ac:spMkLst>
            <pc:docMk/>
            <pc:sldMk cId="62167461" sldId="257"/>
            <ac:spMk id="3" creationId="{605A9391-70DB-495D-9B25-878D33B752DA}"/>
          </ac:spMkLst>
        </pc:spChg>
        <pc:spChg chg="add mod ord">
          <ac:chgData name="Guo xuhong" userId="fef0a5fe-5e75-4499-ae1f-363d18053315" providerId="ADAL" clId="{2C63A6B5-0037-42DC-9D52-F37C2C15D310}" dt="2023-04-21T07:17:03.243" v="1181" actId="20577"/>
          <ac:spMkLst>
            <pc:docMk/>
            <pc:sldMk cId="62167461" sldId="257"/>
            <ac:spMk id="4" creationId="{AD7409AE-1559-FCCE-E4AA-3EF8D15C6D8C}"/>
          </ac:spMkLst>
        </pc:spChg>
        <pc:spChg chg="add del mod ord">
          <ac:chgData name="Guo xuhong" userId="fef0a5fe-5e75-4499-ae1f-363d18053315" providerId="ADAL" clId="{2C63A6B5-0037-42DC-9D52-F37C2C15D310}" dt="2023-04-21T07:15:09.083" v="1157" actId="478"/>
          <ac:spMkLst>
            <pc:docMk/>
            <pc:sldMk cId="62167461" sldId="257"/>
            <ac:spMk id="5" creationId="{7A61B252-7668-CA41-ADB2-BECEC1110E00}"/>
          </ac:spMkLst>
        </pc:spChg>
        <pc:spChg chg="add mod ord">
          <ac:chgData name="Guo xuhong" userId="fef0a5fe-5e75-4499-ae1f-363d18053315" providerId="ADAL" clId="{2C63A6B5-0037-42DC-9D52-F37C2C15D310}" dt="2023-04-21T07:29:11.025" v="1760" actId="20577"/>
          <ac:spMkLst>
            <pc:docMk/>
            <pc:sldMk cId="62167461" sldId="257"/>
            <ac:spMk id="6" creationId="{36786ACD-4AE3-39C9-C918-5E84C15CCFC2}"/>
          </ac:spMkLst>
        </pc:spChg>
        <pc:spChg chg="add mod">
          <ac:chgData name="Guo xuhong" userId="fef0a5fe-5e75-4499-ae1f-363d18053315" providerId="ADAL" clId="{2C63A6B5-0037-42DC-9D52-F37C2C15D310}" dt="2023-04-21T07:23:44.553" v="1567" actId="20577"/>
          <ac:spMkLst>
            <pc:docMk/>
            <pc:sldMk cId="62167461" sldId="257"/>
            <ac:spMk id="9" creationId="{11170235-5560-5E99-C644-F0E4A4293585}"/>
          </ac:spMkLst>
        </pc:spChg>
        <pc:spChg chg="add del mod">
          <ac:chgData name="Guo xuhong" userId="fef0a5fe-5e75-4499-ae1f-363d18053315" providerId="ADAL" clId="{2C63A6B5-0037-42DC-9D52-F37C2C15D310}" dt="2023-04-21T07:21:10.161" v="1401" actId="478"/>
          <ac:spMkLst>
            <pc:docMk/>
            <pc:sldMk cId="62167461" sldId="257"/>
            <ac:spMk id="10" creationId="{AB1E2B43-3AC9-F96B-6066-5845839C1480}"/>
          </ac:spMkLst>
        </pc:spChg>
        <pc:spChg chg="add mod">
          <ac:chgData name="Guo xuhong" userId="fef0a5fe-5e75-4499-ae1f-363d18053315" providerId="ADAL" clId="{2C63A6B5-0037-42DC-9D52-F37C2C15D310}" dt="2023-04-21T07:19:05.121" v="1231" actId="20577"/>
          <ac:spMkLst>
            <pc:docMk/>
            <pc:sldMk cId="62167461" sldId="257"/>
            <ac:spMk id="11" creationId="{1C521577-50B1-EB15-43CB-D563E82B33DB}"/>
          </ac:spMkLst>
        </pc:spChg>
        <pc:picChg chg="add del mod">
          <ac:chgData name="Guo xuhong" userId="fef0a5fe-5e75-4499-ae1f-363d18053315" providerId="ADAL" clId="{2C63A6B5-0037-42DC-9D52-F37C2C15D310}" dt="2023-04-21T07:21:06.190" v="1399" actId="478"/>
          <ac:picMkLst>
            <pc:docMk/>
            <pc:sldMk cId="62167461" sldId="257"/>
            <ac:picMk id="3" creationId="{0D8E948B-58A4-E4AD-E395-465AB50419B2}"/>
          </ac:picMkLst>
        </pc:picChg>
        <pc:picChg chg="add mod">
          <ac:chgData name="Guo xuhong" userId="fef0a5fe-5e75-4499-ae1f-363d18053315" providerId="ADAL" clId="{2C63A6B5-0037-42DC-9D52-F37C2C15D310}" dt="2023-04-21T07:23:38.406" v="1564" actId="1076"/>
          <ac:picMkLst>
            <pc:docMk/>
            <pc:sldMk cId="62167461" sldId="257"/>
            <ac:picMk id="8" creationId="{054AB48B-3099-0244-5BD3-62887AB532E8}"/>
          </ac:picMkLst>
        </pc:picChg>
        <pc:picChg chg="add mod">
          <ac:chgData name="Guo xuhong" userId="fef0a5fe-5e75-4499-ae1f-363d18053315" providerId="ADAL" clId="{2C63A6B5-0037-42DC-9D52-F37C2C15D310}" dt="2023-04-21T07:23:40.833" v="1565" actId="1076"/>
          <ac:picMkLst>
            <pc:docMk/>
            <pc:sldMk cId="62167461" sldId="257"/>
            <ac:picMk id="13" creationId="{FA276865-449B-CA80-5212-C177473FC2EA}"/>
          </ac:picMkLst>
        </pc:picChg>
      </pc:sldChg>
      <pc:sldChg chg="modSp del mod modNotesTx">
        <pc:chgData name="Guo xuhong" userId="fef0a5fe-5e75-4499-ae1f-363d18053315" providerId="ADAL" clId="{2C63A6B5-0037-42DC-9D52-F37C2C15D310}" dt="2023-04-20T05:35:22.880" v="1040" actId="47"/>
        <pc:sldMkLst>
          <pc:docMk/>
          <pc:sldMk cId="1906158181" sldId="258"/>
        </pc:sldMkLst>
        <pc:spChg chg="mod">
          <ac:chgData name="Guo xuhong" userId="fef0a5fe-5e75-4499-ae1f-363d18053315" providerId="ADAL" clId="{2C63A6B5-0037-42DC-9D52-F37C2C15D310}" dt="2023-04-19T02:30:56.189" v="359" actId="20577"/>
          <ac:spMkLst>
            <pc:docMk/>
            <pc:sldMk cId="1906158181" sldId="258"/>
            <ac:spMk id="2" creationId="{B101BAD3-4A4C-475E-87FE-5659AB8E7B59}"/>
          </ac:spMkLst>
        </pc:spChg>
        <pc:spChg chg="mod">
          <ac:chgData name="Guo xuhong" userId="fef0a5fe-5e75-4499-ae1f-363d18053315" providerId="ADAL" clId="{2C63A6B5-0037-42DC-9D52-F37C2C15D310}" dt="2023-04-19T02:12:21.200" v="51" actId="14100"/>
          <ac:spMkLst>
            <pc:docMk/>
            <pc:sldMk cId="1906158181" sldId="258"/>
            <ac:spMk id="3" creationId="{5DE67299-B40B-4E1D-968D-F58ABD48E397}"/>
          </ac:spMkLst>
        </pc:spChg>
        <pc:spChg chg="mod">
          <ac:chgData name="Guo xuhong" userId="fef0a5fe-5e75-4499-ae1f-363d18053315" providerId="ADAL" clId="{2C63A6B5-0037-42DC-9D52-F37C2C15D310}" dt="2023-04-19T03:20:17.492" v="589" actId="115"/>
          <ac:spMkLst>
            <pc:docMk/>
            <pc:sldMk cId="1906158181" sldId="258"/>
            <ac:spMk id="7" creationId="{FB7ADCAF-CD07-4807-954D-14C81B6B67F3}"/>
          </ac:spMkLst>
        </pc:spChg>
      </pc:sldChg>
      <pc:sldChg chg="addSp delSp modSp new del mod modClrScheme chgLayout">
        <pc:chgData name="Guo xuhong" userId="fef0a5fe-5e75-4499-ae1f-363d18053315" providerId="ADAL" clId="{2C63A6B5-0037-42DC-9D52-F37C2C15D310}" dt="2023-04-19T02:20:34.197" v="216" actId="47"/>
        <pc:sldMkLst>
          <pc:docMk/>
          <pc:sldMk cId="1480504747" sldId="259"/>
        </pc:sldMkLst>
        <pc:spChg chg="del mod ord">
          <ac:chgData name="Guo xuhong" userId="fef0a5fe-5e75-4499-ae1f-363d18053315" providerId="ADAL" clId="{2C63A6B5-0037-42DC-9D52-F37C2C15D310}" dt="2023-04-19T02:16:33.312" v="183" actId="700"/>
          <ac:spMkLst>
            <pc:docMk/>
            <pc:sldMk cId="1480504747" sldId="259"/>
            <ac:spMk id="2" creationId="{35B2B462-045C-950C-105B-F54773997349}"/>
          </ac:spMkLst>
        </pc:spChg>
        <pc:spChg chg="del mod ord">
          <ac:chgData name="Guo xuhong" userId="fef0a5fe-5e75-4499-ae1f-363d18053315" providerId="ADAL" clId="{2C63A6B5-0037-42DC-9D52-F37C2C15D310}" dt="2023-04-19T02:16:33.312" v="183" actId="700"/>
          <ac:spMkLst>
            <pc:docMk/>
            <pc:sldMk cId="1480504747" sldId="259"/>
            <ac:spMk id="3" creationId="{67E29ADB-9D41-1733-8E82-50396B1A545B}"/>
          </ac:spMkLst>
        </pc:spChg>
        <pc:spChg chg="add mod ord">
          <ac:chgData name="Guo xuhong" userId="fef0a5fe-5e75-4499-ae1f-363d18053315" providerId="ADAL" clId="{2C63A6B5-0037-42DC-9D52-F37C2C15D310}" dt="2023-04-19T02:16:37.945" v="210" actId="20577"/>
          <ac:spMkLst>
            <pc:docMk/>
            <pc:sldMk cId="1480504747" sldId="259"/>
            <ac:spMk id="4" creationId="{1B66316F-7B38-F647-FA6D-01C864D5E7F1}"/>
          </ac:spMkLst>
        </pc:spChg>
        <pc:spChg chg="add del mod ord">
          <ac:chgData name="Guo xuhong" userId="fef0a5fe-5e75-4499-ae1f-363d18053315" providerId="ADAL" clId="{2C63A6B5-0037-42DC-9D52-F37C2C15D310}" dt="2023-04-19T02:16:41.887" v="211" actId="478"/>
          <ac:spMkLst>
            <pc:docMk/>
            <pc:sldMk cId="1480504747" sldId="259"/>
            <ac:spMk id="5" creationId="{544D868D-3C68-9C9D-11CE-3E271901E763}"/>
          </ac:spMkLst>
        </pc:spChg>
        <pc:spChg chg="add mod ord">
          <ac:chgData name="Guo xuhong" userId="fef0a5fe-5e75-4499-ae1f-363d18053315" providerId="ADAL" clId="{2C63A6B5-0037-42DC-9D52-F37C2C15D310}" dt="2023-04-19T02:16:33.312" v="183" actId="700"/>
          <ac:spMkLst>
            <pc:docMk/>
            <pc:sldMk cId="1480504747" sldId="259"/>
            <ac:spMk id="6" creationId="{D25465B3-88A9-81F6-B803-1B2D30708864}"/>
          </ac:spMkLst>
        </pc:spChg>
      </pc:sldChg>
      <pc:sldChg chg="addSp modSp add mod ord">
        <pc:chgData name="Guo xuhong" userId="fef0a5fe-5e75-4499-ae1f-363d18053315" providerId="ADAL" clId="{2C63A6B5-0037-42DC-9D52-F37C2C15D310}" dt="2023-04-19T02:25:30.495" v="337" actId="13822"/>
        <pc:sldMkLst>
          <pc:docMk/>
          <pc:sldMk cId="2545229875" sldId="273"/>
        </pc:sldMkLst>
        <pc:spChg chg="mod">
          <ac:chgData name="Guo xuhong" userId="fef0a5fe-5e75-4499-ae1f-363d18053315" providerId="ADAL" clId="{2C63A6B5-0037-42DC-9D52-F37C2C15D310}" dt="2023-04-19T02:25:17.934" v="335" actId="1076"/>
          <ac:spMkLst>
            <pc:docMk/>
            <pc:sldMk cId="2545229875" sldId="273"/>
            <ac:spMk id="2" creationId="{EEDC8D80-9628-2E6C-6312-750DDE2A420C}"/>
          </ac:spMkLst>
        </pc:spChg>
        <pc:spChg chg="add mod">
          <ac:chgData name="Guo xuhong" userId="fef0a5fe-5e75-4499-ae1f-363d18053315" providerId="ADAL" clId="{2C63A6B5-0037-42DC-9D52-F37C2C15D310}" dt="2023-04-19T02:25:30.495" v="337" actId="13822"/>
          <ac:spMkLst>
            <pc:docMk/>
            <pc:sldMk cId="2545229875" sldId="273"/>
            <ac:spMk id="5" creationId="{563DFDBE-7600-5ADC-9597-B9488A0607F9}"/>
          </ac:spMkLst>
        </pc:spChg>
      </pc:sldChg>
      <pc:sldChg chg="delSp modSp add mod">
        <pc:chgData name="Guo xuhong" userId="fef0a5fe-5e75-4499-ae1f-363d18053315" providerId="ADAL" clId="{2C63A6B5-0037-42DC-9D52-F37C2C15D310}" dt="2023-04-20T05:36:56.970" v="1148" actId="20577"/>
        <pc:sldMkLst>
          <pc:docMk/>
          <pc:sldMk cId="4131258483" sldId="274"/>
        </pc:sldMkLst>
        <pc:spChg chg="del">
          <ac:chgData name="Guo xuhong" userId="fef0a5fe-5e75-4499-ae1f-363d18053315" providerId="ADAL" clId="{2C63A6B5-0037-42DC-9D52-F37C2C15D310}" dt="2023-04-20T03:11:06.135" v="834" actId="478"/>
          <ac:spMkLst>
            <pc:docMk/>
            <pc:sldMk cId="4131258483" sldId="274"/>
            <ac:spMk id="3" creationId="{5DE67299-B40B-4E1D-968D-F58ABD48E397}"/>
          </ac:spMkLst>
        </pc:spChg>
        <pc:spChg chg="mod">
          <ac:chgData name="Guo xuhong" userId="fef0a5fe-5e75-4499-ae1f-363d18053315" providerId="ADAL" clId="{2C63A6B5-0037-42DC-9D52-F37C2C15D310}" dt="2023-04-20T05:36:56.970" v="1148" actId="20577"/>
          <ac:spMkLst>
            <pc:docMk/>
            <pc:sldMk cId="4131258483" sldId="274"/>
            <ac:spMk id="7" creationId="{FB7ADCAF-CD07-4807-954D-14C81B6B67F3}"/>
          </ac:spMkLst>
        </pc:spChg>
      </pc:sldChg>
      <pc:sldChg chg="addSp delSp modSp new mod">
        <pc:chgData name="Guo xuhong" userId="fef0a5fe-5e75-4499-ae1f-363d18053315" providerId="ADAL" clId="{2C63A6B5-0037-42DC-9D52-F37C2C15D310}" dt="2023-04-21T08:59:30.998" v="2135" actId="1076"/>
        <pc:sldMkLst>
          <pc:docMk/>
          <pc:sldMk cId="987562195" sldId="275"/>
        </pc:sldMkLst>
        <pc:spChg chg="mod">
          <ac:chgData name="Guo xuhong" userId="fef0a5fe-5e75-4499-ae1f-363d18053315" providerId="ADAL" clId="{2C63A6B5-0037-42DC-9D52-F37C2C15D310}" dt="2023-04-21T07:31:31.704" v="1825" actId="20577"/>
          <ac:spMkLst>
            <pc:docMk/>
            <pc:sldMk cId="987562195" sldId="275"/>
            <ac:spMk id="2" creationId="{F524A578-F67D-7EAF-4C2A-1A5F6C598CC7}"/>
          </ac:spMkLst>
        </pc:spChg>
        <pc:spChg chg="del mod">
          <ac:chgData name="Guo xuhong" userId="fef0a5fe-5e75-4499-ae1f-363d18053315" providerId="ADAL" clId="{2C63A6B5-0037-42DC-9D52-F37C2C15D310}" dt="2023-04-21T07:31:35.694" v="1827" actId="478"/>
          <ac:spMkLst>
            <pc:docMk/>
            <pc:sldMk cId="987562195" sldId="275"/>
            <ac:spMk id="3" creationId="{270AD598-1AF3-BD30-3FDF-E14DDE40E74A}"/>
          </ac:spMkLst>
        </pc:spChg>
        <pc:spChg chg="mod">
          <ac:chgData name="Guo xuhong" userId="fef0a5fe-5e75-4499-ae1f-363d18053315" providerId="ADAL" clId="{2C63A6B5-0037-42DC-9D52-F37C2C15D310}" dt="2023-04-21T07:39:59.903" v="2025" actId="20577"/>
          <ac:spMkLst>
            <pc:docMk/>
            <pc:sldMk cId="987562195" sldId="275"/>
            <ac:spMk id="4" creationId="{E83C70D7-1169-CDB2-2E85-7AD65B27CFCC}"/>
          </ac:spMkLst>
        </pc:spChg>
        <pc:spChg chg="add del mod">
          <ac:chgData name="Guo xuhong" userId="fef0a5fe-5e75-4499-ae1f-363d18053315" providerId="ADAL" clId="{2C63A6B5-0037-42DC-9D52-F37C2C15D310}" dt="2023-04-21T07:38:07.046" v="2009" actId="478"/>
          <ac:spMkLst>
            <pc:docMk/>
            <pc:sldMk cId="987562195" sldId="275"/>
            <ac:spMk id="5" creationId="{2FC80E65-9448-6A8F-FDF8-CD1436233FD0}"/>
          </ac:spMkLst>
        </pc:spChg>
        <pc:spChg chg="add del">
          <ac:chgData name="Guo xuhong" userId="fef0a5fe-5e75-4499-ae1f-363d18053315" providerId="ADAL" clId="{2C63A6B5-0037-42DC-9D52-F37C2C15D310}" dt="2023-04-21T07:32:32.550" v="1849" actId="478"/>
          <ac:spMkLst>
            <pc:docMk/>
            <pc:sldMk cId="987562195" sldId="275"/>
            <ac:spMk id="8" creationId="{D34B5209-8B1B-239C-530B-935B71A00723}"/>
          </ac:spMkLst>
        </pc:spChg>
        <pc:spChg chg="add del mod">
          <ac:chgData name="Guo xuhong" userId="fef0a5fe-5e75-4499-ae1f-363d18053315" providerId="ADAL" clId="{2C63A6B5-0037-42DC-9D52-F37C2C15D310}" dt="2023-04-21T07:38:07.046" v="2009" actId="478"/>
          <ac:spMkLst>
            <pc:docMk/>
            <pc:sldMk cId="987562195" sldId="275"/>
            <ac:spMk id="9" creationId="{4C750CD6-8A50-399E-1062-503B6D58D1DA}"/>
          </ac:spMkLst>
        </pc:spChg>
        <pc:spChg chg="add del mod">
          <ac:chgData name="Guo xuhong" userId="fef0a5fe-5e75-4499-ae1f-363d18053315" providerId="ADAL" clId="{2C63A6B5-0037-42DC-9D52-F37C2C15D310}" dt="2023-04-21T07:38:07.046" v="2009" actId="478"/>
          <ac:spMkLst>
            <pc:docMk/>
            <pc:sldMk cId="987562195" sldId="275"/>
            <ac:spMk id="12" creationId="{088DCF36-3F8D-6572-ABB4-1579AA788882}"/>
          </ac:spMkLst>
        </pc:spChg>
        <pc:spChg chg="add del mod">
          <ac:chgData name="Guo xuhong" userId="fef0a5fe-5e75-4499-ae1f-363d18053315" providerId="ADAL" clId="{2C63A6B5-0037-42DC-9D52-F37C2C15D310}" dt="2023-04-21T07:33:42.927" v="1886" actId="478"/>
          <ac:spMkLst>
            <pc:docMk/>
            <pc:sldMk cId="987562195" sldId="275"/>
            <ac:spMk id="13" creationId="{9FFBD8E4-2A52-DE20-ED06-C51CC42B16C2}"/>
          </ac:spMkLst>
        </pc:spChg>
        <pc:spChg chg="add mod">
          <ac:chgData name="Guo xuhong" userId="fef0a5fe-5e75-4499-ae1f-363d18053315" providerId="ADAL" clId="{2C63A6B5-0037-42DC-9D52-F37C2C15D310}" dt="2023-04-21T08:59:30.998" v="2135" actId="1076"/>
          <ac:spMkLst>
            <pc:docMk/>
            <pc:sldMk cId="987562195" sldId="275"/>
            <ac:spMk id="15" creationId="{D38DC44E-5A0F-0FF0-BCD3-A4F12AC687AE}"/>
          </ac:spMkLst>
        </pc:spChg>
        <pc:spChg chg="add mod">
          <ac:chgData name="Guo xuhong" userId="fef0a5fe-5e75-4499-ae1f-363d18053315" providerId="ADAL" clId="{2C63A6B5-0037-42DC-9D52-F37C2C15D310}" dt="2023-04-21T08:59:30.998" v="2135" actId="1076"/>
          <ac:spMkLst>
            <pc:docMk/>
            <pc:sldMk cId="987562195" sldId="275"/>
            <ac:spMk id="16" creationId="{A58C43D7-2A42-D011-2A42-926D1CCB0237}"/>
          </ac:spMkLst>
        </pc:spChg>
        <pc:spChg chg="add mod">
          <ac:chgData name="Guo xuhong" userId="fef0a5fe-5e75-4499-ae1f-363d18053315" providerId="ADAL" clId="{2C63A6B5-0037-42DC-9D52-F37C2C15D310}" dt="2023-04-21T07:35:41.819" v="1944" actId="1076"/>
          <ac:spMkLst>
            <pc:docMk/>
            <pc:sldMk cId="987562195" sldId="275"/>
            <ac:spMk id="20" creationId="{77871E9F-18B2-2840-CD60-8986522AD110}"/>
          </ac:spMkLst>
        </pc:spChg>
        <pc:spChg chg="add mod">
          <ac:chgData name="Guo xuhong" userId="fef0a5fe-5e75-4499-ae1f-363d18053315" providerId="ADAL" clId="{2C63A6B5-0037-42DC-9D52-F37C2C15D310}" dt="2023-04-21T07:36:11.973" v="1961" actId="14100"/>
          <ac:spMkLst>
            <pc:docMk/>
            <pc:sldMk cId="987562195" sldId="275"/>
            <ac:spMk id="21" creationId="{A7C43A4A-767A-A1A6-08B7-9E27041E4B74}"/>
          </ac:spMkLst>
        </pc:spChg>
        <pc:spChg chg="add mod">
          <ac:chgData name="Guo xuhong" userId="fef0a5fe-5e75-4499-ae1f-363d18053315" providerId="ADAL" clId="{2C63A6B5-0037-42DC-9D52-F37C2C15D310}" dt="2023-04-21T07:36:28.243" v="1970" actId="20577"/>
          <ac:spMkLst>
            <pc:docMk/>
            <pc:sldMk cId="987562195" sldId="275"/>
            <ac:spMk id="23" creationId="{2DF0BCBB-6A39-4038-3772-32F39469A250}"/>
          </ac:spMkLst>
        </pc:spChg>
        <pc:spChg chg="add mod">
          <ac:chgData name="Guo xuhong" userId="fef0a5fe-5e75-4499-ae1f-363d18053315" providerId="ADAL" clId="{2C63A6B5-0037-42DC-9D52-F37C2C15D310}" dt="2023-04-21T07:36:39.040" v="1985" actId="20577"/>
          <ac:spMkLst>
            <pc:docMk/>
            <pc:sldMk cId="987562195" sldId="275"/>
            <ac:spMk id="26" creationId="{7FDEEA21-1067-D80A-1E4F-A56C4D94470C}"/>
          </ac:spMkLst>
        </pc:spChg>
        <pc:spChg chg="add mod">
          <ac:chgData name="Guo xuhong" userId="fef0a5fe-5e75-4499-ae1f-363d18053315" providerId="ADAL" clId="{2C63A6B5-0037-42DC-9D52-F37C2C15D310}" dt="2023-04-21T07:36:46.135" v="1989" actId="1076"/>
          <ac:spMkLst>
            <pc:docMk/>
            <pc:sldMk cId="987562195" sldId="275"/>
            <ac:spMk id="28" creationId="{4187FF51-E486-7B82-9757-45E31B426712}"/>
          </ac:spMkLst>
        </pc:spChg>
        <pc:spChg chg="add mod">
          <ac:chgData name="Guo xuhong" userId="fef0a5fe-5e75-4499-ae1f-363d18053315" providerId="ADAL" clId="{2C63A6B5-0037-42DC-9D52-F37C2C15D310}" dt="2023-04-21T07:38:04.650" v="2008" actId="1076"/>
          <ac:spMkLst>
            <pc:docMk/>
            <pc:sldMk cId="987562195" sldId="275"/>
            <ac:spMk id="29" creationId="{9CE6AC3A-47D6-5D74-D10E-730DC361AD6B}"/>
          </ac:spMkLst>
        </pc:spChg>
        <pc:spChg chg="add mod">
          <ac:chgData name="Guo xuhong" userId="fef0a5fe-5e75-4499-ae1f-363d18053315" providerId="ADAL" clId="{2C63A6B5-0037-42DC-9D52-F37C2C15D310}" dt="2023-04-21T07:38:04.650" v="2008" actId="1076"/>
          <ac:spMkLst>
            <pc:docMk/>
            <pc:sldMk cId="987562195" sldId="275"/>
            <ac:spMk id="31" creationId="{E9CB66E9-BCA5-53B3-5E73-0B05D6720977}"/>
          </ac:spMkLst>
        </pc:spChg>
        <pc:spChg chg="add mod">
          <ac:chgData name="Guo xuhong" userId="fef0a5fe-5e75-4499-ae1f-363d18053315" providerId="ADAL" clId="{2C63A6B5-0037-42DC-9D52-F37C2C15D310}" dt="2023-04-21T07:38:04.650" v="2008" actId="1076"/>
          <ac:spMkLst>
            <pc:docMk/>
            <pc:sldMk cId="987562195" sldId="275"/>
            <ac:spMk id="33" creationId="{FFBBCC4B-7F9E-2B7F-2659-55317F4A6022}"/>
          </ac:spMkLst>
        </pc:spChg>
        <pc:spChg chg="add mod">
          <ac:chgData name="Guo xuhong" userId="fef0a5fe-5e75-4499-ae1f-363d18053315" providerId="ADAL" clId="{2C63A6B5-0037-42DC-9D52-F37C2C15D310}" dt="2023-04-21T07:39:35.630" v="2015" actId="1076"/>
          <ac:spMkLst>
            <pc:docMk/>
            <pc:sldMk cId="987562195" sldId="275"/>
            <ac:spMk id="35" creationId="{34AEE752-6E11-A5F8-F128-4CBFC14C1DCD}"/>
          </ac:spMkLst>
        </pc:spChg>
        <pc:spChg chg="add mod">
          <ac:chgData name="Guo xuhong" userId="fef0a5fe-5e75-4499-ae1f-363d18053315" providerId="ADAL" clId="{2C63A6B5-0037-42DC-9D52-F37C2C15D310}" dt="2023-04-21T07:39:47.827" v="2018" actId="1076"/>
          <ac:spMkLst>
            <pc:docMk/>
            <pc:sldMk cId="987562195" sldId="275"/>
            <ac:spMk id="37" creationId="{F1922F02-1BD6-FFA1-2680-01AF61A51643}"/>
          </ac:spMkLst>
        </pc:spChg>
        <pc:cxnChg chg="add del mod">
          <ac:chgData name="Guo xuhong" userId="fef0a5fe-5e75-4499-ae1f-363d18053315" providerId="ADAL" clId="{2C63A6B5-0037-42DC-9D52-F37C2C15D310}" dt="2023-04-21T07:38:07.046" v="2009" actId="478"/>
          <ac:cxnSpMkLst>
            <pc:docMk/>
            <pc:sldMk cId="987562195" sldId="275"/>
            <ac:cxnSpMk id="7" creationId="{C6CA603D-B90C-C473-56AE-41B97DEEAD38}"/>
          </ac:cxnSpMkLst>
        </pc:cxnChg>
        <pc:cxnChg chg="add del mod">
          <ac:chgData name="Guo xuhong" userId="fef0a5fe-5e75-4499-ae1f-363d18053315" providerId="ADAL" clId="{2C63A6B5-0037-42DC-9D52-F37C2C15D310}" dt="2023-04-21T07:38:07.046" v="2009" actId="478"/>
          <ac:cxnSpMkLst>
            <pc:docMk/>
            <pc:sldMk cId="987562195" sldId="275"/>
            <ac:cxnSpMk id="10" creationId="{9968C8F8-6C09-4D33-1C45-513FDCBB6B1A}"/>
          </ac:cxnSpMkLst>
        </pc:cxnChg>
        <pc:cxnChg chg="add del mod">
          <ac:chgData name="Guo xuhong" userId="fef0a5fe-5e75-4499-ae1f-363d18053315" providerId="ADAL" clId="{2C63A6B5-0037-42DC-9D52-F37C2C15D310}" dt="2023-04-21T07:32:49.865" v="1874"/>
          <ac:cxnSpMkLst>
            <pc:docMk/>
            <pc:sldMk cId="987562195" sldId="275"/>
            <ac:cxnSpMk id="11" creationId="{688EDE86-D647-933F-0C43-30FB1D0D56DE}"/>
          </ac:cxnSpMkLst>
        </pc:cxnChg>
        <pc:cxnChg chg="add mod">
          <ac:chgData name="Guo xuhong" userId="fef0a5fe-5e75-4499-ae1f-363d18053315" providerId="ADAL" clId="{2C63A6B5-0037-42DC-9D52-F37C2C15D310}" dt="2023-04-21T08:59:30.998" v="2135" actId="1076"/>
          <ac:cxnSpMkLst>
            <pc:docMk/>
            <pc:sldMk cId="987562195" sldId="275"/>
            <ac:cxnSpMk id="14" creationId="{9DE22AD5-F485-D362-695D-EFDE9F54FEBB}"/>
          </ac:cxnSpMkLst>
        </pc:cxnChg>
        <pc:cxnChg chg="add mod">
          <ac:chgData name="Guo xuhong" userId="fef0a5fe-5e75-4499-ae1f-363d18053315" providerId="ADAL" clId="{2C63A6B5-0037-42DC-9D52-F37C2C15D310}" dt="2023-04-21T08:59:30.998" v="2135" actId="1076"/>
          <ac:cxnSpMkLst>
            <pc:docMk/>
            <pc:sldMk cId="987562195" sldId="275"/>
            <ac:cxnSpMk id="18" creationId="{7A9BD104-5C40-6F6C-32FF-1468BE033D32}"/>
          </ac:cxnSpMkLst>
        </pc:cxnChg>
        <pc:cxnChg chg="add mod">
          <ac:chgData name="Guo xuhong" userId="fef0a5fe-5e75-4499-ae1f-363d18053315" providerId="ADAL" clId="{2C63A6B5-0037-42DC-9D52-F37C2C15D310}" dt="2023-04-21T07:35:59.718" v="1949" actId="1076"/>
          <ac:cxnSpMkLst>
            <pc:docMk/>
            <pc:sldMk cId="987562195" sldId="275"/>
            <ac:cxnSpMk id="22" creationId="{8FA809B0-546F-3A3F-0781-6BE7EC123472}"/>
          </ac:cxnSpMkLst>
        </pc:cxnChg>
        <pc:cxnChg chg="add mod">
          <ac:chgData name="Guo xuhong" userId="fef0a5fe-5e75-4499-ae1f-363d18053315" providerId="ADAL" clId="{2C63A6B5-0037-42DC-9D52-F37C2C15D310}" dt="2023-04-21T07:36:20.644" v="1965" actId="1076"/>
          <ac:cxnSpMkLst>
            <pc:docMk/>
            <pc:sldMk cId="987562195" sldId="275"/>
            <ac:cxnSpMk id="24" creationId="{72131F36-FC2D-B435-8CA5-30295CB90730}"/>
          </ac:cxnSpMkLst>
        </pc:cxnChg>
        <pc:cxnChg chg="add mod">
          <ac:chgData name="Guo xuhong" userId="fef0a5fe-5e75-4499-ae1f-363d18053315" providerId="ADAL" clId="{2C63A6B5-0037-42DC-9D52-F37C2C15D310}" dt="2023-04-21T07:36:32.139" v="1972" actId="1076"/>
          <ac:cxnSpMkLst>
            <pc:docMk/>
            <pc:sldMk cId="987562195" sldId="275"/>
            <ac:cxnSpMk id="25" creationId="{88BC52E1-ABD0-F3B7-7BD8-AF3406CB397C}"/>
          </ac:cxnSpMkLst>
        </pc:cxnChg>
        <pc:cxnChg chg="add mod">
          <ac:chgData name="Guo xuhong" userId="fef0a5fe-5e75-4499-ae1f-363d18053315" providerId="ADAL" clId="{2C63A6B5-0037-42DC-9D52-F37C2C15D310}" dt="2023-04-21T07:36:42.763" v="1987" actId="1076"/>
          <ac:cxnSpMkLst>
            <pc:docMk/>
            <pc:sldMk cId="987562195" sldId="275"/>
            <ac:cxnSpMk id="27" creationId="{003B6A5B-8144-221E-809C-BD27DDB92163}"/>
          </ac:cxnSpMkLst>
        </pc:cxnChg>
        <pc:cxnChg chg="add mod">
          <ac:chgData name="Guo xuhong" userId="fef0a5fe-5e75-4499-ae1f-363d18053315" providerId="ADAL" clId="{2C63A6B5-0037-42DC-9D52-F37C2C15D310}" dt="2023-04-21T07:38:04.650" v="2008" actId="1076"/>
          <ac:cxnSpMkLst>
            <pc:docMk/>
            <pc:sldMk cId="987562195" sldId="275"/>
            <ac:cxnSpMk id="30" creationId="{1D9665D6-E30E-6C3F-2FD2-AF8CB1C04FF9}"/>
          </ac:cxnSpMkLst>
        </pc:cxnChg>
        <pc:cxnChg chg="add mod">
          <ac:chgData name="Guo xuhong" userId="fef0a5fe-5e75-4499-ae1f-363d18053315" providerId="ADAL" clId="{2C63A6B5-0037-42DC-9D52-F37C2C15D310}" dt="2023-04-21T07:38:04.650" v="2008" actId="1076"/>
          <ac:cxnSpMkLst>
            <pc:docMk/>
            <pc:sldMk cId="987562195" sldId="275"/>
            <ac:cxnSpMk id="32" creationId="{54589915-E2E6-B5B8-E037-D89F8132603B}"/>
          </ac:cxnSpMkLst>
        </pc:cxnChg>
        <pc:cxnChg chg="add mod">
          <ac:chgData name="Guo xuhong" userId="fef0a5fe-5e75-4499-ae1f-363d18053315" providerId="ADAL" clId="{2C63A6B5-0037-42DC-9D52-F37C2C15D310}" dt="2023-04-21T07:38:04.650" v="2008" actId="1076"/>
          <ac:cxnSpMkLst>
            <pc:docMk/>
            <pc:sldMk cId="987562195" sldId="275"/>
            <ac:cxnSpMk id="34" creationId="{51CE3697-9C13-FE1D-CF42-AD21D9DF2CC1}"/>
          </ac:cxnSpMkLst>
        </pc:cxnChg>
      </pc:sldChg>
      <pc:sldChg chg="addSp delSp modSp new mod">
        <pc:chgData name="Guo xuhong" userId="fef0a5fe-5e75-4499-ae1f-363d18053315" providerId="ADAL" clId="{2C63A6B5-0037-42DC-9D52-F37C2C15D310}" dt="2023-04-21T07:43:49.404" v="2134" actId="20577"/>
        <pc:sldMkLst>
          <pc:docMk/>
          <pc:sldMk cId="1281492925" sldId="276"/>
        </pc:sldMkLst>
        <pc:spChg chg="mod">
          <ac:chgData name="Guo xuhong" userId="fef0a5fe-5e75-4499-ae1f-363d18053315" providerId="ADAL" clId="{2C63A6B5-0037-42DC-9D52-F37C2C15D310}" dt="2023-04-21T07:40:33.850" v="2041" actId="20577"/>
          <ac:spMkLst>
            <pc:docMk/>
            <pc:sldMk cId="1281492925" sldId="276"/>
            <ac:spMk id="2" creationId="{62589B1B-C7FC-017F-F692-171F89F453EE}"/>
          </ac:spMkLst>
        </pc:spChg>
        <pc:spChg chg="del">
          <ac:chgData name="Guo xuhong" userId="fef0a5fe-5e75-4499-ae1f-363d18053315" providerId="ADAL" clId="{2C63A6B5-0037-42DC-9D52-F37C2C15D310}" dt="2023-04-21T07:41:11.382" v="2059" actId="478"/>
          <ac:spMkLst>
            <pc:docMk/>
            <pc:sldMk cId="1281492925" sldId="276"/>
            <ac:spMk id="3" creationId="{403F8CA0-78F3-298E-147A-BC18C5D6AF06}"/>
          </ac:spMkLst>
        </pc:spChg>
        <pc:spChg chg="mod">
          <ac:chgData name="Guo xuhong" userId="fef0a5fe-5e75-4499-ae1f-363d18053315" providerId="ADAL" clId="{2C63A6B5-0037-42DC-9D52-F37C2C15D310}" dt="2023-04-21T07:41:09.923" v="2058" actId="14100"/>
          <ac:spMkLst>
            <pc:docMk/>
            <pc:sldMk cId="1281492925" sldId="276"/>
            <ac:spMk id="4" creationId="{DBE15D7C-9716-AD46-29C1-BCC592805FBA}"/>
          </ac:spMkLst>
        </pc:spChg>
        <pc:spChg chg="add mod">
          <ac:chgData name="Guo xuhong" userId="fef0a5fe-5e75-4499-ae1f-363d18053315" providerId="ADAL" clId="{2C63A6B5-0037-42DC-9D52-F37C2C15D310}" dt="2023-04-21T07:43:34.211" v="2108" actId="20577"/>
          <ac:spMkLst>
            <pc:docMk/>
            <pc:sldMk cId="1281492925" sldId="276"/>
            <ac:spMk id="13" creationId="{0E2813C4-A73C-45B7-2AED-6E28F651B263}"/>
          </ac:spMkLst>
        </pc:spChg>
        <pc:spChg chg="add mod">
          <ac:chgData name="Guo xuhong" userId="fef0a5fe-5e75-4499-ae1f-363d18053315" providerId="ADAL" clId="{2C63A6B5-0037-42DC-9D52-F37C2C15D310}" dt="2023-04-21T07:43:41.979" v="2125" actId="20577"/>
          <ac:spMkLst>
            <pc:docMk/>
            <pc:sldMk cId="1281492925" sldId="276"/>
            <ac:spMk id="14" creationId="{44FABCB0-89DD-712C-9373-BAEA6B3086C4}"/>
          </ac:spMkLst>
        </pc:spChg>
        <pc:spChg chg="add mod">
          <ac:chgData name="Guo xuhong" userId="fef0a5fe-5e75-4499-ae1f-363d18053315" providerId="ADAL" clId="{2C63A6B5-0037-42DC-9D52-F37C2C15D310}" dt="2023-04-21T07:43:49.404" v="2134" actId="20577"/>
          <ac:spMkLst>
            <pc:docMk/>
            <pc:sldMk cId="1281492925" sldId="276"/>
            <ac:spMk id="15" creationId="{85FA10F0-58AC-F9CD-123A-2710E38CCBB7}"/>
          </ac:spMkLst>
        </pc:spChg>
        <pc:picChg chg="add mod">
          <ac:chgData name="Guo xuhong" userId="fef0a5fe-5e75-4499-ae1f-363d18053315" providerId="ADAL" clId="{2C63A6B5-0037-42DC-9D52-F37C2C15D310}" dt="2023-04-21T07:43:20.403" v="2084" actId="1076"/>
          <ac:picMkLst>
            <pc:docMk/>
            <pc:sldMk cId="1281492925" sldId="276"/>
            <ac:picMk id="6" creationId="{86500D9F-3EC6-D531-B8DB-48EBA326CC96}"/>
          </ac:picMkLst>
        </pc:picChg>
        <pc:picChg chg="add mod">
          <ac:chgData name="Guo xuhong" userId="fef0a5fe-5e75-4499-ae1f-363d18053315" providerId="ADAL" clId="{2C63A6B5-0037-42DC-9D52-F37C2C15D310}" dt="2023-04-21T07:43:20.403" v="2084" actId="1076"/>
          <ac:picMkLst>
            <pc:docMk/>
            <pc:sldMk cId="1281492925" sldId="276"/>
            <ac:picMk id="8" creationId="{D8C0AC67-3646-6596-27BD-1E72BFD69A6F}"/>
          </ac:picMkLst>
        </pc:picChg>
        <pc:picChg chg="add mod">
          <ac:chgData name="Guo xuhong" userId="fef0a5fe-5e75-4499-ae1f-363d18053315" providerId="ADAL" clId="{2C63A6B5-0037-42DC-9D52-F37C2C15D310}" dt="2023-04-21T07:43:21.499" v="2085" actId="1076"/>
          <ac:picMkLst>
            <pc:docMk/>
            <pc:sldMk cId="1281492925" sldId="276"/>
            <ac:picMk id="10" creationId="{E26048B6-A1D9-0464-E893-249AFD49D3FB}"/>
          </ac:picMkLst>
        </pc:picChg>
        <pc:picChg chg="add mod">
          <ac:chgData name="Guo xuhong" userId="fef0a5fe-5e75-4499-ae1f-363d18053315" providerId="ADAL" clId="{2C63A6B5-0037-42DC-9D52-F37C2C15D310}" dt="2023-04-21T07:43:15.880" v="2083" actId="1076"/>
          <ac:picMkLst>
            <pc:docMk/>
            <pc:sldMk cId="1281492925" sldId="276"/>
            <ac:picMk id="12" creationId="{7BA2A59A-2E95-61F5-37FA-53DFD3742293}"/>
          </ac:picMkLst>
        </pc:picChg>
      </pc:sldChg>
    </pc:docChg>
  </pc:docChgLst>
  <pc:docChgLst>
    <pc:chgData name="nakamura" userId="S::nakamura@docomolabs-beijing.com.cn::a3f77c54-8fe6-4b89-b5c9-375818ebe18c" providerId="AD" clId="Web-{B430F705-215E-0D13-FC8A-7C2A24123A0D}"/>
    <pc:docChg chg="modSld">
      <pc:chgData name="nakamura" userId="S::nakamura@docomolabs-beijing.com.cn::a3f77c54-8fe6-4b89-b5c9-375818ebe18c" providerId="AD" clId="Web-{B430F705-215E-0D13-FC8A-7C2A24123A0D}" dt="2020-06-30T09:21:17.130" v="3"/>
      <pc:docMkLst>
        <pc:docMk/>
      </pc:docMkLst>
      <pc:sldChg chg="modNotes">
        <pc:chgData name="nakamura" userId="S::nakamura@docomolabs-beijing.com.cn::a3f77c54-8fe6-4b89-b5c9-375818ebe18c" providerId="AD" clId="Web-{B430F705-215E-0D13-FC8A-7C2A24123A0D}" dt="2020-06-30T09:21:17.130" v="3"/>
        <pc:sldMkLst>
          <pc:docMk/>
          <pc:sldMk cId="1204613470" sldId="256"/>
        </pc:sldMkLst>
      </pc:sldChg>
    </pc:docChg>
  </pc:docChgLst>
  <pc:docChgLst>
    <pc:chgData name="nakamura" userId="a3f77c54-8fe6-4b89-b5c9-375818ebe18c" providerId="ADAL" clId="{88895F17-1DAB-4034-AD0D-9C4A2856D3E5}"/>
    <pc:docChg chg="modMainMaster">
      <pc:chgData name="nakamura" userId="a3f77c54-8fe6-4b89-b5c9-375818ebe18c" providerId="ADAL" clId="{88895F17-1DAB-4034-AD0D-9C4A2856D3E5}" dt="2020-08-03T08:58:51.130" v="0" actId="242"/>
      <pc:docMkLst>
        <pc:docMk/>
      </pc:docMkLst>
      <pc:sldMasterChg chg="modSldLayout">
        <pc:chgData name="nakamura" userId="a3f77c54-8fe6-4b89-b5c9-375818ebe18c" providerId="ADAL" clId="{88895F17-1DAB-4034-AD0D-9C4A2856D3E5}" dt="2020-08-03T08:58:51.130" v="0" actId="242"/>
        <pc:sldMasterMkLst>
          <pc:docMk/>
          <pc:sldMasterMk cId="2520729128" sldId="2147483660"/>
        </pc:sldMasterMkLst>
        <pc:sldLayoutChg chg="modSp">
          <pc:chgData name="nakamura" userId="a3f77c54-8fe6-4b89-b5c9-375818ebe18c" providerId="ADAL" clId="{88895F17-1DAB-4034-AD0D-9C4A2856D3E5}" dt="2020-08-03T08:58:51.130" v="0" actId="242"/>
          <pc:sldLayoutMkLst>
            <pc:docMk/>
            <pc:sldMasterMk cId="2520729128" sldId="2147483660"/>
            <pc:sldLayoutMk cId="2884880255" sldId="2147483662"/>
          </pc:sldLayoutMkLst>
          <pc:spChg chg="mod">
            <ac:chgData name="nakamura" userId="a3f77c54-8fe6-4b89-b5c9-375818ebe18c" providerId="ADAL" clId="{88895F17-1DAB-4034-AD0D-9C4A2856D3E5}" dt="2020-08-03T08:58:51.130" v="0" actId="242"/>
            <ac:spMkLst>
              <pc:docMk/>
              <pc:sldMasterMk cId="2520729128" sldId="2147483660"/>
              <pc:sldLayoutMk cId="2884880255" sldId="2147483662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D64C8-9456-4D8F-A31E-AE27CA00F8C5}" type="datetimeFigureOut">
              <a:rPr kumimoji="1" lang="ja-JP" altLang="en-US" smtClean="0"/>
              <a:t>2023/4/21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166D-94F3-4037-AD99-F80DCA3A73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6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等线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9166D-94F3-4037-AD99-F80DCA3A734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19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[1]: </a:t>
            </a:r>
            <a:r>
              <a:rPr lang="en-US" altLang="zh-CN" sz="1800" b="0" i="0" u="none" strike="noStrike" baseline="0" dirty="0">
                <a:latin typeface="NimbusRomNo9L-Medi"/>
              </a:rPr>
              <a:t>Neural Discrete Representation Learning (2018)</a:t>
            </a:r>
          </a:p>
          <a:p>
            <a:pPr algn="l"/>
            <a:r>
              <a:rPr lang="en-US" altLang="zh-CN" sz="1800" b="0" i="0" u="none" strike="noStrike" baseline="0" dirty="0">
                <a:latin typeface="NimbusRomNo9L-Medi"/>
              </a:rPr>
              <a:t>[2]:Theory and Experiments on Vector Quantized Autoencoders (2018)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9166D-94F3-4037-AD99-F80DCA3A734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620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9166D-94F3-4037-AD99-F80DCA3A734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03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37"/>
            <a:ext cx="10363200" cy="1470025"/>
          </a:xfrm>
        </p:spPr>
        <p:txBody>
          <a:bodyPr/>
          <a:lstStyle>
            <a:lvl1pPr algn="ctr">
              <a:defRPr sz="5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1362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F5A39B6-186A-4BD2-A4C1-96A278E972CA}" type="datetimeFigureOut">
              <a:rPr lang="ja-JP" altLang="en-US" smtClean="0"/>
              <a:pPr/>
              <a:t>2023/4/21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600" y="613621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633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39192" y="615505"/>
            <a:ext cx="11713634" cy="5510663"/>
          </a:xfrm>
          <a:prstGeom prst="rect">
            <a:avLst/>
          </a:prstGeom>
        </p:spPr>
        <p:txBody>
          <a:bodyPr/>
          <a:lstStyle>
            <a:lvl1pPr marL="177788" indent="-177788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n"/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742895" indent="-28573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gray">
          <a:xfrm>
            <a:off x="11669705" y="6597362"/>
            <a:ext cx="399468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F14787D5-7E02-4FA1-9100-38859750B3A4}" type="slidenum">
              <a:rPr lang="ja-JP" altLang="en-US" sz="1001" smtClean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8EE281C-D42B-48F5-BCF4-C96A17E90F3C}"/>
              </a:ext>
            </a:extLst>
          </p:cNvPr>
          <p:cNvSpPr/>
          <p:nvPr userDrawn="1"/>
        </p:nvSpPr>
        <p:spPr>
          <a:xfrm>
            <a:off x="11352756" y="62930"/>
            <a:ext cx="743584" cy="29672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>
                <a:solidFill>
                  <a:prstClr val="black"/>
                </a:solidFill>
                <a:latin typeface="+mn-ea"/>
                <a:ea typeface="+mn-ea"/>
                <a:cs typeface="Meiryo UI" panose="020B0604030504040204" pitchFamily="50" charset="-128"/>
              </a:rPr>
              <a:t>SECRET</a:t>
            </a:r>
            <a:r>
              <a:rPr lang="ja-JP" altLang="en-US" sz="900" dirty="0">
                <a:solidFill>
                  <a:prstClr val="black"/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+mn-ea"/>
                <a:ea typeface="+mn-ea"/>
                <a:cs typeface="Meiryo UI" panose="020B0604030504040204" pitchFamily="50" charset="-128"/>
              </a:rPr>
              <a:t>C</a:t>
            </a:r>
            <a:endParaRPr lang="ja-JP" altLang="en-US" sz="900" dirty="0">
              <a:solidFill>
                <a:prstClr val="black"/>
              </a:solidFill>
              <a:latin typeface="+mn-ea"/>
              <a:ea typeface="+mn-ea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98850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39349" y="1600210"/>
            <a:ext cx="5755218" cy="4781127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lang="ja-JP" altLang="en-US" sz="180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lang="ja-JP" altLang="en-US" sz="180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lang="ja-JP" altLang="en-US" sz="16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lang="ja-JP" altLang="en-US" sz="16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lang="ja-JP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5" y="1600210"/>
            <a:ext cx="5755218" cy="4781127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lang="ja-JP" altLang="en-US" sz="1801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lang="ja-JP" altLang="en-US" sz="1801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lang="ja-JP" altLang="en-US" sz="160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lang="ja-JP" altLang="en-US" sz="160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lang="ja-JP" altLang="en-US" sz="16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6" name="テキスト プレースホルダー 6"/>
          <p:cNvSpPr>
            <a:spLocks noGrp="1"/>
          </p:cNvSpPr>
          <p:nvPr>
            <p:ph type="body" sz="quarter" idx="10"/>
          </p:nvPr>
        </p:nvSpPr>
        <p:spPr>
          <a:xfrm>
            <a:off x="239192" y="615504"/>
            <a:ext cx="11713634" cy="863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gray">
          <a:xfrm>
            <a:off x="11669705" y="6597362"/>
            <a:ext cx="399468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F14787D5-7E02-4FA1-9100-38859750B3A4}" type="slidenum">
              <a:rPr lang="ja-JP" altLang="en-US" sz="1001" smtClean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53088F-C6C9-4FAC-868B-127DA404BC37}"/>
              </a:ext>
            </a:extLst>
          </p:cNvPr>
          <p:cNvSpPr/>
          <p:nvPr userDrawn="1"/>
        </p:nvSpPr>
        <p:spPr>
          <a:xfrm>
            <a:off x="11352756" y="62930"/>
            <a:ext cx="743584" cy="29672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>
                <a:solidFill>
                  <a:prstClr val="black"/>
                </a:solidFill>
                <a:latin typeface="+mn-ea"/>
                <a:ea typeface="+mn-ea"/>
                <a:cs typeface="Meiryo UI" panose="020B0604030504040204" pitchFamily="50" charset="-128"/>
              </a:rPr>
              <a:t>SECRET</a:t>
            </a:r>
            <a:r>
              <a:rPr lang="ja-JP" altLang="en-US" sz="900" dirty="0">
                <a:solidFill>
                  <a:prstClr val="black"/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+mn-ea"/>
                <a:ea typeface="+mn-ea"/>
                <a:cs typeface="Meiryo UI" panose="020B0604030504040204" pitchFamily="50" charset="-128"/>
              </a:rPr>
              <a:t>C</a:t>
            </a:r>
            <a:endParaRPr lang="ja-JP" altLang="en-US" sz="900" dirty="0">
              <a:solidFill>
                <a:prstClr val="black"/>
              </a:solidFill>
              <a:latin typeface="+mn-ea"/>
              <a:ea typeface="+mn-ea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354623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37"/>
            <a:ext cx="10363200" cy="147002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1362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F5A39B6-186A-4BD2-A4C1-96A278E972CA}" type="datetimeFigureOut">
              <a:rPr lang="ja-JP" altLang="en-US" smtClean="0"/>
              <a:pPr/>
              <a:t>2023/4/21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600" y="613621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ja-JP" altLang="en-US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B3A55E66-4C91-4D2A-8EB6-4FD13CC57D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80955" y="195218"/>
            <a:ext cx="2088232" cy="432048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0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6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© DOCOMO Beijing Communications Laboratories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Co., Ltd. All Rights Reserved.</a:t>
            </a:r>
            <a:endParaRPr lang="ja-JP" altLang="ja-JP" sz="600" dirty="0"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5193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39192" y="1600204"/>
            <a:ext cx="11713634" cy="4525963"/>
          </a:xfrm>
          <a:prstGeom prst="rect">
            <a:avLst/>
          </a:prstGeom>
        </p:spPr>
        <p:txBody>
          <a:bodyPr/>
          <a:lstStyle>
            <a:lvl1pPr marL="177788" indent="-177788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n"/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742895" indent="-28573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0"/>
          </p:nvPr>
        </p:nvSpPr>
        <p:spPr>
          <a:xfrm>
            <a:off x="239192" y="615504"/>
            <a:ext cx="11713634" cy="863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gray">
          <a:xfrm>
            <a:off x="11669705" y="6597362"/>
            <a:ext cx="399468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F14787D5-7E02-4FA1-9100-38859750B3A4}" type="slidenum">
              <a:rPr lang="ja-JP" altLang="en-US" sz="1001" smtClean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290687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37"/>
            <a:ext cx="10363200" cy="147002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1362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F5A39B6-186A-4BD2-A4C1-96A278E972CA}" type="datetimeFigureOut">
              <a:rPr lang="ja-JP" altLang="en-US" smtClean="0"/>
              <a:pPr/>
              <a:t>2023/4/21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600" y="613621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ja-JP" altLang="en-US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46CC1EE9-CF89-431A-B1FB-92E699BA6C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78076" y="216632"/>
            <a:ext cx="2088232" cy="432048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0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6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ja-JP" sz="500" dirty="0">
                <a:latin typeface="Meiryo UI" panose="020B0604030504040204" pitchFamily="50" charset="-128"/>
                <a:ea typeface="Meiryo UI" panose="020B0604030504040204" pitchFamily="50" charset="-128"/>
              </a:rPr>
              <a:t>DOCOMO Beijing Labs Confidential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ja-JP" sz="500" dirty="0">
                <a:latin typeface="Meiryo UI" panose="020B0604030504040204" pitchFamily="50" charset="-128"/>
                <a:ea typeface="Meiryo UI" panose="020B0604030504040204" pitchFamily="50" charset="-128"/>
              </a:rPr>
              <a:t>Disclosure: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ja-JP" sz="500" dirty="0">
                <a:latin typeface="Meiryo UI" panose="020B0604030504040204" pitchFamily="50" charset="-128"/>
                <a:ea typeface="Meiryo UI" panose="020B0604030504040204" pitchFamily="50" charset="-128"/>
              </a:rPr>
              <a:t>© DOCOMO Beijing Communications Laboratories Co., Ltd.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ja-JP" sz="500" dirty="0">
                <a:latin typeface="Meiryo UI" panose="020B0604030504040204" pitchFamily="50" charset="-128"/>
                <a:ea typeface="Meiryo UI" panose="020B0604030504040204" pitchFamily="50" charset="-128"/>
              </a:rPr>
              <a:t>All Rights Reserved.</a:t>
            </a:r>
            <a:endParaRPr lang="ja-JP" altLang="ja-JP" sz="500" dirty="0"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9998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39192" y="1600204"/>
            <a:ext cx="11713634" cy="4525963"/>
          </a:xfrm>
          <a:prstGeom prst="rect">
            <a:avLst/>
          </a:prstGeom>
        </p:spPr>
        <p:txBody>
          <a:bodyPr/>
          <a:lstStyle>
            <a:lvl1pPr marL="177788" indent="-177788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n"/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742895" indent="-28573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0"/>
          </p:nvPr>
        </p:nvSpPr>
        <p:spPr>
          <a:xfrm>
            <a:off x="239192" y="615504"/>
            <a:ext cx="11713634" cy="863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gray">
          <a:xfrm>
            <a:off x="11669705" y="6597362"/>
            <a:ext cx="399468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F14787D5-7E02-4FA1-9100-38859750B3A4}" type="slidenum">
              <a:rPr lang="ja-JP" altLang="en-US" sz="1001" smtClean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869E07CD-9DA6-44FF-A599-C6C5EA4BE6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190995" y="114580"/>
            <a:ext cx="1758949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0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6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DOCOMO Beijing Labs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2232992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2056" y="114548"/>
            <a:ext cx="9656862" cy="395288"/>
          </a:xfrm>
        </p:spPr>
        <p:txBody>
          <a:bodyPr/>
          <a:lstStyle>
            <a:lvl1pPr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39192" y="1600204"/>
            <a:ext cx="11713634" cy="4525963"/>
          </a:xfrm>
          <a:prstGeom prst="rect">
            <a:avLst/>
          </a:prstGeom>
        </p:spPr>
        <p:txBody>
          <a:bodyPr/>
          <a:lstStyle>
            <a:lvl1pPr marL="177788" indent="-177788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n"/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742895" indent="-28573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0"/>
          </p:nvPr>
        </p:nvSpPr>
        <p:spPr>
          <a:xfrm>
            <a:off x="239192" y="615504"/>
            <a:ext cx="11713634" cy="863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gray">
          <a:xfrm>
            <a:off x="11669705" y="6597362"/>
            <a:ext cx="399468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F14787D5-7E02-4FA1-9100-38859750B3A4}" type="slidenum">
              <a:rPr lang="ja-JP" altLang="en-US" sz="1001" smtClean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E0A30D-F374-4D61-A4F7-E8F56A3B7678}"/>
              </a:ext>
            </a:extLst>
          </p:cNvPr>
          <p:cNvSpPr/>
          <p:nvPr userDrawn="1"/>
        </p:nvSpPr>
        <p:spPr>
          <a:xfrm>
            <a:off x="11352756" y="62930"/>
            <a:ext cx="743584" cy="29672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>
                <a:solidFill>
                  <a:prstClr val="black"/>
                </a:solidFill>
                <a:latin typeface="+mn-ea"/>
                <a:ea typeface="+mn-ea"/>
                <a:cs typeface="Meiryo UI" panose="020B0604030504040204" pitchFamily="50" charset="-128"/>
              </a:rPr>
              <a:t>SECRET</a:t>
            </a:r>
            <a:r>
              <a:rPr lang="ja-JP" altLang="en-US" sz="900" dirty="0">
                <a:solidFill>
                  <a:prstClr val="black"/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+mn-ea"/>
                <a:ea typeface="+mn-ea"/>
                <a:cs typeface="Meiryo UI" panose="020B0604030504040204" pitchFamily="50" charset="-128"/>
              </a:rPr>
              <a:t>C</a:t>
            </a:r>
            <a:endParaRPr lang="ja-JP" altLang="en-US" sz="900" dirty="0">
              <a:solidFill>
                <a:prstClr val="black"/>
              </a:solidFill>
              <a:latin typeface="+mn-ea"/>
              <a:ea typeface="+mn-ea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36916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2056" y="114548"/>
            <a:ext cx="9656862" cy="395288"/>
          </a:xfrm>
        </p:spPr>
        <p:txBody>
          <a:bodyPr/>
          <a:lstStyle>
            <a:lvl1pPr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39192" y="615505"/>
            <a:ext cx="11713634" cy="5510663"/>
          </a:xfrm>
          <a:prstGeom prst="rect">
            <a:avLst/>
          </a:prstGeom>
        </p:spPr>
        <p:txBody>
          <a:bodyPr/>
          <a:lstStyle>
            <a:lvl1pPr marL="177788" indent="-177788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n"/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742895" indent="-28573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gray">
          <a:xfrm>
            <a:off x="11669705" y="6597362"/>
            <a:ext cx="399468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F14787D5-7E02-4FA1-9100-38859750B3A4}" type="slidenum">
              <a:rPr lang="ja-JP" altLang="en-US" sz="1001" smtClean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8EE281C-D42B-48F5-BCF4-C96A17E90F3C}"/>
              </a:ext>
            </a:extLst>
          </p:cNvPr>
          <p:cNvSpPr/>
          <p:nvPr userDrawn="1"/>
        </p:nvSpPr>
        <p:spPr>
          <a:xfrm>
            <a:off x="11352756" y="62930"/>
            <a:ext cx="743584" cy="29672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>
                <a:solidFill>
                  <a:prstClr val="black"/>
                </a:solidFill>
                <a:latin typeface="+mn-ea"/>
                <a:ea typeface="+mn-ea"/>
                <a:cs typeface="Meiryo UI" panose="020B0604030504040204" pitchFamily="50" charset="-128"/>
              </a:rPr>
              <a:t>SECRET</a:t>
            </a:r>
            <a:r>
              <a:rPr lang="ja-JP" altLang="en-US" sz="900" dirty="0">
                <a:solidFill>
                  <a:prstClr val="black"/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+mn-ea"/>
                <a:ea typeface="+mn-ea"/>
                <a:cs typeface="Meiryo UI" panose="020B0604030504040204" pitchFamily="50" charset="-128"/>
              </a:rPr>
              <a:t>C</a:t>
            </a:r>
            <a:endParaRPr lang="ja-JP" altLang="en-US" sz="900" dirty="0">
              <a:solidFill>
                <a:prstClr val="black"/>
              </a:solidFill>
              <a:latin typeface="+mn-ea"/>
              <a:ea typeface="+mn-ea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78398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37"/>
            <a:ext cx="10363200" cy="1470025"/>
          </a:xfrm>
        </p:spPr>
        <p:txBody>
          <a:bodyPr/>
          <a:lstStyle>
            <a:lvl1pPr algn="ctr">
              <a:defRPr sz="5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1362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F5A39B6-186A-4BD2-A4C1-96A278E972CA}" type="datetimeFigureOut">
              <a:rPr lang="ja-JP" altLang="en-US" smtClean="0"/>
              <a:pPr/>
              <a:t>2023/4/21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600" y="613621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ja-JP" altLang="en-US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B3A55E66-4C91-4D2A-8EB6-4FD13CC57D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80955" y="195218"/>
            <a:ext cx="2088232" cy="432048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0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6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© DOCOMO Beijing Communications Laboratories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</a:rPr>
              <a:t>Co., Ltd. All Rights Reserved.</a:t>
            </a:r>
            <a:endParaRPr lang="ja-JP" altLang="ja-JP" sz="600" dirty="0"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243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2056" y="114548"/>
            <a:ext cx="9656862" cy="395288"/>
          </a:xfrm>
        </p:spPr>
        <p:txBody>
          <a:bodyPr/>
          <a:lstStyle>
            <a:lvl1pPr>
              <a:defRPr sz="3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39192" y="1600204"/>
            <a:ext cx="11713634" cy="4525963"/>
          </a:xfrm>
          <a:prstGeom prst="rect">
            <a:avLst/>
          </a:prstGeom>
        </p:spPr>
        <p:txBody>
          <a:bodyPr/>
          <a:lstStyle>
            <a:lvl1pPr marL="177788" indent="-177788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n"/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742895" indent="-28573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0"/>
          </p:nvPr>
        </p:nvSpPr>
        <p:spPr>
          <a:xfrm>
            <a:off x="239192" y="615504"/>
            <a:ext cx="11713634" cy="863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gray">
          <a:xfrm>
            <a:off x="11669705" y="6597362"/>
            <a:ext cx="399468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F14787D5-7E02-4FA1-9100-38859750B3A4}" type="slidenum">
              <a:rPr lang="ja-JP" altLang="en-US" sz="1001" smtClean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839112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37"/>
            <a:ext cx="10363200" cy="1470025"/>
          </a:xfrm>
        </p:spPr>
        <p:txBody>
          <a:bodyPr/>
          <a:lstStyle>
            <a:lvl1pPr algn="ctr">
              <a:defRPr sz="5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1362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F5A39B6-186A-4BD2-A4C1-96A278E972CA}" type="datetimeFigureOut">
              <a:rPr lang="ja-JP" altLang="en-US" smtClean="0"/>
              <a:pPr/>
              <a:t>2023/4/21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600" y="613621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ja-JP" altLang="en-US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46CC1EE9-CF89-431A-B1FB-92E699BA6C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78076" y="216632"/>
            <a:ext cx="2088232" cy="432048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0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6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ja-JP" sz="500" dirty="0">
                <a:latin typeface="Meiryo UI" panose="020B0604030504040204" pitchFamily="50" charset="-128"/>
                <a:ea typeface="Meiryo UI" panose="020B0604030504040204" pitchFamily="50" charset="-128"/>
              </a:rPr>
              <a:t>DOCOMO Beijing Labs Confidential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ja-JP" sz="500" dirty="0">
                <a:latin typeface="Meiryo UI" panose="020B0604030504040204" pitchFamily="50" charset="-128"/>
                <a:ea typeface="Meiryo UI" panose="020B0604030504040204" pitchFamily="50" charset="-128"/>
              </a:rPr>
              <a:t>Disclosure: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ja-JP" sz="500" dirty="0">
                <a:latin typeface="Meiryo UI" panose="020B0604030504040204" pitchFamily="50" charset="-128"/>
                <a:ea typeface="Meiryo UI" panose="020B0604030504040204" pitchFamily="50" charset="-128"/>
              </a:rPr>
              <a:t>© DOCOMO Beijing Communications Laboratories Co., Ltd.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ja-JP" sz="500" dirty="0">
                <a:latin typeface="Meiryo UI" panose="020B0604030504040204" pitchFamily="50" charset="-128"/>
                <a:ea typeface="Meiryo UI" panose="020B0604030504040204" pitchFamily="50" charset="-128"/>
              </a:rPr>
              <a:t>All Rights Reserved.</a:t>
            </a:r>
            <a:endParaRPr lang="ja-JP" altLang="ja-JP" sz="500" dirty="0">
              <a:latin typeface="Meiryo UI" pitchFamily="50" charset="-128"/>
              <a:ea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068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2056" y="114548"/>
            <a:ext cx="9656862" cy="395288"/>
          </a:xfrm>
        </p:spPr>
        <p:txBody>
          <a:bodyPr/>
          <a:lstStyle>
            <a:lvl1pPr>
              <a:defRPr sz="3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39192" y="1600204"/>
            <a:ext cx="11713634" cy="4525963"/>
          </a:xfrm>
          <a:prstGeom prst="rect">
            <a:avLst/>
          </a:prstGeom>
        </p:spPr>
        <p:txBody>
          <a:bodyPr/>
          <a:lstStyle>
            <a:lvl1pPr marL="177788" indent="-177788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n"/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742895" indent="-28573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0"/>
          </p:nvPr>
        </p:nvSpPr>
        <p:spPr>
          <a:xfrm>
            <a:off x="239192" y="615504"/>
            <a:ext cx="11713634" cy="863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gray">
          <a:xfrm>
            <a:off x="11669705" y="6597362"/>
            <a:ext cx="399468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F14787D5-7E02-4FA1-9100-38859750B3A4}" type="slidenum">
              <a:rPr lang="ja-JP" altLang="en-US" sz="1001" smtClean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869E07CD-9DA6-44FF-A599-C6C5EA4BE6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190995" y="114580"/>
            <a:ext cx="1758949" cy="36195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0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6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2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800">
                <a:solidFill>
                  <a:schemeClr val="tx1"/>
                </a:solidFill>
                <a:latin typeface="Arial Black" pitchFamily="34" charset="0"/>
                <a:ea typeface="HGP創英角ｺﾞｼｯｸUB" pitchFamily="50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ja-JP" sz="700" dirty="0">
                <a:latin typeface="Meiryo UI" panose="020B0604030504040204" pitchFamily="50" charset="-128"/>
                <a:ea typeface="Meiryo UI" panose="020B0604030504040204" pitchFamily="50" charset="-128"/>
              </a:rPr>
              <a:t>DOCOMO Beijing Labs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016414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37"/>
            <a:ext cx="10363200" cy="1470025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09600" y="61362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BF5A39B6-186A-4BD2-A4C1-96A278E972CA}" type="datetimeFigureOut">
              <a:rPr lang="ja-JP" altLang="en-US" smtClean="0"/>
              <a:pPr/>
              <a:t>2023/4/21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165600" y="613621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2463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39192" y="1600204"/>
            <a:ext cx="11713634" cy="4525963"/>
          </a:xfrm>
          <a:prstGeom prst="rect">
            <a:avLst/>
          </a:prstGeom>
        </p:spPr>
        <p:txBody>
          <a:bodyPr/>
          <a:lstStyle>
            <a:lvl1pPr marL="177788" indent="-177788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n"/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742895" indent="-285730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l"/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0"/>
          </p:nvPr>
        </p:nvSpPr>
        <p:spPr>
          <a:xfrm>
            <a:off x="239192" y="615504"/>
            <a:ext cx="11713634" cy="86360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 sz="1867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gray">
          <a:xfrm>
            <a:off x="11669705" y="6597362"/>
            <a:ext cx="399468" cy="2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fld id="{F14787D5-7E02-4FA1-9100-38859750B3A4}" type="slidenum">
              <a:rPr lang="ja-JP" altLang="en-US" sz="1001" smtClean="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01" dirty="0">
              <a:solidFill>
                <a:prstClr val="white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E0A30D-F374-4D61-A4F7-E8F56A3B7678}"/>
              </a:ext>
            </a:extLst>
          </p:cNvPr>
          <p:cNvSpPr/>
          <p:nvPr userDrawn="1"/>
        </p:nvSpPr>
        <p:spPr>
          <a:xfrm>
            <a:off x="11352756" y="62930"/>
            <a:ext cx="743584" cy="29672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900" dirty="0">
                <a:solidFill>
                  <a:prstClr val="black"/>
                </a:solidFill>
                <a:latin typeface="+mn-ea"/>
                <a:ea typeface="+mn-ea"/>
                <a:cs typeface="Meiryo UI" panose="020B0604030504040204" pitchFamily="50" charset="-128"/>
              </a:rPr>
              <a:t>SECRET</a:t>
            </a:r>
            <a:r>
              <a:rPr lang="ja-JP" altLang="en-US" sz="900" dirty="0">
                <a:solidFill>
                  <a:prstClr val="black"/>
                </a:solidFill>
                <a:latin typeface="+mn-ea"/>
                <a:ea typeface="+mn-ea"/>
                <a:cs typeface="Meiryo UI" panose="020B0604030504040204" pitchFamily="50" charset="-128"/>
              </a:rPr>
              <a:t> </a:t>
            </a:r>
            <a:r>
              <a:rPr lang="en-US" altLang="ja-JP" sz="900" dirty="0">
                <a:solidFill>
                  <a:prstClr val="black"/>
                </a:solidFill>
                <a:latin typeface="+mn-ea"/>
                <a:ea typeface="+mn-ea"/>
                <a:cs typeface="Meiryo UI" panose="020B0604030504040204" pitchFamily="50" charset="-128"/>
              </a:rPr>
              <a:t>C</a:t>
            </a:r>
            <a:endParaRPr lang="ja-JP" altLang="en-US" sz="900" dirty="0">
              <a:solidFill>
                <a:prstClr val="black"/>
              </a:solidFill>
              <a:latin typeface="+mn-ea"/>
              <a:ea typeface="+mn-ea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48802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271437" y="6669090"/>
            <a:ext cx="36491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ja-JP" sz="800">
                <a:solidFill>
                  <a:prstClr val="white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2008 NTT DOCOMO, INC.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42056" y="14068"/>
            <a:ext cx="96568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6581616"/>
            <a:ext cx="12192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1801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2551" y="6611421"/>
            <a:ext cx="545222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ja-JP" sz="900">
                <a:solidFill>
                  <a:prstClr val="white"/>
                </a:solidFill>
                <a:latin typeface="+mn-ea"/>
                <a:ea typeface="+mn-ea"/>
                <a:cs typeface="Meiryo UI" panose="020B0604030504040204" pitchFamily="50" charset="-128"/>
              </a:rPr>
              <a:t>©2023 </a:t>
            </a:r>
            <a:r>
              <a:rPr lang="en-US" altLang="ja-JP" sz="900" dirty="0">
                <a:solidFill>
                  <a:prstClr val="white"/>
                </a:solidFill>
                <a:latin typeface="+mn-ea"/>
                <a:ea typeface="+mn-ea"/>
                <a:cs typeface="Meiryo UI" panose="020B0604030504040204" pitchFamily="50" charset="-128"/>
              </a:rPr>
              <a:t>DOCOMO Beijing Communications Laboratories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07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65" r:id="rId8"/>
    <p:sldLayoutId id="2147483662" r:id="rId9"/>
    <p:sldLayoutId id="2147483663" r:id="rId10"/>
    <p:sldLayoutId id="2147483664" r:id="rId11"/>
    <p:sldLayoutId id="2147483666" r:id="rId12"/>
    <p:sldLayoutId id="2147483668" r:id="rId13"/>
    <p:sldLayoutId id="2147483667" r:id="rId14"/>
    <p:sldLayoutId id="2147483669" r:id="rId15"/>
  </p:sldLayoutIdLst>
  <p:transition spd="med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Microsoft YaHei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166" algn="l" rtl="0" eaLnBrk="1" fontAlgn="base" hangingPunct="1">
        <a:spcBef>
          <a:spcPct val="0"/>
        </a:spcBef>
        <a:spcAft>
          <a:spcPct val="0"/>
        </a:spcAft>
        <a:defRPr kumimoji="1" sz="2201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kumimoji="1" sz="2201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496" algn="l" rtl="0" eaLnBrk="1" fontAlgn="base" hangingPunct="1">
        <a:spcBef>
          <a:spcPct val="0"/>
        </a:spcBef>
        <a:spcAft>
          <a:spcPct val="0"/>
        </a:spcAft>
        <a:defRPr kumimoji="1" sz="2201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kumimoji="1" sz="2201">
          <a:solidFill>
            <a:schemeClr val="bg1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177788" indent="-17778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bg2"/>
          </a:solidFill>
          <a:latin typeface="+mn-lt"/>
          <a:ea typeface="+mn-ea"/>
        </a:defRPr>
      </a:lvl2pPr>
      <a:lvl3pPr marL="1146089" indent="-228584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bg2"/>
          </a:solidFill>
          <a:latin typeface="+mn-lt"/>
          <a:ea typeface="+mn-ea"/>
        </a:defRPr>
      </a:lvl3pPr>
      <a:lvl4pPr marL="1600081" indent="-228584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bg2"/>
          </a:solidFill>
          <a:latin typeface="+mn-lt"/>
          <a:ea typeface="+mn-ea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bg2"/>
          </a:solidFill>
          <a:latin typeface="+mn-lt"/>
          <a:ea typeface="+mn-ea"/>
        </a:defRPr>
      </a:lvl5pPr>
      <a:lvl6pPr marL="2514413" indent="-22858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bg2"/>
          </a:solidFill>
          <a:latin typeface="+mn-lt"/>
          <a:ea typeface="+mn-ea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bg2"/>
          </a:solidFill>
          <a:latin typeface="+mn-lt"/>
          <a:ea typeface="+mn-ea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bg2"/>
          </a:solidFill>
          <a:latin typeface="+mn-lt"/>
          <a:ea typeface="+mn-ea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3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6" algn="l" defTabSz="91433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ED3E38-5AB5-44B0-A4C4-CCEA2D056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可控文本生成技术调研</a:t>
            </a:r>
            <a:br>
              <a:rPr kumimoji="1" lang="en-US" altLang="zh-CN" dirty="0"/>
            </a:br>
            <a:r>
              <a:rPr kumimoji="1" lang="zh-CN" altLang="en-US" dirty="0"/>
              <a:t>（续）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C239BE-3179-4719-BCA3-0AC6DC880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北京所</a:t>
            </a:r>
            <a:endParaRPr lang="en-US" altLang="zh-CN" dirty="0"/>
          </a:p>
          <a:p>
            <a:r>
              <a:rPr kumimoji="1" lang="en-US" altLang="ja-JP" dirty="0"/>
              <a:t>April 19, 2023</a:t>
            </a:r>
          </a:p>
          <a:p>
            <a:r>
              <a:rPr lang="zh-CN" altLang="en-US" dirty="0"/>
              <a:t>郭垿宏</a:t>
            </a:r>
            <a:endParaRPr kumimoji="1" lang="ja-JP" altLang="en-US" dirty="0"/>
          </a:p>
        </p:txBody>
      </p:sp>
      <p:sp>
        <p:nvSpPr>
          <p:cNvPr id="6" name="TitleMaster_LabelInfo">
            <a:extLst>
              <a:ext uri="{FF2B5EF4-FFF2-40B4-BE49-F238E27FC236}">
                <a16:creationId xmlns:a16="http://schemas.microsoft.com/office/drawing/2014/main" id="{F148CC06-493F-4252-B9C4-0FF98F90C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011" y="231733"/>
            <a:ext cx="2437667" cy="63184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292" b="1" u="sng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SECRET 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3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Preparer</a:t>
            </a:r>
            <a:r>
              <a:rPr lang="zh-CN" altLang="en-US" sz="73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 </a:t>
            </a:r>
            <a:r>
              <a:rPr lang="en-US" altLang="zh-CN" sz="73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Xuhong Guo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3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Preparation date</a:t>
            </a:r>
            <a:r>
              <a:rPr lang="zh-TW" altLang="en-US" sz="73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zh-TW" sz="73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April 19, 2023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3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Disposal date</a:t>
            </a:r>
            <a:r>
              <a:rPr lang="ja-JP" altLang="ja-JP" sz="73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738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April 19, 2024</a:t>
            </a:r>
          </a:p>
        </p:txBody>
      </p:sp>
    </p:spTree>
    <p:extLst>
      <p:ext uri="{BB962C8B-B14F-4D97-AF65-F5344CB8AC3E}">
        <p14:creationId xmlns:p14="http://schemas.microsoft.com/office/powerpoint/2010/main" val="12046134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C8D80-9628-2E6C-6312-750DDE2A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当前场景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62147C-85E9-DB7D-BAEE-22E34EB59C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192" y="615503"/>
            <a:ext cx="11713634" cy="21029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当前问题：现有方案需要事先自定义条件提取规则，譬如句子改写的任务，其条件可以是（语法，语义，结构）等条件的改写变化。但是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ASR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纠错模型的任务，其条件因素需要重新考虑，或者任何不同的任务都需要重新自定义自己的条件因素。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解决思路：将人工自定义的模块调整为，自动提取条件的模块。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具体方案：我们提出基于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Flow-based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的自动提取条件因素的数据增广模型。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632099-12D8-3E58-55A4-50B4ADC0D1C8}"/>
              </a:ext>
            </a:extLst>
          </p:cNvPr>
          <p:cNvSpPr txBox="1"/>
          <p:nvPr/>
        </p:nvSpPr>
        <p:spPr>
          <a:xfrm>
            <a:off x="264218" y="2862392"/>
            <a:ext cx="251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条件公式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91F8BF6-730F-8C23-246B-5F5A7064070B}"/>
              </a:ext>
            </a:extLst>
          </p:cNvPr>
          <p:cNvSpPr txBox="1"/>
          <p:nvPr/>
        </p:nvSpPr>
        <p:spPr>
          <a:xfrm>
            <a:off x="6025771" y="2847842"/>
            <a:ext cx="251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结构框架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9080D8-2BA6-C034-3134-4163DBF19F58}"/>
              </a:ext>
            </a:extLst>
          </p:cNvPr>
          <p:cNvSpPr txBox="1"/>
          <p:nvPr/>
        </p:nvSpPr>
        <p:spPr>
          <a:xfrm>
            <a:off x="8498839" y="4346652"/>
            <a:ext cx="39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3F36F6E-0222-BF94-12F8-ACC16F4CAC9B}"/>
              </a:ext>
            </a:extLst>
          </p:cNvPr>
          <p:cNvSpPr/>
          <p:nvPr/>
        </p:nvSpPr>
        <p:spPr>
          <a:xfrm>
            <a:off x="9291870" y="4116941"/>
            <a:ext cx="1214095" cy="496676"/>
          </a:xfrm>
          <a:prstGeom prst="roundRect">
            <a:avLst>
              <a:gd name="adj" fmla="val 14583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Meiryo UI" panose="020B0604030504040204" pitchFamily="50" charset="-128"/>
                <a:sym typeface="Times New Roman" panose="02020603050405020304" pitchFamily="18" charset="0"/>
              </a:rPr>
              <a:t>Model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Meiryo UI" panose="020B0604030504040204" pitchFamily="50" charset="-128"/>
                <a:sym typeface="Times New Roman" panose="02020603050405020304" pitchFamily="18" charset="0"/>
              </a:rPr>
              <a:t>(Seq2Seq)</a:t>
            </a:r>
            <a:endParaRPr kumimoji="0" lang="zh-CN" altLang="en-US" sz="1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Meiryo UI" panose="020B0604030504040204" pitchFamily="50" charset="-128"/>
              <a:sym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12887A-12A0-1BA6-4AE3-6F4AD797303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898574" y="4531318"/>
            <a:ext cx="359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E9C4E2C-5103-1D8F-253C-17AFD3A9A33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0505965" y="4365279"/>
            <a:ext cx="359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86A0777-63C5-05CF-4574-3F561D46BEF1}"/>
                  </a:ext>
                </a:extLst>
              </p:cNvPr>
              <p:cNvSpPr txBox="1"/>
              <p:nvPr/>
            </p:nvSpPr>
            <p:spPr>
              <a:xfrm>
                <a:off x="10865782" y="4141655"/>
                <a:ext cx="399735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86A0777-63C5-05CF-4574-3F561D46B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782" y="4141655"/>
                <a:ext cx="399735" cy="370294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142E7A95-7E8A-EC75-0C28-2B345D552F9F}"/>
              </a:ext>
            </a:extLst>
          </p:cNvPr>
          <p:cNvSpPr txBox="1"/>
          <p:nvPr/>
        </p:nvSpPr>
        <p:spPr>
          <a:xfrm>
            <a:off x="8792247" y="4598683"/>
            <a:ext cx="69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input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931F6F9-6900-8445-3F14-14512F1172BE}"/>
              </a:ext>
            </a:extLst>
          </p:cNvPr>
          <p:cNvSpPr txBox="1"/>
          <p:nvPr/>
        </p:nvSpPr>
        <p:spPr>
          <a:xfrm>
            <a:off x="10373672" y="4530640"/>
            <a:ext cx="69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output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5F34509-2834-A4C1-1C06-DC1DB6E00B4F}"/>
                  </a:ext>
                </a:extLst>
              </p:cNvPr>
              <p:cNvSpPr txBox="1"/>
              <p:nvPr/>
            </p:nvSpPr>
            <p:spPr>
              <a:xfrm>
                <a:off x="6519345" y="3349489"/>
                <a:ext cx="785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5F34509-2834-A4C1-1C06-DC1DB6E00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45" y="3349489"/>
                <a:ext cx="785215" cy="276999"/>
              </a:xfrm>
              <a:prstGeom prst="rect">
                <a:avLst/>
              </a:prstGeom>
              <a:blipFill>
                <a:blip r:embed="rId3"/>
                <a:stretch>
                  <a:fillRect l="-9302" r="-9302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3D83C0E-C930-0865-9221-F3304ADB0F85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7304560" y="3482109"/>
            <a:ext cx="285668" cy="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D1F2C3B-C541-F764-8F03-C861FDCF017A}"/>
              </a:ext>
            </a:extLst>
          </p:cNvPr>
          <p:cNvSpPr/>
          <p:nvPr/>
        </p:nvSpPr>
        <p:spPr>
          <a:xfrm>
            <a:off x="7590228" y="3233771"/>
            <a:ext cx="1214095" cy="496676"/>
          </a:xfrm>
          <a:prstGeom prst="roundRect">
            <a:avLst>
              <a:gd name="adj" fmla="val 14583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Meiryo UI" panose="020B0604030504040204" pitchFamily="50" charset="-128"/>
                <a:sym typeface="Times New Roman" panose="02020603050405020304" pitchFamily="18" charset="0"/>
              </a:rPr>
              <a:t>Encoder</a:t>
            </a:r>
            <a:endParaRPr kumimoji="0" lang="zh-CN" altLang="en-US" sz="1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Meiryo UI" panose="020B0604030504040204" pitchFamily="50" charset="-128"/>
              <a:sym typeface="Times New Roman" panose="02020603050405020304" pitchFamily="18" charset="0"/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3F21B88-AA03-BD95-480F-9B712189017F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>
            <a:off x="8804323" y="3482109"/>
            <a:ext cx="487547" cy="883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F2D26BE-2259-443B-16DE-8098E3C33D9E}"/>
              </a:ext>
            </a:extLst>
          </p:cNvPr>
          <p:cNvSpPr txBox="1"/>
          <p:nvPr/>
        </p:nvSpPr>
        <p:spPr>
          <a:xfrm>
            <a:off x="6580811" y="3727624"/>
            <a:ext cx="66228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训练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1DBC24C-8424-01C4-44CD-DB1DB1BBFD7A}"/>
              </a:ext>
            </a:extLst>
          </p:cNvPr>
          <p:cNvSpPr txBox="1"/>
          <p:nvPr/>
        </p:nvSpPr>
        <p:spPr>
          <a:xfrm>
            <a:off x="7066731" y="3170267"/>
            <a:ext cx="69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input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B6E2894-5E36-87C3-8719-47EF09F380F6}"/>
              </a:ext>
            </a:extLst>
          </p:cNvPr>
          <p:cNvSpPr txBox="1"/>
          <p:nvPr/>
        </p:nvSpPr>
        <p:spPr>
          <a:xfrm>
            <a:off x="8802781" y="3743014"/>
            <a:ext cx="69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output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C6E9FC83-8B1E-BD4D-B654-43B3E4913E26}"/>
                  </a:ext>
                </a:extLst>
              </p:cNvPr>
              <p:cNvSpPr/>
              <p:nvPr/>
            </p:nvSpPr>
            <p:spPr>
              <a:xfrm>
                <a:off x="9371897" y="3233771"/>
                <a:ext cx="808187" cy="496676"/>
              </a:xfrm>
              <a:prstGeom prst="roundRect">
                <a:avLst>
                  <a:gd name="adj" fmla="val 14583"/>
                </a:avLst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 anchor="ctr"/>
              <a:lstStyle/>
              <a:p>
                <a:pPr marL="0" marR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4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sym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sym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140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sym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sym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altLang="zh-CN" sz="1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sym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kumimoji="0" lang="zh-CN" altLang="en-US" sz="14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sym typeface="Times New Roman" panose="02020603050405020304" pitchFamily="18" charset="0"/>
                            </a:rPr>
                            <m:t>→</m:t>
                          </m:r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𝜀</m:t>
                          </m:r>
                          <m:r>
                            <m:rPr>
                              <m:nor/>
                            </m:rPr>
                            <a:rPr lang="zh-CN" altLang="en-US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kumimoji="0" lang="zh-CN" altLang="en-US" sz="14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Meiryo UI" panose="020B0604030504040204" pitchFamily="50" charset="-128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C6E9FC83-8B1E-BD4D-B654-43B3E4913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897" y="3233771"/>
                <a:ext cx="808187" cy="496676"/>
              </a:xfrm>
              <a:prstGeom prst="roundRect">
                <a:avLst>
                  <a:gd name="adj" fmla="val 1458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D5A2A2A-3844-03F1-BFE9-ACD81E606D5F}"/>
              </a:ext>
            </a:extLst>
          </p:cNvPr>
          <p:cNvCxnSpPr>
            <a:cxnSpLocks/>
            <a:stCxn id="31" idx="3"/>
            <a:endCxn id="45" idx="1"/>
          </p:cNvCxnSpPr>
          <p:nvPr/>
        </p:nvCxnSpPr>
        <p:spPr>
          <a:xfrm>
            <a:off x="8804323" y="3482109"/>
            <a:ext cx="567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87DD2F9-2EA1-191A-E697-A44A3FA2F760}"/>
                  </a:ext>
                </a:extLst>
              </p:cNvPr>
              <p:cNvSpPr txBox="1"/>
              <p:nvPr/>
            </p:nvSpPr>
            <p:spPr>
              <a:xfrm>
                <a:off x="10505965" y="3343609"/>
                <a:ext cx="910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87DD2F9-2EA1-191A-E697-A44A3FA2F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65" y="3343609"/>
                <a:ext cx="910186" cy="276999"/>
              </a:xfrm>
              <a:prstGeom prst="rect">
                <a:avLst/>
              </a:prstGeom>
              <a:blipFill>
                <a:blip r:embed="rId5"/>
                <a:stretch>
                  <a:fillRect l="-4667" t="-2174" r="-8000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715EDA5-2705-5657-87D5-0557A67FC214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>
            <a:off x="10180084" y="3482109"/>
            <a:ext cx="325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CEEADE8-7D72-A8AB-AD12-48C4E5633318}"/>
              </a:ext>
            </a:extLst>
          </p:cNvPr>
          <p:cNvSpPr txBox="1"/>
          <p:nvPr/>
        </p:nvSpPr>
        <p:spPr>
          <a:xfrm>
            <a:off x="8912402" y="3225144"/>
            <a:ext cx="69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input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CC50742-8754-CE20-399F-55E468E09541}"/>
              </a:ext>
            </a:extLst>
          </p:cNvPr>
          <p:cNvSpPr txBox="1"/>
          <p:nvPr/>
        </p:nvSpPr>
        <p:spPr>
          <a:xfrm>
            <a:off x="10155074" y="3178249"/>
            <a:ext cx="69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output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7A10B25-F382-E647-EBB9-1CD9D5E9A723}"/>
                  </a:ext>
                </a:extLst>
              </p:cNvPr>
              <p:cNvSpPr txBox="1"/>
              <p:nvPr/>
            </p:nvSpPr>
            <p:spPr>
              <a:xfrm>
                <a:off x="8618742" y="4041781"/>
                <a:ext cx="5467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sym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sym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sym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7A10B25-F382-E647-EBB9-1CD9D5E9A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742" y="4041781"/>
                <a:ext cx="5467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2EF5ED92-1173-C35C-DB6F-28D7904F51D4}"/>
              </a:ext>
            </a:extLst>
          </p:cNvPr>
          <p:cNvSpPr txBox="1"/>
          <p:nvPr/>
        </p:nvSpPr>
        <p:spPr>
          <a:xfrm>
            <a:off x="6611968" y="5137623"/>
            <a:ext cx="66228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5">
                <a:extLst>
                  <a:ext uri="{FF2B5EF4-FFF2-40B4-BE49-F238E27FC236}">
                    <a16:creationId xmlns:a16="http://schemas.microsoft.com/office/drawing/2014/main" id="{CFCC97D2-3199-7258-C360-09BC9AD5166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8322" y="3363643"/>
              <a:ext cx="4258402" cy="15694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7353">
                      <a:extLst>
                        <a:ext uri="{9D8B030D-6E8A-4147-A177-3AD203B41FA5}">
                          <a16:colId xmlns:a16="http://schemas.microsoft.com/office/drawing/2014/main" val="4142805562"/>
                        </a:ext>
                      </a:extLst>
                    </a:gridCol>
                    <a:gridCol w="901049">
                      <a:extLst>
                        <a:ext uri="{9D8B030D-6E8A-4147-A177-3AD203B41FA5}">
                          <a16:colId xmlns:a16="http://schemas.microsoft.com/office/drawing/2014/main" val="7956504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sym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66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sym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475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i="1" kern="0" smtClean="0">
                                        <a:latin typeface="Cambria Math" panose="02040503050406030204" pitchFamily="18" charset="0"/>
                                        <a:ea typeface="Meiryo UI" panose="020B0604030504040204" pitchFamily="50" charset="-128"/>
                                        <a:sym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i="1" kern="0">
                                        <a:latin typeface="Cambria Math" panose="02040503050406030204" pitchFamily="18" charset="0"/>
                                        <a:ea typeface="Meiryo UI" panose="020B0604030504040204" pitchFamily="50" charset="-128"/>
                                        <a:sym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en-US" altLang="zh-CN" i="1" kern="0">
                                            <a:latin typeface="Cambria Math" panose="02040503050406030204" pitchFamily="18" charset="0"/>
                                            <a:ea typeface="Meiryo UI" panose="020B0604030504040204" pitchFamily="50" charset="-128"/>
                                            <a:sym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i="1" kern="0">
                                            <a:latin typeface="Cambria Math" panose="02040503050406030204" pitchFamily="18" charset="0"/>
                                            <a:ea typeface="Meiryo UI" panose="020B0604030504040204" pitchFamily="50" charset="-128"/>
                                            <a:sym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i="1" kern="0">
                                            <a:latin typeface="Cambria Math" panose="02040503050406030204" pitchFamily="18" charset="0"/>
                                            <a:ea typeface="Meiryo UI" panose="020B0604030504040204" pitchFamily="50" charset="-128"/>
                                            <a:sym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kumimoji="0" lang="zh-CN" altLang="en-US" i="1" kern="0">
                                        <a:latin typeface="Cambria Math" panose="02040503050406030204" pitchFamily="18" charset="0"/>
                                        <a:ea typeface="Meiryo UI" panose="020B0604030504040204" pitchFamily="50" charset="-128"/>
                                        <a:sym typeface="Times New Roman" panose="02020603050405020304" pitchFamily="18" charset="0"/>
                                      </a:rPr>
                                      <m:t>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𝜀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dirty="0">
                                        <a:latin typeface="Times New Roman" panose="02020603050405020304" pitchFamily="18" charset="0"/>
                                        <a:ea typeface="微软雅黑" panose="020B0503020204020204" pitchFamily="34" charset="-122"/>
                                        <a:sym typeface="Times New Roman" panose="020206030504050203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sym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3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1355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altLang="zh-CN" sz="180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Meiryo UI" panose="020B0604030504040204" pitchFamily="50" charset="-128"/>
                                        <a:sym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Meiryo UI" panose="020B0604030504040204" pitchFamily="50" charset="-128"/>
                                        <a:sym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𝜀</m:t>
                                    </m:r>
                                    <m:r>
                                      <a:rPr kumimoji="0" lang="zh-CN" altLang="en-US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Meiryo UI" panose="020B0604030504040204" pitchFamily="50" charset="-128"/>
                                        <a:sym typeface="Times New Roman" panose="020206030504050203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kumimoji="0" lang="en-US" altLang="zh-CN" sz="18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Meiryo UI" panose="020B0604030504040204" pitchFamily="50" charset="-128"/>
                                            <a:sym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8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Meiryo UI" panose="020B0604030504040204" pitchFamily="50" charset="-128"/>
                                            <a:sym typeface="Times New Roman" panose="020206030504050203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8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Meiryo UI" panose="020B0604030504040204" pitchFamily="50" charset="-128"/>
                                            <a:sym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kumimoji="0" lang="en-US" altLang="zh-CN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Meiryo UI" panose="020B0604030504040204" pitchFamily="50" charset="-128"/>
                                        <a:sym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altLang="zh-CN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Meiryo UI" panose="020B0604030504040204" pitchFamily="50" charset="-128"/>
                                        <a:sym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sym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sym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pitchFamily="18" charset="0"/>
                                                <a:sym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sym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  <m:r>
                                  <a:rPr kumimoji="0" lang="en-US" altLang="zh-CN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Meiryo UI" panose="020B0604030504040204" pitchFamily="50" charset="-128"/>
                                    <a:sym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sym typeface="Times New Roman" panose="020206030504050203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sym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sym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4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9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5">
                <a:extLst>
                  <a:ext uri="{FF2B5EF4-FFF2-40B4-BE49-F238E27FC236}">
                    <a16:creationId xmlns:a16="http://schemas.microsoft.com/office/drawing/2014/main" id="{CFCC97D2-3199-7258-C360-09BC9AD516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6027485"/>
                  </p:ext>
                </p:extLst>
              </p:nvPr>
            </p:nvGraphicFramePr>
            <p:xfrm>
              <a:off x="468322" y="3363643"/>
              <a:ext cx="4258402" cy="156946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7353">
                      <a:extLst>
                        <a:ext uri="{9D8B030D-6E8A-4147-A177-3AD203B41FA5}">
                          <a16:colId xmlns:a16="http://schemas.microsoft.com/office/drawing/2014/main" val="4142805562"/>
                        </a:ext>
                      </a:extLst>
                    </a:gridCol>
                    <a:gridCol w="901049">
                      <a:extLst>
                        <a:ext uri="{9D8B030D-6E8A-4147-A177-3AD203B41FA5}">
                          <a16:colId xmlns:a16="http://schemas.microsoft.com/office/drawing/2014/main" val="7956504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81" t="-8197" r="-27174" b="-3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366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81" t="-108197" r="-27174" b="-2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475930"/>
                      </a:ext>
                    </a:extLst>
                  </a:tr>
                  <a:tr h="4103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81" t="-186765" r="-27174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3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1355424"/>
                      </a:ext>
                    </a:extLst>
                  </a:tr>
                  <a:tr h="4174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81" t="-282609" r="-27174" b="-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altLang="zh-CN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4</a:t>
                          </a:r>
                          <a:r>
                            <a:rPr lang="zh-CN" altLang="en-US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94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3B61B66-49C7-B0C2-C95E-45142247DB68}"/>
              </a:ext>
            </a:extLst>
          </p:cNvPr>
          <p:cNvSpPr txBox="1"/>
          <p:nvPr/>
        </p:nvSpPr>
        <p:spPr>
          <a:xfrm>
            <a:off x="507926" y="5055201"/>
            <a:ext cx="3194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c: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条件信息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x: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输入句子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正确句子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y: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输出句子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(ASR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纠错句子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h: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信息量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G: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可逆模型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613211-265C-9373-93E6-073D9E8CAC73}"/>
              </a:ext>
            </a:extLst>
          </p:cNvPr>
          <p:cNvSpPr txBox="1"/>
          <p:nvPr/>
        </p:nvSpPr>
        <p:spPr>
          <a:xfrm>
            <a:off x="9383928" y="4669139"/>
            <a:ext cx="80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813D3F-4AC9-5DE0-0BC1-8F6476020316}"/>
              </a:ext>
            </a:extLst>
          </p:cNvPr>
          <p:cNvSpPr txBox="1"/>
          <p:nvPr/>
        </p:nvSpPr>
        <p:spPr>
          <a:xfrm>
            <a:off x="10060769" y="2869414"/>
            <a:ext cx="752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EE71EA-0A11-E4A0-774E-80514949E8C0}"/>
              </a:ext>
            </a:extLst>
          </p:cNvPr>
          <p:cNvSpPr txBox="1"/>
          <p:nvPr/>
        </p:nvSpPr>
        <p:spPr>
          <a:xfrm>
            <a:off x="8318362" y="5964137"/>
            <a:ext cx="399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8375AC7-C619-B31F-E999-75EDC3F585FD}"/>
              </a:ext>
            </a:extLst>
          </p:cNvPr>
          <p:cNvSpPr/>
          <p:nvPr/>
        </p:nvSpPr>
        <p:spPr>
          <a:xfrm>
            <a:off x="9111393" y="5734426"/>
            <a:ext cx="1214095" cy="496676"/>
          </a:xfrm>
          <a:prstGeom prst="roundRect">
            <a:avLst>
              <a:gd name="adj" fmla="val 14583"/>
            </a:avLst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Meiryo UI" panose="020B0604030504040204" pitchFamily="50" charset="-128"/>
                <a:sym typeface="Times New Roman" panose="02020603050405020304" pitchFamily="18" charset="0"/>
              </a:rPr>
              <a:t>Model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Meiryo UI" panose="020B0604030504040204" pitchFamily="50" charset="-128"/>
                <a:sym typeface="Times New Roman" panose="02020603050405020304" pitchFamily="18" charset="0"/>
              </a:rPr>
              <a:t>(Seq2Seq)</a:t>
            </a:r>
            <a:endParaRPr kumimoji="0" lang="zh-CN" altLang="en-US" sz="14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Meiryo UI" panose="020B0604030504040204" pitchFamily="50" charset="-128"/>
              <a:sym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9551258-6AB1-CB83-4DC1-047A25F1950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718097" y="6148803"/>
            <a:ext cx="359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C7FB665-5028-1895-983A-1AE19C8A9D9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0325488" y="5982764"/>
            <a:ext cx="359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6DA66F6-FA39-7EC1-7D0E-78702D706742}"/>
                  </a:ext>
                </a:extLst>
              </p:cNvPr>
              <p:cNvSpPr txBox="1"/>
              <p:nvPr/>
            </p:nvSpPr>
            <p:spPr>
              <a:xfrm>
                <a:off x="10685305" y="5759140"/>
                <a:ext cx="399735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6DA66F6-FA39-7EC1-7D0E-78702D706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305" y="5759140"/>
                <a:ext cx="399735" cy="370294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46C6E0D6-8135-16EA-30D1-B55DA996EA19}"/>
              </a:ext>
            </a:extLst>
          </p:cNvPr>
          <p:cNvSpPr txBox="1"/>
          <p:nvPr/>
        </p:nvSpPr>
        <p:spPr>
          <a:xfrm>
            <a:off x="8611770" y="6216168"/>
            <a:ext cx="69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input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7475B57-B9E6-E0DA-12ED-FF004CD95AF2}"/>
              </a:ext>
            </a:extLst>
          </p:cNvPr>
          <p:cNvSpPr txBox="1"/>
          <p:nvPr/>
        </p:nvSpPr>
        <p:spPr>
          <a:xfrm>
            <a:off x="10193195" y="6148125"/>
            <a:ext cx="69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output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CEE6547-B29F-556A-3451-B3410A6E6D00}"/>
                  </a:ext>
                </a:extLst>
              </p:cNvPr>
              <p:cNvSpPr txBox="1"/>
              <p:nvPr/>
            </p:nvSpPr>
            <p:spPr>
              <a:xfrm>
                <a:off x="8487865" y="5627038"/>
                <a:ext cx="5467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sym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sym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CN" sz="1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sym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CEE6547-B29F-556A-3451-B3410A6E6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865" y="5627038"/>
                <a:ext cx="54678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9337AD81-7D6A-8334-3331-A8727EF53693}"/>
              </a:ext>
            </a:extLst>
          </p:cNvPr>
          <p:cNvSpPr txBox="1"/>
          <p:nvPr/>
        </p:nvSpPr>
        <p:spPr>
          <a:xfrm>
            <a:off x="9344377" y="6216168"/>
            <a:ext cx="80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2CDC8B0-DCD5-0AFA-7A7B-DB07FC8486D2}"/>
                  </a:ext>
                </a:extLst>
              </p:cNvPr>
              <p:cNvSpPr txBox="1"/>
              <p:nvPr/>
            </p:nvSpPr>
            <p:spPr>
              <a:xfrm>
                <a:off x="7586221" y="4768375"/>
                <a:ext cx="910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sym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2CDC8B0-DCD5-0AFA-7A7B-DB07FC848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221" y="4768375"/>
                <a:ext cx="910186" cy="276999"/>
              </a:xfrm>
              <a:prstGeom prst="rect">
                <a:avLst/>
              </a:prstGeom>
              <a:blipFill>
                <a:blip r:embed="rId10"/>
                <a:stretch>
                  <a:fillRect l="-4667" t="-2174" r="-8000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C10CB221-CF5F-B666-2414-5C90AD9B2724}"/>
                  </a:ext>
                </a:extLst>
              </p:cNvPr>
              <p:cNvSpPr/>
              <p:nvPr/>
            </p:nvSpPr>
            <p:spPr>
              <a:xfrm>
                <a:off x="7641227" y="5229873"/>
                <a:ext cx="808187" cy="496676"/>
              </a:xfrm>
              <a:prstGeom prst="roundRect">
                <a:avLst>
                  <a:gd name="adj" fmla="val 14583"/>
                </a:avLst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4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  <a:sym typeface="Times New Roman" panose="020206030504050203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0" lang="en-US" altLang="zh-CN" sz="140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sym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1400" i="1" ker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sym typeface="Times New Roman" panose="020206030504050203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  <a:sym typeface="Times New Roman" panose="02020603050405020304" pitchFamily="18" charset="0"/>
                                </a:rPr>
                                <m:t>𝜀</m:t>
                              </m:r>
                              <m:r>
                                <a:rPr kumimoji="0" lang="zh-CN" altLang="en-US" sz="1400" i="1" kern="0"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sym typeface="Times New Roman" panose="020206030504050203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0" lang="en-US" altLang="zh-CN" sz="1400" i="1" ker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sym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i="1" ker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sym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altLang="zh-CN" sz="1400" i="1" kern="0">
                                      <a:latin typeface="Cambria Math" panose="02040503050406030204" pitchFamily="18" charset="0"/>
                                      <a:ea typeface="Meiryo UI" panose="020B0604030504040204" pitchFamily="50" charset="-128"/>
                                      <a:sym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0" lang="en-US" altLang="zh-CN" sz="14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Meiryo UI" panose="020B0604030504040204" pitchFamily="50" charset="-128"/>
                                  <a:sym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  <m:sub>
                          <m:r>
                            <m:rPr>
                              <m:nor/>
                            </m:rPr>
                            <a:rPr lang="zh-CN" altLang="en-US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sym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kumimoji="0" lang="zh-CN" altLang="en-US" sz="14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Meiryo UI" panose="020B0604030504040204" pitchFamily="50" charset="-128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C10CB221-CF5F-B666-2414-5C90AD9B2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227" y="5229873"/>
                <a:ext cx="808187" cy="496676"/>
              </a:xfrm>
              <a:prstGeom prst="roundRect">
                <a:avLst>
                  <a:gd name="adj" fmla="val 14583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12A88B-C1D7-50A0-A719-542672D5FCEB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8041314" y="5045374"/>
            <a:ext cx="4007" cy="18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53D0FB08-587E-C73F-4B74-68A4FF8514B6}"/>
              </a:ext>
            </a:extLst>
          </p:cNvPr>
          <p:cNvCxnSpPr>
            <a:stCxn id="35" idx="2"/>
            <a:endCxn id="19" idx="1"/>
          </p:cNvCxnSpPr>
          <p:nvPr/>
        </p:nvCxnSpPr>
        <p:spPr>
          <a:xfrm rot="16200000" flipH="1">
            <a:off x="8450250" y="5321620"/>
            <a:ext cx="256215" cy="1066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AA1F997-66CB-EFDB-6C54-E71C1B4E769D}"/>
              </a:ext>
            </a:extLst>
          </p:cNvPr>
          <p:cNvSpPr txBox="1"/>
          <p:nvPr/>
        </p:nvSpPr>
        <p:spPr>
          <a:xfrm>
            <a:off x="8050122" y="5016310"/>
            <a:ext cx="69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input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23C72EF-AEF1-BCE1-09DE-AE31998300CB}"/>
              </a:ext>
            </a:extLst>
          </p:cNvPr>
          <p:cNvSpPr txBox="1"/>
          <p:nvPr/>
        </p:nvSpPr>
        <p:spPr>
          <a:xfrm>
            <a:off x="7623708" y="5784038"/>
            <a:ext cx="69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output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D853085-BDC6-8DAA-1AE4-3B3DC10A8192}"/>
              </a:ext>
            </a:extLst>
          </p:cNvPr>
          <p:cNvSpPr txBox="1"/>
          <p:nvPr/>
        </p:nvSpPr>
        <p:spPr>
          <a:xfrm>
            <a:off x="8300504" y="5224303"/>
            <a:ext cx="752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3DFDBE-7600-5ADC-9597-B9488A0607F9}"/>
              </a:ext>
            </a:extLst>
          </p:cNvPr>
          <p:cNvSpPr txBox="1"/>
          <p:nvPr/>
        </p:nvSpPr>
        <p:spPr>
          <a:xfrm>
            <a:off x="4066032" y="93738"/>
            <a:ext cx="60040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/>
              <a:t>当前问题</a:t>
            </a:r>
            <a:r>
              <a:rPr lang="zh-CN" altLang="en-US" dirty="0"/>
              <a:t>：条件是采样获得，不可以控制想要的条件</a:t>
            </a:r>
          </a:p>
        </p:txBody>
      </p:sp>
    </p:spTree>
    <p:extLst>
      <p:ext uri="{BB962C8B-B14F-4D97-AF65-F5344CB8AC3E}">
        <p14:creationId xmlns:p14="http://schemas.microsoft.com/office/powerpoint/2010/main" val="25452298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1BAD3-4A4C-475E-87FE-5659AB8E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相关整理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B7ADCAF-CD07-4807-954D-14C81B6B6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192" y="615504"/>
            <a:ext cx="11713634" cy="41294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无标注数据</a:t>
            </a:r>
            <a:endParaRPr lang="en-US" altLang="zh-CN" dirty="0"/>
          </a:p>
          <a:p>
            <a:pPr marL="1085795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连续性隐层空间（类比无监督聚类，可控性很低。）</a:t>
            </a:r>
            <a:endParaRPr lang="en-US" altLang="zh-CN" dirty="0"/>
          </a:p>
          <a:p>
            <a:pPr marL="1085795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离散隐层空间</a:t>
            </a:r>
            <a:r>
              <a:rPr lang="en-US" altLang="zh-CN" dirty="0"/>
              <a:t>[1]/Vector Quantized Autoencoders[2] (More </a:t>
            </a:r>
            <a:r>
              <a:rPr lang="en-US" altLang="zh-CN" u="sng" dirty="0"/>
              <a:t>natural</a:t>
            </a:r>
            <a:r>
              <a:rPr lang="en-US" altLang="zh-CN" dirty="0"/>
              <a:t> and </a:t>
            </a:r>
            <a:r>
              <a:rPr lang="en-US" altLang="zh-CN" u="sng" dirty="0"/>
              <a:t>interpretable</a:t>
            </a:r>
            <a:r>
              <a:rPr lang="en-US" altLang="zh-CN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少量标注数据</a:t>
            </a:r>
            <a:endParaRPr lang="en-US" altLang="zh-CN" dirty="0"/>
          </a:p>
          <a:p>
            <a:pPr marL="1085795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训练阶段</a:t>
            </a:r>
            <a:endParaRPr lang="en-US" altLang="zh-CN" dirty="0"/>
          </a:p>
          <a:p>
            <a:pPr marL="1488989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使用小数据，确保空间内之间的距离关系（还未查到相关论文）</a:t>
            </a:r>
            <a:endParaRPr lang="en-US" altLang="zh-CN" dirty="0"/>
          </a:p>
          <a:p>
            <a:pPr marL="1085795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预测阶段</a:t>
            </a:r>
            <a:endParaRPr lang="en-US" altLang="zh-CN" dirty="0"/>
          </a:p>
          <a:p>
            <a:pPr marL="1488989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真实数据试探（通用方法）</a:t>
            </a:r>
            <a:endParaRPr lang="en-US" altLang="zh-CN" dirty="0"/>
          </a:p>
          <a:p>
            <a:pPr marL="1488989" lvl="2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真实数据获得隐层</a:t>
            </a:r>
            <a:r>
              <a:rPr lang="en-US" altLang="zh-CN" dirty="0"/>
              <a:t>+</a:t>
            </a:r>
            <a:r>
              <a:rPr lang="zh-CN" altLang="en-US" dirty="0"/>
              <a:t>小网络训练分类（起源</a:t>
            </a:r>
            <a:r>
              <a:rPr lang="en-US" altLang="zh-CN" dirty="0"/>
              <a:t>VQ-VAE</a:t>
            </a:r>
            <a:r>
              <a:rPr lang="zh-CN" altLang="en-US" dirty="0"/>
              <a:t>的方法）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大量标注数据</a:t>
            </a:r>
            <a:endParaRPr lang="en-US" altLang="zh-CN" dirty="0"/>
          </a:p>
          <a:p>
            <a:pPr marL="1085795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直接训练即可获得，基于条件的模型（主流方法）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2584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D7409AE-1559-FCCE-E4AA-3EF8D15C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36786ACD-4AE3-39C9-C918-5E84C15CCFC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39192" y="615503"/>
                <a:ext cx="11713634" cy="2001059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训练：将隐层进行量化</a:t>
                </a:r>
                <a:r>
                  <a:rPr lang="en-US" altLang="zh-CN" dirty="0"/>
                  <a:t>/Codebook</a:t>
                </a:r>
                <a:r>
                  <a:rPr lang="zh-CN" altLang="en-US" dirty="0"/>
                  <a:t>化。</a:t>
                </a:r>
                <a:endParaRPr lang="en-US" altLang="zh-CN" dirty="0"/>
              </a:p>
              <a:p>
                <a:pPr marL="1085795" lvl="1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Codebook</a:t>
                </a:r>
                <a:r>
                  <a:rPr lang="zh-CN" altLang="en-US" dirty="0"/>
                  <a:t>学习</a:t>
                </a:r>
                <a:r>
                  <a:rPr lang="en-US" altLang="zh-CN" dirty="0"/>
                  <a:t>encoder</a:t>
                </a:r>
                <a:r>
                  <a:rPr lang="zh-CN" altLang="en-US" dirty="0"/>
                  <a:t>结果。</a:t>
                </a:r>
                <a:endParaRPr lang="en-US" altLang="zh-CN" dirty="0"/>
              </a:p>
              <a:p>
                <a:pPr marL="1085795" lvl="1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Decoder</a:t>
                </a:r>
                <a:r>
                  <a:rPr lang="zh-CN" altLang="en-US" dirty="0"/>
                  <a:t>基于</a:t>
                </a:r>
                <a:r>
                  <a:rPr lang="en-US" altLang="zh-CN" dirty="0"/>
                  <a:t>Codebook</a:t>
                </a:r>
                <a:r>
                  <a:rPr lang="zh-CN" altLang="en-US" dirty="0"/>
                  <a:t>进行生成。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预测：将每个</a:t>
                </a:r>
                <a:r>
                  <a:rPr lang="en-US" altLang="zh-CN" dirty="0"/>
                  <a:t>Patch</a:t>
                </a:r>
                <a:r>
                  <a:rPr lang="zh-CN" altLang="en-US" dirty="0"/>
                  <a:t>转化为</a:t>
                </a:r>
                <a:r>
                  <a:rPr lang="en-US" altLang="zh-CN" dirty="0"/>
                  <a:t>Codebook</a:t>
                </a:r>
                <a:r>
                  <a:rPr lang="zh-CN" altLang="en-US" dirty="0"/>
                  <a:t>的值，使用另一个网络学习，</a:t>
                </a:r>
                <a:r>
                  <a:rPr lang="en-US" altLang="zh-CN" dirty="0"/>
                  <a:t>Codebook</a:t>
                </a:r>
                <a:r>
                  <a:rPr lang="zh-CN" altLang="en-US" dirty="0"/>
                  <a:t>之间的组合关系（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0~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）</a:t>
                </a:r>
              </a:p>
            </p:txBody>
          </p:sp>
        </mc:Choice>
        <mc:Fallback>
          <p:sp>
            <p:nvSpPr>
              <p:cNvPr id="6" name="文本占位符 5">
                <a:extLst>
                  <a:ext uri="{FF2B5EF4-FFF2-40B4-BE49-F238E27FC236}">
                    <a16:creationId xmlns:a16="http://schemas.microsoft.com/office/drawing/2014/main" id="{36786ACD-4AE3-39C9-C918-5E84C15CC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39192" y="615503"/>
                <a:ext cx="11713634" cy="2001059"/>
              </a:xfrm>
              <a:blipFill>
                <a:blip r:embed="rId3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54AB48B-3099-0244-5BD3-62887AB53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849" y="3115986"/>
            <a:ext cx="5486400" cy="25336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170235-5560-5E99-C644-F0E4A4293585}"/>
              </a:ext>
            </a:extLst>
          </p:cNvPr>
          <p:cNvSpPr txBox="1"/>
          <p:nvPr/>
        </p:nvSpPr>
        <p:spPr>
          <a:xfrm>
            <a:off x="374871" y="2760113"/>
            <a:ext cx="1127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[1]</a:t>
            </a:r>
            <a:r>
              <a:rPr lang="zh-CN" altLang="en-US" dirty="0"/>
              <a:t>提出</a:t>
            </a:r>
            <a:r>
              <a:rPr lang="en-US" altLang="zh-CN" dirty="0"/>
              <a:t>VQ-VAE</a:t>
            </a:r>
            <a:r>
              <a:rPr lang="zh-CN" altLang="en-US" dirty="0"/>
              <a:t>将隐层进行量化</a:t>
            </a:r>
            <a:r>
              <a:rPr lang="en-US" altLang="zh-CN" dirty="0"/>
              <a:t>/Codebook</a:t>
            </a:r>
            <a:r>
              <a:rPr lang="zh-CN" altLang="en-US" dirty="0"/>
              <a:t>处理。增加隐层的可解释性。</a:t>
            </a:r>
            <a:r>
              <a:rPr lang="en-US" altLang="zh-CN" dirty="0"/>
              <a:t>[2]</a:t>
            </a:r>
            <a:r>
              <a:rPr lang="zh-CN" altLang="en-US" dirty="0"/>
              <a:t>对</a:t>
            </a:r>
            <a:r>
              <a:rPr lang="en-US" altLang="zh-CN" dirty="0"/>
              <a:t>[1]</a:t>
            </a:r>
            <a:r>
              <a:rPr lang="zh-CN" altLang="en-US" dirty="0"/>
              <a:t>进行了进一步解释和说明。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C521577-50B1-EB15-43CB-D563E82B33DB}"/>
              </a:ext>
            </a:extLst>
          </p:cNvPr>
          <p:cNvSpPr txBox="1"/>
          <p:nvPr/>
        </p:nvSpPr>
        <p:spPr>
          <a:xfrm>
            <a:off x="260581" y="5793187"/>
            <a:ext cx="1093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[1]: Neural Discrete Representation Learning, 2018</a:t>
            </a:r>
          </a:p>
          <a:p>
            <a:r>
              <a:rPr lang="en-US" altLang="zh-CN" dirty="0"/>
              <a:t>[2]: Theory and Experiments on Vector Quantized </a:t>
            </a:r>
            <a:r>
              <a:rPr lang="en-US" altLang="zh-CN" dirty="0" err="1"/>
              <a:t>Antoencoders</a:t>
            </a:r>
            <a:r>
              <a:rPr lang="en-US" altLang="zh-CN" dirty="0"/>
              <a:t>, 2018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A276865-449B-CA80-5212-C177473FC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75" y="3264333"/>
            <a:ext cx="5170400" cy="19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74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4A578-F67D-7EAF-4C2A-1A5F6C59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</a:t>
            </a:r>
            <a:r>
              <a:rPr lang="zh-CN" altLang="en-US" dirty="0"/>
              <a:t>结合非自回归模型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3C70D7-1169-CDB2-2E85-7AD65B27C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192" y="615504"/>
            <a:ext cx="11713634" cy="573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Fast Decoding in Sequence Models Using Discrete Latent Variables (2018)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DE22AD5-F485-D362-695D-EFDE9F54FEBB}"/>
              </a:ext>
            </a:extLst>
          </p:cNvPr>
          <p:cNvCxnSpPr>
            <a:cxnSpLocks/>
          </p:cNvCxnSpPr>
          <p:nvPr/>
        </p:nvCxnSpPr>
        <p:spPr>
          <a:xfrm flipV="1">
            <a:off x="7369980" y="5131499"/>
            <a:ext cx="0" cy="29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8DC44E-5A0F-0FF0-BCD3-A4F12AC687AE}"/>
                  </a:ext>
                </a:extLst>
              </p:cNvPr>
              <p:cNvSpPr txBox="1"/>
              <p:nvPr/>
            </p:nvSpPr>
            <p:spPr>
              <a:xfrm>
                <a:off x="6748880" y="5431000"/>
                <a:ext cx="1242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8DC44E-5A0F-0FF0-BCD3-A4F12AC68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880" y="5431000"/>
                <a:ext cx="1242200" cy="276999"/>
              </a:xfrm>
              <a:prstGeom prst="rect">
                <a:avLst/>
              </a:prstGeom>
              <a:blipFill>
                <a:blip r:embed="rId2"/>
                <a:stretch>
                  <a:fillRect l="-6863" t="-28889" r="-2941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8C43D7-2A42-D011-2A42-926D1CCB0237}"/>
              </a:ext>
            </a:extLst>
          </p:cNvPr>
          <p:cNvSpPr/>
          <p:nvPr/>
        </p:nvSpPr>
        <p:spPr>
          <a:xfrm>
            <a:off x="6748881" y="4845617"/>
            <a:ext cx="1242199" cy="272264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kern="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CNN+Pooling</a:t>
            </a:r>
            <a:endParaRPr kumimoji="0" lang="zh-CN" altLang="en-US" sz="14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A9BD104-5C40-6F6C-32FF-1468BE033D32}"/>
              </a:ext>
            </a:extLst>
          </p:cNvPr>
          <p:cNvCxnSpPr>
            <a:cxnSpLocks/>
          </p:cNvCxnSpPr>
          <p:nvPr/>
        </p:nvCxnSpPr>
        <p:spPr>
          <a:xfrm flipV="1">
            <a:off x="7337130" y="4553658"/>
            <a:ext cx="0" cy="29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7871E9F-18B2-2840-CD60-8986522AD110}"/>
                  </a:ext>
                </a:extLst>
              </p:cNvPr>
              <p:cNvSpPr txBox="1"/>
              <p:nvPr/>
            </p:nvSpPr>
            <p:spPr>
              <a:xfrm>
                <a:off x="6838497" y="4186190"/>
                <a:ext cx="9972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7871E9F-18B2-2840-CD60-8986522AD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497" y="4186190"/>
                <a:ext cx="997267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7C43A4A-767A-A1A6-08B7-9E27041E4B74}"/>
              </a:ext>
            </a:extLst>
          </p:cNvPr>
          <p:cNvSpPr/>
          <p:nvPr/>
        </p:nvSpPr>
        <p:spPr>
          <a:xfrm>
            <a:off x="6716030" y="3507305"/>
            <a:ext cx="1242200" cy="299501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kern="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CNN+Upsampling</a:t>
            </a:r>
            <a:endParaRPr kumimoji="0" lang="zh-CN" altLang="en-US" sz="14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FA809B0-546F-3A3F-0781-6BE7EC123472}"/>
              </a:ext>
            </a:extLst>
          </p:cNvPr>
          <p:cNvCxnSpPr>
            <a:cxnSpLocks/>
          </p:cNvCxnSpPr>
          <p:nvPr/>
        </p:nvCxnSpPr>
        <p:spPr>
          <a:xfrm flipV="1">
            <a:off x="7282860" y="3779570"/>
            <a:ext cx="0" cy="29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DF0BCBB-6A39-4038-3772-32F39469A250}"/>
                  </a:ext>
                </a:extLst>
              </p:cNvPr>
              <p:cNvSpPr txBox="1"/>
              <p:nvPr/>
            </p:nvSpPr>
            <p:spPr>
              <a:xfrm>
                <a:off x="6748881" y="2935247"/>
                <a:ext cx="1273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DF0BCBB-6A39-4038-3772-32F39469A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881" y="2935247"/>
                <a:ext cx="1273618" cy="276999"/>
              </a:xfrm>
              <a:prstGeom prst="rect">
                <a:avLst/>
              </a:prstGeom>
              <a:blipFill>
                <a:blip r:embed="rId4"/>
                <a:stretch>
                  <a:fillRect l="-6699" t="-28889" r="-334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2131F36-FC2D-B435-8CA5-30295CB90730}"/>
              </a:ext>
            </a:extLst>
          </p:cNvPr>
          <p:cNvCxnSpPr>
            <a:cxnSpLocks/>
          </p:cNvCxnSpPr>
          <p:nvPr/>
        </p:nvCxnSpPr>
        <p:spPr>
          <a:xfrm flipV="1">
            <a:off x="7277190" y="3212246"/>
            <a:ext cx="0" cy="29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8BC52E1-ABD0-F3B7-7BD8-AF3406CB397C}"/>
              </a:ext>
            </a:extLst>
          </p:cNvPr>
          <p:cNvCxnSpPr>
            <a:cxnSpLocks/>
          </p:cNvCxnSpPr>
          <p:nvPr/>
        </p:nvCxnSpPr>
        <p:spPr>
          <a:xfrm flipV="1">
            <a:off x="7254420" y="2635746"/>
            <a:ext cx="0" cy="29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FDEEA21-1067-D80A-1E4F-A56C4D94470C}"/>
              </a:ext>
            </a:extLst>
          </p:cNvPr>
          <p:cNvSpPr/>
          <p:nvPr/>
        </p:nvSpPr>
        <p:spPr>
          <a:xfrm>
            <a:off x="6633320" y="2300832"/>
            <a:ext cx="1242200" cy="299501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Transformer</a:t>
            </a:r>
            <a:endParaRPr kumimoji="0" lang="zh-CN" altLang="en-US" sz="14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03B6A5B-8144-221E-809C-BD27DDB92163}"/>
              </a:ext>
            </a:extLst>
          </p:cNvPr>
          <p:cNvCxnSpPr>
            <a:cxnSpLocks/>
          </p:cNvCxnSpPr>
          <p:nvPr/>
        </p:nvCxnSpPr>
        <p:spPr>
          <a:xfrm flipV="1">
            <a:off x="7231740" y="2001331"/>
            <a:ext cx="0" cy="299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187FF51-E486-7B82-9757-45E31B426712}"/>
                  </a:ext>
                </a:extLst>
              </p:cNvPr>
              <p:cNvSpPr txBox="1"/>
              <p:nvPr/>
            </p:nvSpPr>
            <p:spPr>
              <a:xfrm>
                <a:off x="6645000" y="1653170"/>
                <a:ext cx="1242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187FF51-E486-7B82-9757-45E31B426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000" y="1653170"/>
                <a:ext cx="1242200" cy="276999"/>
              </a:xfrm>
              <a:prstGeom prst="rect">
                <a:avLst/>
              </a:prstGeom>
              <a:blipFill>
                <a:blip r:embed="rId5"/>
                <a:stretch>
                  <a:fillRect l="-6863" t="-28261" r="-294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CE6AC3A-47D6-5D74-D10E-730DC361AD6B}"/>
                  </a:ext>
                </a:extLst>
              </p:cNvPr>
              <p:cNvSpPr txBox="1"/>
              <p:nvPr/>
            </p:nvSpPr>
            <p:spPr>
              <a:xfrm>
                <a:off x="3046533" y="4255426"/>
                <a:ext cx="891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CE6AC3A-47D6-5D74-D10E-730DC361A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533" y="4255426"/>
                <a:ext cx="891847" cy="276999"/>
              </a:xfrm>
              <a:prstGeom prst="rect">
                <a:avLst/>
              </a:prstGeom>
              <a:blipFill>
                <a:blip r:embed="rId6"/>
                <a:stretch>
                  <a:fillRect l="-6849" t="-28261" r="-411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D9665D6-E30E-6C3F-2FD2-AF8CB1C04FF9}"/>
              </a:ext>
            </a:extLst>
          </p:cNvPr>
          <p:cNvCxnSpPr/>
          <p:nvPr/>
        </p:nvCxnSpPr>
        <p:spPr>
          <a:xfrm flipV="1">
            <a:off x="4012741" y="4383649"/>
            <a:ext cx="36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9CB66E9-BCA5-53B3-5E73-0B05D6720977}"/>
              </a:ext>
            </a:extLst>
          </p:cNvPr>
          <p:cNvSpPr/>
          <p:nvPr/>
        </p:nvSpPr>
        <p:spPr>
          <a:xfrm>
            <a:off x="4462747" y="4245150"/>
            <a:ext cx="834887" cy="27699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Encoder</a:t>
            </a:r>
            <a:endParaRPr kumimoji="0" lang="zh-CN" altLang="en-US" sz="14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4589915-E2E6-B5B8-E037-D89F8132603B}"/>
              </a:ext>
            </a:extLst>
          </p:cNvPr>
          <p:cNvCxnSpPr/>
          <p:nvPr/>
        </p:nvCxnSpPr>
        <p:spPr>
          <a:xfrm flipV="1">
            <a:off x="5297634" y="4383649"/>
            <a:ext cx="36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FFBBCC4B-7F9E-2B7F-2659-55317F4A6022}"/>
              </a:ext>
            </a:extLst>
          </p:cNvPr>
          <p:cNvSpPr/>
          <p:nvPr/>
        </p:nvSpPr>
        <p:spPr>
          <a:xfrm>
            <a:off x="5709398" y="4240548"/>
            <a:ext cx="834887" cy="276999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kern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Decoder</a:t>
            </a:r>
            <a:endParaRPr kumimoji="0" lang="zh-CN" altLang="en-US" sz="14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1CE3697-9C13-FE1D-CF42-AD21D9DF2CC1}"/>
              </a:ext>
            </a:extLst>
          </p:cNvPr>
          <p:cNvCxnSpPr/>
          <p:nvPr/>
        </p:nvCxnSpPr>
        <p:spPr>
          <a:xfrm flipV="1">
            <a:off x="6592083" y="4379046"/>
            <a:ext cx="36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34AEE752-6E11-A5F8-F128-4CBFC14C1DCD}"/>
              </a:ext>
            </a:extLst>
          </p:cNvPr>
          <p:cNvSpPr/>
          <p:nvPr/>
        </p:nvSpPr>
        <p:spPr>
          <a:xfrm>
            <a:off x="6748881" y="4035433"/>
            <a:ext cx="1802583" cy="602703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 anchor="ctr"/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kern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1922F02-1BD6-FFA1-2680-01AF61A51643}"/>
              </a:ext>
            </a:extLst>
          </p:cNvPr>
          <p:cNvSpPr txBox="1"/>
          <p:nvPr/>
        </p:nvSpPr>
        <p:spPr>
          <a:xfrm>
            <a:off x="8251275" y="4174108"/>
            <a:ext cx="1776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离散隐层空间</a:t>
            </a:r>
          </a:p>
        </p:txBody>
      </p:sp>
    </p:spTree>
    <p:extLst>
      <p:ext uri="{BB962C8B-B14F-4D97-AF65-F5344CB8AC3E}">
        <p14:creationId xmlns:p14="http://schemas.microsoft.com/office/powerpoint/2010/main" val="9875621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89B1B-C7FC-017F-F692-171F89F4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VAE</a:t>
            </a:r>
            <a:r>
              <a:rPr lang="zh-CN" altLang="en-US" dirty="0"/>
              <a:t>→</a:t>
            </a:r>
            <a:r>
              <a:rPr lang="en-US" altLang="zh-CN" dirty="0"/>
              <a:t>MIM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E15D7C-9716-AD46-29C1-BCC592805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192" y="615504"/>
            <a:ext cx="11713634" cy="573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SentenceMIM</a:t>
            </a:r>
            <a:r>
              <a:rPr lang="en-US" altLang="zh-CN" dirty="0"/>
              <a:t>: A Latent Variable Language Model (2021)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500D9F-3EC6-D531-B8DB-48EBA326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23" y="1785756"/>
            <a:ext cx="2910195" cy="12605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C0AC67-3646-6596-27BD-1E72BFD69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78" y="2032756"/>
            <a:ext cx="3752053" cy="8189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6048B6-A1D9-0464-E893-249AFD49D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92" y="3811653"/>
            <a:ext cx="5791200" cy="17621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A2A59A-2E95-61F5-37FA-53DFD3742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7330" y="1351469"/>
            <a:ext cx="4535496" cy="50149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2813C4-A73C-45B7-2AED-6E28F651B263}"/>
              </a:ext>
            </a:extLst>
          </p:cNvPr>
          <p:cNvSpPr txBox="1"/>
          <p:nvPr/>
        </p:nvSpPr>
        <p:spPr>
          <a:xfrm>
            <a:off x="488892" y="1351469"/>
            <a:ext cx="275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架构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FABCB0-89DD-712C-9373-BAEA6B3086C4}"/>
              </a:ext>
            </a:extLst>
          </p:cNvPr>
          <p:cNvSpPr txBox="1"/>
          <p:nvPr/>
        </p:nvSpPr>
        <p:spPr>
          <a:xfrm>
            <a:off x="429178" y="3326436"/>
            <a:ext cx="275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隐层关系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FA10F0-58AC-F9CD-123A-2710E38CCBB7}"/>
              </a:ext>
            </a:extLst>
          </p:cNvPr>
          <p:cNvSpPr txBox="1"/>
          <p:nvPr/>
        </p:nvSpPr>
        <p:spPr>
          <a:xfrm>
            <a:off x="7417330" y="1188720"/>
            <a:ext cx="275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样例</a:t>
            </a:r>
          </a:p>
        </p:txBody>
      </p:sp>
    </p:spTree>
    <p:extLst>
      <p:ext uri="{BB962C8B-B14F-4D97-AF65-F5344CB8AC3E}">
        <p14:creationId xmlns:p14="http://schemas.microsoft.com/office/powerpoint/2010/main" val="12814929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デザインの設定">
  <a:themeElements>
    <a:clrScheme name="ユーザー定義 1">
      <a:dk1>
        <a:sysClr val="windowText" lastClr="000000"/>
      </a:dk1>
      <a:lt1>
        <a:sysClr val="window" lastClr="FFFFFF"/>
      </a:lt1>
      <a:dk2>
        <a:srgbClr val="002060"/>
      </a:dk2>
      <a:lt2>
        <a:srgbClr val="FFFFFF"/>
      </a:lt2>
      <a:accent1>
        <a:srgbClr val="C00000"/>
      </a:accent1>
      <a:accent2>
        <a:srgbClr val="002060"/>
      </a:accent2>
      <a:accent3>
        <a:srgbClr val="FFCCCC"/>
      </a:accent3>
      <a:accent4>
        <a:srgbClr val="7F7F7F"/>
      </a:accent4>
      <a:accent5>
        <a:srgbClr val="D4EAF0"/>
      </a:accent5>
      <a:accent6>
        <a:srgbClr val="FEB80A"/>
      </a:accent6>
      <a:hlink>
        <a:srgbClr val="8DC765"/>
      </a:hlink>
      <a:folHlink>
        <a:srgbClr val="AA8A14"/>
      </a:folHlink>
    </a:clrScheme>
    <a:fontScheme name="microsft yahei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rgbClr val="00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 marL="0" marR="0" indent="0" defTabSz="91440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kern="0" dirty="0" smtClean="0">
            <a:solidFill>
              <a:srgbClr val="000000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sp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F9254F916046D47805269FA44C28805" ma:contentTypeVersion="13" ma:contentTypeDescription="新建文档。" ma:contentTypeScope="" ma:versionID="722bca41c44deff4812244e9ce62eb0e">
  <xsd:schema xmlns:xsd="http://www.w3.org/2001/XMLSchema" xmlns:xs="http://www.w3.org/2001/XMLSchema" xmlns:p="http://schemas.microsoft.com/office/2006/metadata/properties" xmlns:ns2="25a9b192-4ffd-45fe-9f9b-78d47ef7d08b" xmlns:ns3="887e1eb4-d705-45f4-998c-aa955aed8a7f" targetNamespace="http://schemas.microsoft.com/office/2006/metadata/properties" ma:root="true" ma:fieldsID="56dd1d712dd409c003ff350483f761f3" ns2:_="" ns3:_="">
    <xsd:import namespace="25a9b192-4ffd-45fe-9f9b-78d47ef7d08b"/>
    <xsd:import namespace="887e1eb4-d705-45f4-998c-aa955aed8a7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a9b192-4ffd-45fe-9f9b-78d47ef7d0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7e1eb4-d705-45f4-998c-aa955aed8a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B2D914-C626-4CBC-A252-369A71ECF1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282200-EA21-4E39-A18D-45BFFFA957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a9b192-4ffd-45fe-9f9b-78d47ef7d08b"/>
    <ds:schemaRef ds:uri="887e1eb4-d705-45f4-998c-aa955aed8a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1FB18E-90FF-4FF4-8AFC-EBB62D7F553F}">
  <ds:schemaRefs>
    <ds:schemaRef ds:uri="25a9b192-4ffd-45fe-9f9b-78d47ef7d08b"/>
    <ds:schemaRef ds:uri="http://www.w3.org/XML/1998/namespace"/>
    <ds:schemaRef ds:uri="http://schemas.microsoft.com/office/infopath/2007/PartnerControls"/>
    <ds:schemaRef ds:uri="887e1eb4-d705-45f4-998c-aa955aed8a7f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G-21_20190126_日本メディカルAI学会発表資料_中村一成</Template>
  <TotalTime>4440</TotalTime>
  <Words>610</Words>
  <Application>Microsoft Office PowerPoint</Application>
  <PresentationFormat>宽屏</PresentationFormat>
  <Paragraphs>103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HGP創英角ｺﾞｼｯｸUB</vt:lpstr>
      <vt:lpstr>Meiryo UI</vt:lpstr>
      <vt:lpstr>NimbusRomNo9L-Medi</vt:lpstr>
      <vt:lpstr>游ゴシック</vt:lpstr>
      <vt:lpstr>Microsoft YaHei</vt:lpstr>
      <vt:lpstr>Arial</vt:lpstr>
      <vt:lpstr>Cambria Math</vt:lpstr>
      <vt:lpstr>Times New Roman</vt:lpstr>
      <vt:lpstr>Wingdings</vt:lpstr>
      <vt:lpstr>デザインの設定</vt:lpstr>
      <vt:lpstr>可控文本生成技术调研 （续）</vt:lpstr>
      <vt:lpstr>当前场景</vt:lpstr>
      <vt:lpstr>相关整理</vt:lpstr>
      <vt:lpstr>VQ-VAE</vt:lpstr>
      <vt:lpstr>VQ-VAE结合非自回归模型</vt:lpstr>
      <vt:lpstr>VAE→MIM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 Issei</dc:creator>
  <cp:lastModifiedBy>Guo Xuhong</cp:lastModifiedBy>
  <cp:revision>639</cp:revision>
  <dcterms:created xsi:type="dcterms:W3CDTF">2019-03-04T03:12:38Z</dcterms:created>
  <dcterms:modified xsi:type="dcterms:W3CDTF">2023-04-21T08:59:40Z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0x010100AF9254F916046D47805269FA44C28805</vt:lpwstr>
  </property>
</Properties>
</file>