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주식 보고서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보고서 작성일 : 2020-10-27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NVIDA, 544.5800170898438원에 거래 마감</a:t>
            </a:r>
          </a:p>
        </p:txBody>
      </p:sp>
      <p:pic>
        <p:nvPicPr>
          <p:cNvPr id="3" name="Picture 2" descr="NVIDA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NVIDA, Chart</a:t>
            </a:r>
          </a:p>
        </p:txBody>
      </p:sp>
      <p:pic>
        <p:nvPicPr>
          <p:cNvPr id="3" name="Picture 2" descr="NVIDA_OC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