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304" r:id="rId2"/>
    <p:sldId id="305" r:id="rId3"/>
    <p:sldId id="306" r:id="rId4"/>
    <p:sldId id="307" r:id="rId5"/>
  </p:sldIdLst>
  <p:sldSz cx="9144000" cy="5143500" type="screen16x9"/>
  <p:notesSz cx="6858000" cy="9144000"/>
  <p:embeddedFontLst>
    <p:embeddedFont>
      <p:font typeface="Caveat" panose="020B060402020202020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FA88BE-24B4-4748-AFD1-7C3BF9162EFB}">
  <a:tblStyle styleId="{11FA88BE-24B4-4748-AFD1-7C3BF9162E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69" y="2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1bc15b4d5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1bc15b4d5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447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1bc15b4d5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1bc15b4d5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9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1bc15b4d5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1bc15b4d5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501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1bc15b4d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1bc15b4d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96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071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26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Overview</a:t>
            </a:r>
            <a:endParaRPr/>
          </a:p>
        </p:txBody>
      </p:sp>
      <p:sp>
        <p:nvSpPr>
          <p:cNvPr id="457" name="Google Shape;457;p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779"/>
              <a:t>MyParkingSpaceFiller.py Version1.0</a:t>
            </a:r>
            <a:endParaRPr sz="1779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779"/>
              <a:t>MyDynamicWorldEditor.py Version1.0</a:t>
            </a:r>
            <a:endParaRPr sz="1779"/>
          </a:p>
        </p:txBody>
      </p:sp>
    </p:spTree>
    <p:extLst>
      <p:ext uri="{BB962C8B-B14F-4D97-AF65-F5344CB8AC3E}">
        <p14:creationId xmlns:p14="http://schemas.microsoft.com/office/powerpoint/2010/main" val="217085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Town04_Opt</a:t>
            </a:r>
            <a:endParaRPr/>
          </a:p>
        </p:txBody>
      </p:sp>
      <p:sp>
        <p:nvSpPr>
          <p:cNvPr id="463" name="Google Shape;463;p6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chemeClr val="dk1"/>
                </a:solidFill>
              </a:rPr>
              <a:t>General Hints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de" sz="900">
                <a:latin typeface="Courier New"/>
                <a:ea typeface="Courier New"/>
                <a:cs typeface="Courier New"/>
                <a:sym typeface="Courier New"/>
              </a:rPr>
              <a:t>myDynamicWorldEditor</a:t>
            </a:r>
            <a:r>
              <a:rPr lang="de" sz="1000"/>
              <a:t>: Script for setting up environment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de" sz="900">
                <a:latin typeface="Courier New"/>
                <a:ea typeface="Courier New"/>
                <a:cs typeface="Courier New"/>
                <a:sym typeface="Courier New"/>
              </a:rPr>
              <a:t>myParkingSpaceFiller</a:t>
            </a:r>
            <a:r>
              <a:rPr lang="de" sz="1000"/>
              <a:t>: Script that fills parking space slots according to given configuration file (.csv)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de" sz="1000"/>
              <a:t>Both scripts mainly focus on Town04_Opt (but are easily extendable) 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chemeClr val="dk1"/>
                </a:solidFill>
              </a:rPr>
              <a:t>Parking Space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de" sz="1000"/>
              <a:t>Each parking slot is identified by unique enumerated number / coordinates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de" sz="1000"/>
              <a:t>Orientation: Gas Station upper right</a:t>
            </a:r>
            <a:endParaRPr sz="1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chemeClr val="dk1"/>
                </a:solidFill>
              </a:rPr>
              <a:t>Notes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de" sz="1000"/>
              <a:t>Other Towns could also be used, …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de" sz="1000"/>
              <a:t>Town05_Opt: Very similar (with less variations)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de" sz="1000"/>
              <a:t>Town15: Lots of variations but not layered (!)</a:t>
            </a:r>
            <a:endParaRPr/>
          </a:p>
        </p:txBody>
      </p:sp>
      <p:pic>
        <p:nvPicPr>
          <p:cNvPr id="464" name="Google Shape;46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99898" cy="2466737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2"/>
          <p:cNvSpPr txBox="1"/>
          <p:nvPr/>
        </p:nvSpPr>
        <p:spPr>
          <a:xfrm>
            <a:off x="311700" y="3699700"/>
            <a:ext cx="32742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Town04ParkingSpacePositions.drawio</a:t>
            </a:r>
            <a:endParaRPr sz="9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566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myDynamicWorldEditor.py</a:t>
            </a:r>
            <a:endParaRPr/>
          </a:p>
        </p:txBody>
      </p:sp>
      <p:sp>
        <p:nvSpPr>
          <p:cNvPr id="471" name="Google Shape;471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chemeClr val="dk1"/>
                </a:solidFill>
              </a:rPr>
              <a:t>Basic Features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de" sz="1000"/>
              <a:t>Showing coordinates + rotation of spectator view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de" sz="1000"/>
              <a:t>Adding on demand static assets to the environment to given coordinates</a:t>
            </a:r>
            <a:endParaRPr sz="8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de" sz="1000"/>
              <a:t>Removing all actors (vehicles / pedestrians) or all added static assets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de" sz="1000"/>
              <a:t>“Undo” (removing last added actor)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Char char="●"/>
            </a:pPr>
            <a:r>
              <a:rPr lang="de" sz="1000">
                <a:solidFill>
                  <a:schemeClr val="accent4"/>
                </a:solidFill>
              </a:rPr>
              <a:t>Setting up World Environment</a:t>
            </a:r>
            <a:endParaRPr sz="1000">
              <a:solidFill>
                <a:schemeClr val="accent4"/>
              </a:solidFill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de" sz="800"/>
              <a:t>Loading Map for Town04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de" sz="800"/>
              <a:t>Removing Parked Vehicles</a:t>
            </a:r>
            <a:endParaRPr sz="800"/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de" sz="800"/>
              <a:t>Setting Spectator to correct position</a:t>
            </a:r>
            <a:endParaRPr sz="800"/>
          </a:p>
        </p:txBody>
      </p:sp>
      <p:pic>
        <p:nvPicPr>
          <p:cNvPr id="472" name="Google Shape;47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846" y="1152475"/>
            <a:ext cx="4342450" cy="3211274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3"/>
          <p:cNvSpPr txBox="1"/>
          <p:nvPr/>
        </p:nvSpPr>
        <p:spPr>
          <a:xfrm>
            <a:off x="4707600" y="146225"/>
            <a:ext cx="4436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py -3.7 myDynamicWorldEditor --setup-town-04opt</a:t>
            </a:r>
            <a:endParaRPr sz="1200"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… (many other variations) </a:t>
            </a:r>
            <a:endParaRPr sz="900"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  <p:extLst>
      <p:ext uri="{BB962C8B-B14F-4D97-AF65-F5344CB8AC3E}">
        <p14:creationId xmlns:p14="http://schemas.microsoft.com/office/powerpoint/2010/main" val="98787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myParkingSpaceFiller.py</a:t>
            </a:r>
            <a:endParaRPr/>
          </a:p>
        </p:txBody>
      </p:sp>
      <p:sp>
        <p:nvSpPr>
          <p:cNvPr id="479" name="Google Shape;479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chemeClr val="dk1"/>
                </a:solidFill>
              </a:rPr>
              <a:t>Basic Features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de" sz="1000"/>
              <a:t>Reads CSV File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de" sz="1000"/>
              <a:t>Spawns vehicles according to CSV file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de" sz="800"/>
              <a:t>Color is random of recommended colors</a:t>
            </a:r>
            <a:endParaRPr sz="8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de" sz="800"/>
              <a:t>If “vehicle_bp” is None: Random vehicle from </a:t>
            </a:r>
            <a:r>
              <a:rPr lang="de" sz="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DEFAULT_CARS_BP</a:t>
            </a:r>
            <a:endParaRPr sz="8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de" sz="800"/>
              <a:t>If “yaw” is None: Random rotation according to </a:t>
            </a:r>
            <a:r>
              <a:rPr lang="de" sz="6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DEFAULT_YAWS</a:t>
            </a:r>
            <a:endParaRPr sz="6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00" b="1">
                <a:solidFill>
                  <a:schemeClr val="dk1"/>
                </a:solidFill>
                <a:highlight>
                  <a:srgbClr val="1F1F1F"/>
                </a:highlight>
              </a:rPr>
              <a:t>CSV File</a:t>
            </a:r>
            <a:endParaRPr sz="1200" b="1">
              <a:solidFill>
                <a:schemeClr val="dk1"/>
              </a:solidFill>
              <a:highlight>
                <a:srgbClr val="1F1F1F"/>
              </a:highlight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de" sz="1000">
                <a:highlight>
                  <a:srgbClr val="1F1F1F"/>
                </a:highlight>
              </a:rPr>
              <a:t>Each entry corresponds to a parking space slot in a specific Map </a:t>
            </a:r>
            <a:r>
              <a:rPr lang="de" sz="600">
                <a:highlight>
                  <a:srgbClr val="1F1F1F"/>
                </a:highlight>
              </a:rPr>
              <a:t>(currently always Town04_Opt)</a:t>
            </a:r>
            <a:endParaRPr sz="600">
              <a:highlight>
                <a:srgbClr val="1F1F1F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de" sz="1000">
                <a:highlight>
                  <a:srgbClr val="1F1F1F"/>
                </a:highlight>
              </a:rPr>
              <a:t>Format: </a:t>
            </a:r>
            <a:r>
              <a:rPr lang="de" sz="90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id,row,col,x,y,yaw,vehicle_bp</a:t>
            </a:r>
            <a:endParaRPr sz="90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de" sz="70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de" sz="800">
                <a:highlight>
                  <a:srgbClr val="1F1F1F"/>
                </a:highlight>
              </a:rPr>
              <a:t> </a:t>
            </a:r>
            <a:r>
              <a:rPr lang="de" sz="900">
                <a:highlight>
                  <a:srgbClr val="1F1F1F"/>
                </a:highlight>
              </a:rPr>
              <a:t>/ </a:t>
            </a:r>
            <a:r>
              <a:rPr lang="de" sz="70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de" sz="900">
                <a:highlight>
                  <a:srgbClr val="1F1F1F"/>
                </a:highlight>
              </a:rPr>
              <a:t>, </a:t>
            </a:r>
            <a:r>
              <a:rPr lang="de" sz="70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col </a:t>
            </a:r>
            <a:r>
              <a:rPr lang="de" sz="800">
                <a:highlight>
                  <a:srgbClr val="1F1F1F"/>
                </a:highlight>
              </a:rPr>
              <a:t>correspond to values from picture</a:t>
            </a:r>
            <a:endParaRPr sz="800">
              <a:highlight>
                <a:srgbClr val="1F1F1F"/>
              </a:highlight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de" sz="70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yaw </a:t>
            </a:r>
            <a:r>
              <a:rPr lang="de" sz="800">
                <a:highlight>
                  <a:srgbClr val="1F1F1F"/>
                </a:highlight>
              </a:rPr>
              <a:t>can be set to “None”</a:t>
            </a:r>
            <a:endParaRPr sz="800">
              <a:highlight>
                <a:srgbClr val="1F1F1F"/>
              </a:highlight>
            </a:endParaRPr>
          </a:p>
          <a:p>
            <a:pPr marL="914400" lvl="1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de" sz="70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vehicle_bp </a:t>
            </a:r>
            <a:r>
              <a:rPr lang="de" sz="800">
                <a:highlight>
                  <a:srgbClr val="1F1F1F"/>
                </a:highlight>
              </a:rPr>
              <a:t>can be set to None”</a:t>
            </a:r>
            <a:endParaRPr sz="1000">
              <a:highlight>
                <a:srgbClr val="1F1F1F"/>
              </a:highlight>
            </a:endParaRPr>
          </a:p>
        </p:txBody>
      </p:sp>
      <p:pic>
        <p:nvPicPr>
          <p:cNvPr id="480" name="Google Shape;48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125" y="1152475"/>
            <a:ext cx="4349177" cy="324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50" y="4125708"/>
            <a:ext cx="1364326" cy="84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749546" flipH="1">
            <a:off x="523567" y="3551144"/>
            <a:ext cx="554268" cy="508989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4"/>
          <p:cNvSpPr txBox="1"/>
          <p:nvPr/>
        </p:nvSpPr>
        <p:spPr>
          <a:xfrm>
            <a:off x="4707600" y="146225"/>
            <a:ext cx="4436400" cy="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py -3.7 myParkingSpaceFiller --config &lt;PATH_TO_CSV_FILE/FILENAME.csv&gt;</a:t>
            </a:r>
            <a:endParaRPr sz="1200"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  <p:extLst>
      <p:ext uri="{BB962C8B-B14F-4D97-AF65-F5344CB8AC3E}">
        <p14:creationId xmlns:p14="http://schemas.microsoft.com/office/powerpoint/2010/main" val="9052006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Bildschirmpräsentation (16:9)</PresentationFormat>
  <Paragraphs>42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Courier New</vt:lpstr>
      <vt:lpstr>Arial</vt:lpstr>
      <vt:lpstr>Caveat</vt:lpstr>
      <vt:lpstr>Simple Dark</vt:lpstr>
      <vt:lpstr>Overview</vt:lpstr>
      <vt:lpstr>Town04_Opt</vt:lpstr>
      <vt:lpstr>myDynamicWorldEditor.py</vt:lpstr>
      <vt:lpstr>myParkingSpaceFiller.py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Martiiieen Panda</dc:creator>
  <cp:lastModifiedBy>Martiiieen Panda</cp:lastModifiedBy>
  <cp:revision>1</cp:revision>
  <dcterms:modified xsi:type="dcterms:W3CDTF">2024-07-20T15:53:21Z</dcterms:modified>
</cp:coreProperties>
</file>