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39317a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f39317a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f39317a7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f39317a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f39317a7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f39317a7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39317a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39317a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Progression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24.07.2024 - 30.07.2024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6423" r="16430" t="0"/>
          <a:stretch/>
        </p:blipFill>
        <p:spPr>
          <a:xfrm>
            <a:off x="576750" y="1510075"/>
            <a:ext cx="3832699" cy="2701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900" y="1794451"/>
            <a:ext cx="3800551" cy="2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66666" t="0"/>
          <a:stretch/>
        </p:blipFill>
        <p:spPr>
          <a:xfrm>
            <a:off x="6459725" y="1152475"/>
            <a:ext cx="21445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33164" r="33501" t="0"/>
          <a:stretch/>
        </p:blipFill>
        <p:spPr>
          <a:xfrm>
            <a:off x="539775" y="1152475"/>
            <a:ext cx="21445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66666" r="0" t="0"/>
          <a:stretch/>
        </p:blipFill>
        <p:spPr>
          <a:xfrm>
            <a:off x="3499751" y="1152475"/>
            <a:ext cx="21445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20575" y="2493125"/>
            <a:ext cx="178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Carla Server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341250" y="2369975"/>
            <a:ext cx="246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</a:rPr>
              <a:t>Scenario Runner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</a:rPr>
              <a:t>(OpenScenario)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580375" y="2493125"/>
            <a:ext cx="19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</a:rPr>
              <a:t>Manual Test</a:t>
            </a:r>
            <a:endParaRPr b="1"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test scenarios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26" y="1152475"/>
            <a:ext cx="64149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Modifying test scenarios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9" y="1812800"/>
            <a:ext cx="2254846" cy="20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999" y="1812812"/>
            <a:ext cx="2653875" cy="2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035" y="1812799"/>
            <a:ext cx="2289106" cy="2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2867425" y="2687725"/>
            <a:ext cx="375600" cy="345900"/>
          </a:xfrm>
          <a:prstGeom prst="rightArrow">
            <a:avLst>
              <a:gd fmla="val 51074" name="adj1"/>
              <a:gd fmla="val 576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551775" y="2687725"/>
            <a:ext cx="375600" cy="345900"/>
          </a:xfrm>
          <a:prstGeom prst="rightArrow">
            <a:avLst>
              <a:gd fmla="val 51074" name="adj1"/>
              <a:gd fmla="val 576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