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9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7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5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3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94D2-3CE6-4310-99E3-0935670BAC60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8889-5E7E-46D3-8700-8F03C18F7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42962"/>
            <a:ext cx="12192000" cy="2771222"/>
            <a:chOff x="0" y="1376362"/>
            <a:chExt cx="12192000" cy="27712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376362"/>
              <a:ext cx="12192000" cy="1821586"/>
              <a:chOff x="0" y="1376362"/>
              <a:chExt cx="12192000" cy="182158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376362"/>
                <a:ext cx="12192000" cy="1821586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5575" y="1539442"/>
                <a:ext cx="1866900" cy="35242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7375" y="1539442"/>
                <a:ext cx="1943100" cy="33337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426451" y="1539442"/>
                <a:ext cx="93345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Our Team</a:t>
                </a:r>
                <a:endParaRPr lang="en-IN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8423275" y="1539442"/>
              <a:ext cx="873125" cy="3333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Elbow Connector 8"/>
            <p:cNvCxnSpPr/>
            <p:nvPr/>
          </p:nvCxnSpPr>
          <p:spPr>
            <a:xfrm rot="5400000">
              <a:off x="7207827" y="2107193"/>
              <a:ext cx="1886386" cy="1417635"/>
            </a:xfrm>
            <a:prstGeom prst="bentConnector3">
              <a:avLst>
                <a:gd name="adj1" fmla="val 782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61000" y="3778252"/>
              <a:ext cx="432310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dirty="0" smtClean="0"/>
                <a:t>A new tab “Our Team” need in our webpage</a:t>
              </a:r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89612" y="309561"/>
            <a:ext cx="241277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https://sohumngs.com/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251"/>
          <a:stretch/>
        </p:blipFill>
        <p:spPr>
          <a:xfrm>
            <a:off x="0" y="845049"/>
            <a:ext cx="12192000" cy="1821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4760" y="1044888"/>
            <a:ext cx="1802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C000"/>
                </a:solidFill>
              </a:rPr>
              <a:t>Our Team</a:t>
            </a:r>
            <a:endParaRPr lang="en-IN" sz="3200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49500"/>
            <a:ext cx="1123950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688976"/>
            <a:ext cx="1123950" cy="1123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6200" y="2542143"/>
            <a:ext cx="1969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Saswati Sahoo</a:t>
            </a:r>
          </a:p>
          <a:p>
            <a:r>
              <a:rPr lang="en-IN" dirty="0" smtClean="0"/>
              <a:t>managing director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16199" y="4889596"/>
            <a:ext cx="1899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Pulak Sahoo</a:t>
            </a:r>
          </a:p>
          <a:p>
            <a:r>
              <a:rPr lang="en-IN" dirty="0" smtClean="0"/>
              <a:t>managing director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470900" y="5074262"/>
            <a:ext cx="2376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Siba Sankar Padhi</a:t>
            </a:r>
          </a:p>
          <a:p>
            <a:r>
              <a:rPr lang="en-IN" dirty="0" smtClean="0"/>
              <a:t>Relationship Manager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41" y="2349500"/>
            <a:ext cx="112395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41" y="4688976"/>
            <a:ext cx="1123950" cy="1123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70900" y="2551756"/>
            <a:ext cx="2270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Bijaya Panda</a:t>
            </a:r>
          </a:p>
          <a:p>
            <a:r>
              <a:rPr lang="en-IN" dirty="0" smtClean="0"/>
              <a:t>Chief Technical Officer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2402" y="46576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Our team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7" y="368300"/>
            <a:ext cx="1123950" cy="1123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772" y="1665843"/>
            <a:ext cx="13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N" dirty="0"/>
              <a:t>Saswati Sahoo</a:t>
            </a:r>
          </a:p>
          <a:p>
            <a:pPr algn="ctr"/>
            <a:r>
              <a:rPr lang="en-IN" dirty="0"/>
              <a:t>managing director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8" y="3759200"/>
            <a:ext cx="1123950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74" y="4979511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N" dirty="0"/>
              <a:t>Bijaya Panda</a:t>
            </a:r>
          </a:p>
          <a:p>
            <a:pPr algn="ctr"/>
            <a:r>
              <a:rPr lang="en-IN" dirty="0"/>
              <a:t>Chief Technical Officer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330200"/>
            <a:ext cx="0" cy="652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70" y="541893"/>
            <a:ext cx="1123950" cy="1123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9205" y="1847413"/>
            <a:ext cx="13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Pulak Sahoo</a:t>
            </a:r>
          </a:p>
          <a:p>
            <a:r>
              <a:rPr lang="en-IN" dirty="0"/>
              <a:t>managing director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3616" y="5148788"/>
            <a:ext cx="1279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Siba Sankar Padhi</a:t>
            </a:r>
          </a:p>
          <a:p>
            <a:r>
              <a:rPr lang="en-IN" sz="800" dirty="0" smtClean="0"/>
              <a:t>Relationship Manager</a:t>
            </a:r>
            <a:endParaRPr lang="en-IN" sz="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24" y="3943578"/>
            <a:ext cx="1123950" cy="112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7875" y="647084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Jfakjfdkdjdhldghdkgda</a:t>
            </a:r>
            <a:endParaRPr lang="en-IN" dirty="0" smtClean="0"/>
          </a:p>
          <a:p>
            <a:r>
              <a:rPr lang="en-IN" dirty="0" err="1" smtClean="0"/>
              <a:t>Gdgdlgdbgldngdkg</a:t>
            </a:r>
            <a:endParaRPr lang="en-IN" dirty="0" smtClean="0"/>
          </a:p>
          <a:p>
            <a:r>
              <a:rPr lang="en-IN" dirty="0" err="1" smtClean="0"/>
              <a:t>Gkdngdskgnfdsknfsl;fs</a:t>
            </a:r>
            <a:endParaRPr lang="en-IN" dirty="0" smtClean="0"/>
          </a:p>
          <a:p>
            <a:r>
              <a:rPr lang="en-IN" dirty="0" err="1" smtClean="0"/>
              <a:t>Sfsknfskfskffslfsmfl;bmf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022376" y="647083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Jfakjfdkdjdhldghdkgda</a:t>
            </a:r>
            <a:endParaRPr lang="en-IN" dirty="0" smtClean="0"/>
          </a:p>
          <a:p>
            <a:r>
              <a:rPr lang="en-IN" dirty="0" err="1" smtClean="0"/>
              <a:t>Gdgdlgdbgldngdkg</a:t>
            </a:r>
            <a:endParaRPr lang="en-IN" dirty="0" smtClean="0"/>
          </a:p>
          <a:p>
            <a:r>
              <a:rPr lang="en-IN" dirty="0" err="1" smtClean="0"/>
              <a:t>Gkdngdskgnfdsknfsl;fs</a:t>
            </a:r>
            <a:endParaRPr lang="en-IN" dirty="0" smtClean="0"/>
          </a:p>
          <a:p>
            <a:r>
              <a:rPr lang="en-IN" dirty="0" err="1" smtClean="0"/>
              <a:t>Sfsknfskfskffslfsmfl;bmf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296400" y="4141726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Jfakjfdkdjdhldghdkgda</a:t>
            </a:r>
            <a:endParaRPr lang="en-IN" dirty="0" smtClean="0"/>
          </a:p>
          <a:p>
            <a:r>
              <a:rPr lang="en-IN" dirty="0" err="1" smtClean="0"/>
              <a:t>Gdgdlgdbgldngdkg</a:t>
            </a:r>
            <a:endParaRPr lang="en-IN" dirty="0" smtClean="0"/>
          </a:p>
          <a:p>
            <a:r>
              <a:rPr lang="en-IN" dirty="0" err="1" smtClean="0"/>
              <a:t>Gkdngdskgnfdsknfsl;fs</a:t>
            </a:r>
            <a:endParaRPr lang="en-IN" dirty="0" smtClean="0"/>
          </a:p>
          <a:p>
            <a:r>
              <a:rPr lang="en-IN" dirty="0" err="1" smtClean="0"/>
              <a:t>Sfsknfskfskffslfsmfl;bmf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44598" y="4141726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Jfakjfdkdjdhldghdkgda</a:t>
            </a:r>
            <a:endParaRPr lang="en-IN" dirty="0" smtClean="0"/>
          </a:p>
          <a:p>
            <a:r>
              <a:rPr lang="en-IN" dirty="0" err="1" smtClean="0"/>
              <a:t>Gdgdlgdbgldngdkg</a:t>
            </a:r>
            <a:endParaRPr lang="en-IN" dirty="0" smtClean="0"/>
          </a:p>
          <a:p>
            <a:r>
              <a:rPr lang="en-IN" dirty="0" err="1" smtClean="0"/>
              <a:t>Gkdngdskgnfdsknfsl;fs</a:t>
            </a:r>
            <a:endParaRPr lang="en-IN" dirty="0" smtClean="0"/>
          </a:p>
          <a:p>
            <a:r>
              <a:rPr lang="en-IN" dirty="0" err="1" smtClean="0"/>
              <a:t>Sfsknfskfskffslfsmfl;bmf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2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2021-06-05T06:01:58Z</dcterms:created>
  <dcterms:modified xsi:type="dcterms:W3CDTF">2021-06-05T07:32:40Z</dcterms:modified>
</cp:coreProperties>
</file>