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91" r:id="rId2"/>
    <p:sldId id="300" r:id="rId3"/>
    <p:sldId id="293" r:id="rId4"/>
    <p:sldId id="296" r:id="rId5"/>
    <p:sldId id="297" r:id="rId6"/>
    <p:sldId id="306" r:id="rId7"/>
    <p:sldId id="303" r:id="rId8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A" id="{2DB38459-9EE1-4C72-863D-2342D4518B58}">
          <p14:sldIdLst>
            <p14:sldId id="291"/>
          </p14:sldIdLst>
        </p14:section>
        <p14:section name="Wire Frame_feedback" id="{21FBCC7B-F8C4-4EEA-B813-A660DF829D4F}">
          <p14:sldIdLst>
            <p14:sldId id="300"/>
            <p14:sldId id="293"/>
            <p14:sldId id="296"/>
            <p14:sldId id="297"/>
            <p14:sldId id="306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h Julia" initials="KJ" lastIdx="13" clrIdx="0">
    <p:extLst>
      <p:ext uri="{19B8F6BF-5375-455C-9EA6-DF929625EA0E}">
        <p15:presenceInfo xmlns:p15="http://schemas.microsoft.com/office/powerpoint/2012/main" userId="be364fce417b2ea4" providerId="Windows Live"/>
      </p:ext>
    </p:extLst>
  </p:cmAuthor>
  <p:cmAuthor id="2" name="Kim, Sunyoung" initials="KS" lastIdx="1" clrIdx="1">
    <p:extLst>
      <p:ext uri="{19B8F6BF-5375-455C-9EA6-DF929625EA0E}">
        <p15:presenceInfo xmlns:p15="http://schemas.microsoft.com/office/powerpoint/2012/main" userId="S::Sunyoung.Kim@edelman.com::77e35338-3d6d-49bd-a85b-f3d1488cd47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E9DB"/>
    <a:srgbClr val="197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0CB021-2684-4966-B734-6C218C1C1699}" v="335" dt="2019-07-02T08:46:18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77497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1712" y="76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-10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, Sunyoung" userId="77e35338-3d6d-49bd-a85b-f3d1488cd478" providerId="ADAL" clId="{E00CB021-2684-4966-B734-6C218C1C1699}"/>
    <pc:docChg chg="undo custSel addSld delSld modSld sldOrd delSection modSection modNotesMaster">
      <pc:chgData name="Kim, Sunyoung" userId="77e35338-3d6d-49bd-a85b-f3d1488cd478" providerId="ADAL" clId="{E00CB021-2684-4966-B734-6C218C1C1699}" dt="2019-07-02T08:46:18.441" v="4080" actId="20577"/>
      <pc:docMkLst>
        <pc:docMk/>
      </pc:docMkLst>
      <pc:sldChg chg="del">
        <pc:chgData name="Kim, Sunyoung" userId="77e35338-3d6d-49bd-a85b-f3d1488cd478" providerId="ADAL" clId="{E00CB021-2684-4966-B734-6C218C1C1699}" dt="2019-07-01T05:57:57.705" v="2028" actId="2696"/>
        <pc:sldMkLst>
          <pc:docMk/>
          <pc:sldMk cId="2542263122" sldId="256"/>
        </pc:sldMkLst>
      </pc:sldChg>
      <pc:sldChg chg="del">
        <pc:chgData name="Kim, Sunyoung" userId="77e35338-3d6d-49bd-a85b-f3d1488cd478" providerId="ADAL" clId="{E00CB021-2684-4966-B734-6C218C1C1699}" dt="2019-07-01T05:53:20.952" v="1996" actId="2696"/>
        <pc:sldMkLst>
          <pc:docMk/>
          <pc:sldMk cId="1071784620" sldId="285"/>
        </pc:sldMkLst>
      </pc:sldChg>
      <pc:sldChg chg="del modTransition">
        <pc:chgData name="Kim, Sunyoung" userId="77e35338-3d6d-49bd-a85b-f3d1488cd478" providerId="ADAL" clId="{E00CB021-2684-4966-B734-6C218C1C1699}" dt="2019-07-02T07:52:28.969" v="3785" actId="2696"/>
        <pc:sldMkLst>
          <pc:docMk/>
          <pc:sldMk cId="353113003" sldId="288"/>
        </pc:sldMkLst>
      </pc:sldChg>
      <pc:sldChg chg="add del">
        <pc:chgData name="Kim, Sunyoung" userId="77e35338-3d6d-49bd-a85b-f3d1488cd478" providerId="ADAL" clId="{E00CB021-2684-4966-B734-6C218C1C1699}" dt="2019-07-02T07:52:24.460" v="3781" actId="2696"/>
        <pc:sldMkLst>
          <pc:docMk/>
          <pc:sldMk cId="1351608033" sldId="289"/>
        </pc:sldMkLst>
      </pc:sldChg>
      <pc:sldChg chg="del">
        <pc:chgData name="Kim, Sunyoung" userId="77e35338-3d6d-49bd-a85b-f3d1488cd478" providerId="ADAL" clId="{E00CB021-2684-4966-B734-6C218C1C1699}" dt="2019-07-01T05:57:57.700" v="2027" actId="2696"/>
        <pc:sldMkLst>
          <pc:docMk/>
          <pc:sldMk cId="287011879" sldId="290"/>
        </pc:sldMkLst>
      </pc:sldChg>
      <pc:sldChg chg="addSp delSp modSp">
        <pc:chgData name="Kim, Sunyoung" userId="77e35338-3d6d-49bd-a85b-f3d1488cd478" providerId="ADAL" clId="{E00CB021-2684-4966-B734-6C218C1C1699}" dt="2019-07-02T05:32:34.265" v="3375" actId="478"/>
        <pc:sldMkLst>
          <pc:docMk/>
          <pc:sldMk cId="143307229" sldId="291"/>
        </pc:sldMkLst>
        <pc:spChg chg="add del mod">
          <ac:chgData name="Kim, Sunyoung" userId="77e35338-3d6d-49bd-a85b-f3d1488cd478" providerId="ADAL" clId="{E00CB021-2684-4966-B734-6C218C1C1699}" dt="2019-07-02T05:31:59.450" v="3357" actId="12"/>
          <ac:spMkLst>
            <pc:docMk/>
            <pc:sldMk cId="143307229" sldId="291"/>
            <ac:spMk id="3" creationId="{E644DB01-3378-4F61-8023-9AE3804D3A0F}"/>
          </ac:spMkLst>
        </pc:spChg>
        <pc:spChg chg="add mod">
          <ac:chgData name="Kim, Sunyoung" userId="77e35338-3d6d-49bd-a85b-f3d1488cd478" providerId="ADAL" clId="{E00CB021-2684-4966-B734-6C218C1C1699}" dt="2019-07-02T01:01:10.011" v="2744" actId="2085"/>
          <ac:spMkLst>
            <pc:docMk/>
            <pc:sldMk cId="143307229" sldId="291"/>
            <ac:spMk id="6" creationId="{946DB4BE-2B76-4556-8FE6-B031B8402D98}"/>
          </ac:spMkLst>
        </pc:spChg>
        <pc:spChg chg="mod">
          <ac:chgData name="Kim, Sunyoung" userId="77e35338-3d6d-49bd-a85b-f3d1488cd478" providerId="ADAL" clId="{E00CB021-2684-4966-B734-6C218C1C1699}" dt="2019-07-01T02:20:04.995" v="264" actId="20577"/>
          <ac:spMkLst>
            <pc:docMk/>
            <pc:sldMk cId="143307229" sldId="291"/>
            <ac:spMk id="14" creationId="{F8CC5494-4534-4C62-8AD4-91EEA3931F8A}"/>
          </ac:spMkLst>
        </pc:spChg>
        <pc:spChg chg="add del mod">
          <ac:chgData name="Kim, Sunyoung" userId="77e35338-3d6d-49bd-a85b-f3d1488cd478" providerId="ADAL" clId="{E00CB021-2684-4966-B734-6C218C1C1699}" dt="2019-07-02T05:32:31.387" v="3374" actId="12"/>
          <ac:spMkLst>
            <pc:docMk/>
            <pc:sldMk cId="143307229" sldId="291"/>
            <ac:spMk id="20" creationId="{588EEC3D-5996-442F-8210-1D949D7BEAEA}"/>
          </ac:spMkLst>
        </pc:spChg>
        <pc:spChg chg="add mod">
          <ac:chgData name="Kim, Sunyoung" userId="77e35338-3d6d-49bd-a85b-f3d1488cd478" providerId="ADAL" clId="{E00CB021-2684-4966-B734-6C218C1C1699}" dt="2019-07-02T05:32:09.827" v="3361" actId="14100"/>
          <ac:spMkLst>
            <pc:docMk/>
            <pc:sldMk cId="143307229" sldId="291"/>
            <ac:spMk id="21" creationId="{E244AA6D-02BD-4C80-89C5-FFF9E02A1298}"/>
          </ac:spMkLst>
        </pc:spChg>
        <pc:spChg chg="add del mod">
          <ac:chgData name="Kim, Sunyoung" userId="77e35338-3d6d-49bd-a85b-f3d1488cd478" providerId="ADAL" clId="{E00CB021-2684-4966-B734-6C218C1C1699}" dt="2019-07-01T08:28:18.258" v="2298" actId="478"/>
          <ac:spMkLst>
            <pc:docMk/>
            <pc:sldMk cId="143307229" sldId="291"/>
            <ac:spMk id="23" creationId="{F09E01C2-DC91-4D44-B562-E7C0F97EA855}"/>
          </ac:spMkLst>
        </pc:spChg>
        <pc:spChg chg="add del mod">
          <ac:chgData name="Kim, Sunyoung" userId="77e35338-3d6d-49bd-a85b-f3d1488cd478" providerId="ADAL" clId="{E00CB021-2684-4966-B734-6C218C1C1699}" dt="2019-07-02T05:32:34.265" v="3375" actId="478"/>
          <ac:spMkLst>
            <pc:docMk/>
            <pc:sldMk cId="143307229" sldId="291"/>
            <ac:spMk id="24" creationId="{8F0911D6-77F0-48E3-B1C4-F0B63F16D6FF}"/>
          </ac:spMkLst>
        </pc:spChg>
        <pc:spChg chg="add mod">
          <ac:chgData name="Kim, Sunyoung" userId="77e35338-3d6d-49bd-a85b-f3d1488cd478" providerId="ADAL" clId="{E00CB021-2684-4966-B734-6C218C1C1699}" dt="2019-07-02T01:01:06.217" v="2743"/>
          <ac:spMkLst>
            <pc:docMk/>
            <pc:sldMk cId="143307229" sldId="291"/>
            <ac:spMk id="25" creationId="{16FECECE-127D-4630-8774-7CF64E2D7ED3}"/>
          </ac:spMkLst>
        </pc:spChg>
        <pc:spChg chg="add del mod">
          <ac:chgData name="Kim, Sunyoung" userId="77e35338-3d6d-49bd-a85b-f3d1488cd478" providerId="ADAL" clId="{E00CB021-2684-4966-B734-6C218C1C1699}" dt="2019-07-01T08:28:22.310" v="2299" actId="478"/>
          <ac:spMkLst>
            <pc:docMk/>
            <pc:sldMk cId="143307229" sldId="291"/>
            <ac:spMk id="25" creationId="{284C83E9-C794-47A8-B4D0-7F5B616423DA}"/>
          </ac:spMkLst>
        </pc:spChg>
        <pc:picChg chg="add del mod">
          <ac:chgData name="Kim, Sunyoung" userId="77e35338-3d6d-49bd-a85b-f3d1488cd478" providerId="ADAL" clId="{E00CB021-2684-4966-B734-6C218C1C1699}" dt="2019-07-01T08:28:12.375" v="2297" actId="478"/>
          <ac:picMkLst>
            <pc:docMk/>
            <pc:sldMk cId="143307229" sldId="291"/>
            <ac:picMk id="5" creationId="{F86C2F29-9815-4447-AB0A-4D57E85996EC}"/>
          </ac:picMkLst>
        </pc:picChg>
      </pc:sldChg>
      <pc:sldChg chg="add del">
        <pc:chgData name="Kim, Sunyoung" userId="77e35338-3d6d-49bd-a85b-f3d1488cd478" providerId="ADAL" clId="{E00CB021-2684-4966-B734-6C218C1C1699}" dt="2019-07-02T07:52:24.396" v="3779" actId="2696"/>
        <pc:sldMkLst>
          <pc:docMk/>
          <pc:sldMk cId="4293156246" sldId="292"/>
        </pc:sldMkLst>
      </pc:sldChg>
      <pc:sldChg chg="addSp delSp modSp">
        <pc:chgData name="Kim, Sunyoung" userId="77e35338-3d6d-49bd-a85b-f3d1488cd478" providerId="ADAL" clId="{E00CB021-2684-4966-B734-6C218C1C1699}" dt="2019-07-02T07:51:41.576" v="3767" actId="20577"/>
        <pc:sldMkLst>
          <pc:docMk/>
          <pc:sldMk cId="904735633" sldId="293"/>
        </pc:sldMkLst>
        <pc:spChg chg="mod">
          <ac:chgData name="Kim, Sunyoung" userId="77e35338-3d6d-49bd-a85b-f3d1488cd478" providerId="ADAL" clId="{E00CB021-2684-4966-B734-6C218C1C1699}" dt="2019-06-24T08:43:35.925" v="5" actId="20577"/>
          <ac:spMkLst>
            <pc:docMk/>
            <pc:sldMk cId="904735633" sldId="293"/>
            <ac:spMk id="2" creationId="{BB0BB60B-58D5-4994-839C-B95C8ABAA8FC}"/>
          </ac:spMkLst>
        </pc:spChg>
        <pc:spChg chg="add mod">
          <ac:chgData name="Kim, Sunyoung" userId="77e35338-3d6d-49bd-a85b-f3d1488cd478" providerId="ADAL" clId="{E00CB021-2684-4966-B734-6C218C1C1699}" dt="2019-07-01T04:30:55.505" v="592" actId="14100"/>
          <ac:spMkLst>
            <pc:docMk/>
            <pc:sldMk cId="904735633" sldId="293"/>
            <ac:spMk id="3" creationId="{1E49AFBD-CD46-4CAE-8263-EBF8D41326EE}"/>
          </ac:spMkLst>
        </pc:spChg>
        <pc:spChg chg="add del mod">
          <ac:chgData name="Kim, Sunyoung" userId="77e35338-3d6d-49bd-a85b-f3d1488cd478" providerId="ADAL" clId="{E00CB021-2684-4966-B734-6C218C1C1699}" dt="2019-07-01T04:30:47.973" v="591" actId="478"/>
          <ac:spMkLst>
            <pc:docMk/>
            <pc:sldMk cId="904735633" sldId="293"/>
            <ac:spMk id="7" creationId="{476E7C60-B00B-40E2-BF3A-55856793D9E0}"/>
          </ac:spMkLst>
        </pc:spChg>
        <pc:spChg chg="add mod">
          <ac:chgData name="Kim, Sunyoung" userId="77e35338-3d6d-49bd-a85b-f3d1488cd478" providerId="ADAL" clId="{E00CB021-2684-4966-B734-6C218C1C1699}" dt="2019-07-02T07:05:42.059" v="3624" actId="20577"/>
          <ac:spMkLst>
            <pc:docMk/>
            <pc:sldMk cId="904735633" sldId="293"/>
            <ac:spMk id="47" creationId="{8BE39808-4764-4F4D-9109-96A93FB9D8C4}"/>
          </ac:spMkLst>
        </pc:spChg>
        <pc:spChg chg="add">
          <ac:chgData name="Kim, Sunyoung" userId="77e35338-3d6d-49bd-a85b-f3d1488cd478" providerId="ADAL" clId="{E00CB021-2684-4966-B734-6C218C1C1699}" dt="2019-07-01T02:32:46.914" v="501"/>
          <ac:spMkLst>
            <pc:docMk/>
            <pc:sldMk cId="904735633" sldId="293"/>
            <ac:spMk id="48" creationId="{1EA4B114-E859-4F1B-8A55-FE17A96C12AE}"/>
          </ac:spMkLst>
        </pc:spChg>
        <pc:spChg chg="add mod">
          <ac:chgData name="Kim, Sunyoung" userId="77e35338-3d6d-49bd-a85b-f3d1488cd478" providerId="ADAL" clId="{E00CB021-2684-4966-B734-6C218C1C1699}" dt="2019-07-02T07:51:00.782" v="3675" actId="20577"/>
          <ac:spMkLst>
            <pc:docMk/>
            <pc:sldMk cId="904735633" sldId="293"/>
            <ac:spMk id="49" creationId="{DC03420E-F5F8-4ED0-AE2A-90275305A9FC}"/>
          </ac:spMkLst>
        </pc:spChg>
        <pc:spChg chg="add mod">
          <ac:chgData name="Kim, Sunyoung" userId="77e35338-3d6d-49bd-a85b-f3d1488cd478" providerId="ADAL" clId="{E00CB021-2684-4966-B734-6C218C1C1699}" dt="2019-07-02T07:51:04.064" v="3677" actId="20577"/>
          <ac:spMkLst>
            <pc:docMk/>
            <pc:sldMk cId="904735633" sldId="293"/>
            <ac:spMk id="55" creationId="{85344B28-8E3D-4E2D-88DE-129D841F2AEC}"/>
          </ac:spMkLst>
        </pc:spChg>
        <pc:spChg chg="add mod">
          <ac:chgData name="Kim, Sunyoung" userId="77e35338-3d6d-49bd-a85b-f3d1488cd478" providerId="ADAL" clId="{E00CB021-2684-4966-B734-6C218C1C1699}" dt="2019-07-02T07:48:14.278" v="3662" actId="14100"/>
          <ac:spMkLst>
            <pc:docMk/>
            <pc:sldMk cId="904735633" sldId="293"/>
            <ac:spMk id="61" creationId="{3724E963-FEB9-4C74-844D-F802F2A66ACA}"/>
          </ac:spMkLst>
        </pc:spChg>
        <pc:spChg chg="add mod">
          <ac:chgData name="Kim, Sunyoung" userId="77e35338-3d6d-49bd-a85b-f3d1488cd478" providerId="ADAL" clId="{E00CB021-2684-4966-B734-6C218C1C1699}" dt="2019-07-01T06:28:40.558" v="2192" actId="1076"/>
          <ac:spMkLst>
            <pc:docMk/>
            <pc:sldMk cId="904735633" sldId="293"/>
            <ac:spMk id="64" creationId="{4F770079-76DA-4282-8A87-00C2B0BB1213}"/>
          </ac:spMkLst>
        </pc:spChg>
        <pc:spChg chg="add del">
          <ac:chgData name="Kim, Sunyoung" userId="77e35338-3d6d-49bd-a85b-f3d1488cd478" providerId="ADAL" clId="{E00CB021-2684-4966-B734-6C218C1C1699}" dt="2019-07-01T06:28:44.331" v="2194" actId="478"/>
          <ac:spMkLst>
            <pc:docMk/>
            <pc:sldMk cId="904735633" sldId="293"/>
            <ac:spMk id="65" creationId="{04EA44FF-8620-4FFB-A193-832D2F052D4E}"/>
          </ac:spMkLst>
        </pc:spChg>
        <pc:spChg chg="add mod">
          <ac:chgData name="Kim, Sunyoung" userId="77e35338-3d6d-49bd-a85b-f3d1488cd478" providerId="ADAL" clId="{E00CB021-2684-4966-B734-6C218C1C1699}" dt="2019-07-02T07:51:41.576" v="3767" actId="20577"/>
          <ac:spMkLst>
            <pc:docMk/>
            <pc:sldMk cId="904735633" sldId="293"/>
            <ac:spMk id="65" creationId="{EAC0EF43-22C0-4441-ADE1-674A4404F8C5}"/>
          </ac:spMkLst>
        </pc:spChg>
        <pc:spChg chg="add mod">
          <ac:chgData name="Kim, Sunyoung" userId="77e35338-3d6d-49bd-a85b-f3d1488cd478" providerId="ADAL" clId="{E00CB021-2684-4966-B734-6C218C1C1699}" dt="2019-07-02T07:51:07.268" v="3679" actId="20577"/>
          <ac:spMkLst>
            <pc:docMk/>
            <pc:sldMk cId="904735633" sldId="293"/>
            <ac:spMk id="66" creationId="{86E868EF-56B8-4D0F-88E2-1517D9333CAA}"/>
          </ac:spMkLst>
        </pc:spChg>
        <pc:spChg chg="mod">
          <ac:chgData name="Kim, Sunyoung" userId="77e35338-3d6d-49bd-a85b-f3d1488cd478" providerId="ADAL" clId="{E00CB021-2684-4966-B734-6C218C1C1699}" dt="2019-07-01T04:31:01.864" v="594" actId="20577"/>
          <ac:spMkLst>
            <pc:docMk/>
            <pc:sldMk cId="904735633" sldId="293"/>
            <ac:spMk id="149" creationId="{6F460CFA-01B2-4EF4-9A96-896169162B95}"/>
          </ac:spMkLst>
        </pc:spChg>
        <pc:picChg chg="add mod">
          <ac:chgData name="Kim, Sunyoung" userId="77e35338-3d6d-49bd-a85b-f3d1488cd478" providerId="ADAL" clId="{E00CB021-2684-4966-B734-6C218C1C1699}" dt="2019-07-02T07:07:32.538" v="3626" actId="14100"/>
          <ac:picMkLst>
            <pc:docMk/>
            <pc:sldMk cId="904735633" sldId="293"/>
            <ac:picMk id="9" creationId="{5EFA6613-EC88-4067-9F85-B7B7696CCA69}"/>
          </ac:picMkLst>
        </pc:picChg>
        <pc:cxnChg chg="add del mod">
          <ac:chgData name="Kim, Sunyoung" userId="77e35338-3d6d-49bd-a85b-f3d1488cd478" providerId="ADAL" clId="{E00CB021-2684-4966-B734-6C218C1C1699}" dt="2019-07-01T04:30:26.954" v="587" actId="478"/>
          <ac:cxnSpMkLst>
            <pc:docMk/>
            <pc:sldMk cId="904735633" sldId="293"/>
            <ac:cxnSpMk id="6" creationId="{E4748177-2C21-4C6F-8D91-7E28907C5CC8}"/>
          </ac:cxnSpMkLst>
        </pc:cxnChg>
        <pc:cxnChg chg="add mod">
          <ac:chgData name="Kim, Sunyoung" userId="77e35338-3d6d-49bd-a85b-f3d1488cd478" providerId="ADAL" clId="{E00CB021-2684-4966-B734-6C218C1C1699}" dt="2019-07-02T07:49:01.283" v="3668" actId="14100"/>
          <ac:cxnSpMkLst>
            <pc:docMk/>
            <pc:sldMk cId="904735633" sldId="293"/>
            <ac:cxnSpMk id="11" creationId="{C3C5014F-3214-4980-9917-D99E29F43A2C}"/>
          </ac:cxnSpMkLst>
        </pc:cxnChg>
        <pc:cxnChg chg="add mod">
          <ac:chgData name="Kim, Sunyoung" userId="77e35338-3d6d-49bd-a85b-f3d1488cd478" providerId="ADAL" clId="{E00CB021-2684-4966-B734-6C218C1C1699}" dt="2019-07-01T06:14:55.170" v="2055" actId="1582"/>
          <ac:cxnSpMkLst>
            <pc:docMk/>
            <pc:sldMk cId="904735633" sldId="293"/>
            <ac:cxnSpMk id="15" creationId="{31602A18-5E30-4AA7-88B1-334461F907EB}"/>
          </ac:cxnSpMkLst>
        </pc:cxnChg>
        <pc:cxnChg chg="add del mod">
          <ac:chgData name="Kim, Sunyoung" userId="77e35338-3d6d-49bd-a85b-f3d1488cd478" providerId="ADAL" clId="{E00CB021-2684-4966-B734-6C218C1C1699}" dt="2019-07-02T07:36:09.665" v="3657" actId="478"/>
          <ac:cxnSpMkLst>
            <pc:docMk/>
            <pc:sldMk cId="904735633" sldId="293"/>
            <ac:cxnSpMk id="60" creationId="{187FFC7F-FA62-43AC-A668-8423D05A066D}"/>
          </ac:cxnSpMkLst>
        </pc:cxnChg>
        <pc:cxnChg chg="add mod">
          <ac:chgData name="Kim, Sunyoung" userId="77e35338-3d6d-49bd-a85b-f3d1488cd478" providerId="ADAL" clId="{E00CB021-2684-4966-B734-6C218C1C1699}" dt="2019-07-01T06:29:33.745" v="2290" actId="14100"/>
          <ac:cxnSpMkLst>
            <pc:docMk/>
            <pc:sldMk cId="904735633" sldId="293"/>
            <ac:cxnSpMk id="67" creationId="{F8EE1994-FA28-4E13-B697-069DC687714B}"/>
          </ac:cxnSpMkLst>
        </pc:cxnChg>
      </pc:sldChg>
      <pc:sldChg chg="del modTransition">
        <pc:chgData name="Kim, Sunyoung" userId="77e35338-3d6d-49bd-a85b-f3d1488cd478" providerId="ADAL" clId="{E00CB021-2684-4966-B734-6C218C1C1699}" dt="2019-07-02T07:52:28.892" v="3784" actId="2696"/>
        <pc:sldMkLst>
          <pc:docMk/>
          <pc:sldMk cId="4017167366" sldId="294"/>
        </pc:sldMkLst>
      </pc:sldChg>
      <pc:sldChg chg="add del">
        <pc:chgData name="Kim, Sunyoung" userId="77e35338-3d6d-49bd-a85b-f3d1488cd478" providerId="ADAL" clId="{E00CB021-2684-4966-B734-6C218C1C1699}" dt="2019-07-02T07:52:24.198" v="3771" actId="2696"/>
        <pc:sldMkLst>
          <pc:docMk/>
          <pc:sldMk cId="1651675555" sldId="295"/>
        </pc:sldMkLst>
      </pc:sldChg>
      <pc:sldChg chg="addSp delSp modSp">
        <pc:chgData name="Kim, Sunyoung" userId="77e35338-3d6d-49bd-a85b-f3d1488cd478" providerId="ADAL" clId="{E00CB021-2684-4966-B734-6C218C1C1699}" dt="2019-07-02T08:44:09.419" v="3974" actId="6549"/>
        <pc:sldMkLst>
          <pc:docMk/>
          <pc:sldMk cId="2062132196" sldId="296"/>
        </pc:sldMkLst>
        <pc:spChg chg="add mod">
          <ac:chgData name="Kim, Sunyoung" userId="77e35338-3d6d-49bd-a85b-f3d1488cd478" providerId="ADAL" clId="{E00CB021-2684-4966-B734-6C218C1C1699}" dt="2019-07-02T08:44:09.419" v="3974" actId="6549"/>
          <ac:spMkLst>
            <pc:docMk/>
            <pc:sldMk cId="2062132196" sldId="296"/>
            <ac:spMk id="73" creationId="{FC535184-894A-41D0-8BFE-E34756D6CE62}"/>
          </ac:spMkLst>
        </pc:spChg>
        <pc:spChg chg="add del mod">
          <ac:chgData name="Kim, Sunyoung" userId="77e35338-3d6d-49bd-a85b-f3d1488cd478" providerId="ADAL" clId="{E00CB021-2684-4966-B734-6C218C1C1699}" dt="2019-07-02T05:07:27.498" v="3295" actId="478"/>
          <ac:spMkLst>
            <pc:docMk/>
            <pc:sldMk cId="2062132196" sldId="296"/>
            <ac:spMk id="74" creationId="{3F8F5864-F39E-48CA-9AA6-B7457778BB4B}"/>
          </ac:spMkLst>
        </pc:spChg>
        <pc:spChg chg="add del mod">
          <ac:chgData name="Kim, Sunyoung" userId="77e35338-3d6d-49bd-a85b-f3d1488cd478" providerId="ADAL" clId="{E00CB021-2684-4966-B734-6C218C1C1699}" dt="2019-07-02T05:07:30.295" v="3296" actId="478"/>
          <ac:spMkLst>
            <pc:docMk/>
            <pc:sldMk cId="2062132196" sldId="296"/>
            <ac:spMk id="75" creationId="{24C27818-F976-4514-B500-4CEAD9B474AA}"/>
          </ac:spMkLst>
        </pc:spChg>
        <pc:spChg chg="add mod">
          <ac:chgData name="Kim, Sunyoung" userId="77e35338-3d6d-49bd-a85b-f3d1488cd478" providerId="ADAL" clId="{E00CB021-2684-4966-B734-6C218C1C1699}" dt="2019-07-02T08:40:19.864" v="3924" actId="6549"/>
          <ac:spMkLst>
            <pc:docMk/>
            <pc:sldMk cId="2062132196" sldId="296"/>
            <ac:spMk id="77" creationId="{9DF1315B-2601-45F7-8B64-05B2B00BE12D}"/>
          </ac:spMkLst>
        </pc:spChg>
        <pc:spChg chg="add mod">
          <ac:chgData name="Kim, Sunyoung" userId="77e35338-3d6d-49bd-a85b-f3d1488cd478" providerId="ADAL" clId="{E00CB021-2684-4966-B734-6C218C1C1699}" dt="2019-07-02T08:40:05.973" v="3923" actId="14100"/>
          <ac:spMkLst>
            <pc:docMk/>
            <pc:sldMk cId="2062132196" sldId="296"/>
            <ac:spMk id="82" creationId="{D3CEDC5A-97E6-4F39-8DF8-984F874FEE61}"/>
          </ac:spMkLst>
        </pc:spChg>
        <pc:spChg chg="add mod">
          <ac:chgData name="Kim, Sunyoung" userId="77e35338-3d6d-49bd-a85b-f3d1488cd478" providerId="ADAL" clId="{E00CB021-2684-4966-B734-6C218C1C1699}" dt="2019-07-02T05:45:12.123" v="3575" actId="20577"/>
          <ac:spMkLst>
            <pc:docMk/>
            <pc:sldMk cId="2062132196" sldId="296"/>
            <ac:spMk id="84" creationId="{FBAD3A49-1BE2-4050-BF6D-E72892B377C1}"/>
          </ac:spMkLst>
        </pc:spChg>
        <pc:spChg chg="add mod ord">
          <ac:chgData name="Kim, Sunyoung" userId="77e35338-3d6d-49bd-a85b-f3d1488cd478" providerId="ADAL" clId="{E00CB021-2684-4966-B734-6C218C1C1699}" dt="2019-07-02T05:44:53.265" v="3554" actId="166"/>
          <ac:spMkLst>
            <pc:docMk/>
            <pc:sldMk cId="2062132196" sldId="296"/>
            <ac:spMk id="85" creationId="{9735D3AC-46F2-4094-B826-FB3EA0DB67C4}"/>
          </ac:spMkLst>
        </pc:spChg>
        <pc:spChg chg="add mod">
          <ac:chgData name="Kim, Sunyoung" userId="77e35338-3d6d-49bd-a85b-f3d1488cd478" providerId="ADAL" clId="{E00CB021-2684-4966-B734-6C218C1C1699}" dt="2019-07-02T05:45:45.270" v="3577" actId="1076"/>
          <ac:spMkLst>
            <pc:docMk/>
            <pc:sldMk cId="2062132196" sldId="296"/>
            <ac:spMk id="89" creationId="{521E88E6-862A-4BD9-9F7F-57513DA31234}"/>
          </ac:spMkLst>
        </pc:spChg>
        <pc:spChg chg="add mod">
          <ac:chgData name="Kim, Sunyoung" userId="77e35338-3d6d-49bd-a85b-f3d1488cd478" providerId="ADAL" clId="{E00CB021-2684-4966-B734-6C218C1C1699}" dt="2019-07-02T07:20:23.876" v="3647" actId="14100"/>
          <ac:spMkLst>
            <pc:docMk/>
            <pc:sldMk cId="2062132196" sldId="296"/>
            <ac:spMk id="93" creationId="{E2702326-B00E-4C11-8F8E-9CF13C77CCC2}"/>
          </ac:spMkLst>
        </pc:spChg>
        <pc:picChg chg="add mod">
          <ac:chgData name="Kim, Sunyoung" userId="77e35338-3d6d-49bd-a85b-f3d1488cd478" providerId="ADAL" clId="{E00CB021-2684-4966-B734-6C218C1C1699}" dt="2019-07-02T07:01:14.662" v="3620" actId="14100"/>
          <ac:picMkLst>
            <pc:docMk/>
            <pc:sldMk cId="2062132196" sldId="296"/>
            <ac:picMk id="3" creationId="{D23ED22D-9CEB-4A1D-B91B-739C0BA6DE93}"/>
          </ac:picMkLst>
        </pc:picChg>
        <pc:cxnChg chg="add mod">
          <ac:chgData name="Kim, Sunyoung" userId="77e35338-3d6d-49bd-a85b-f3d1488cd478" providerId="ADAL" clId="{E00CB021-2684-4966-B734-6C218C1C1699}" dt="2019-07-02T07:01:14.662" v="3620" actId="14100"/>
          <ac:cxnSpMkLst>
            <pc:docMk/>
            <pc:sldMk cId="2062132196" sldId="296"/>
            <ac:cxnSpMk id="6" creationId="{30A3B517-0B2C-40D1-8978-FA79DB07441E}"/>
          </ac:cxnSpMkLst>
        </pc:cxnChg>
        <pc:cxnChg chg="add mod">
          <ac:chgData name="Kim, Sunyoung" userId="77e35338-3d6d-49bd-a85b-f3d1488cd478" providerId="ADAL" clId="{E00CB021-2684-4966-B734-6C218C1C1699}" dt="2019-07-02T05:55:45.211" v="3586" actId="14100"/>
          <ac:cxnSpMkLst>
            <pc:docMk/>
            <pc:sldMk cId="2062132196" sldId="296"/>
            <ac:cxnSpMk id="10" creationId="{B22EEA4C-EFE8-4E29-8E15-FD9421F971CB}"/>
          </ac:cxnSpMkLst>
        </pc:cxnChg>
        <pc:cxnChg chg="add mod">
          <ac:chgData name="Kim, Sunyoung" userId="77e35338-3d6d-49bd-a85b-f3d1488cd478" providerId="ADAL" clId="{E00CB021-2684-4966-B734-6C218C1C1699}" dt="2019-07-02T05:45:49.561" v="3578" actId="14100"/>
          <ac:cxnSpMkLst>
            <pc:docMk/>
            <pc:sldMk cId="2062132196" sldId="296"/>
            <ac:cxnSpMk id="14" creationId="{6CF089C7-2A4E-4DCF-9063-8E98646850BC}"/>
          </ac:cxnSpMkLst>
        </pc:cxnChg>
        <pc:cxnChg chg="add mod">
          <ac:chgData name="Kim, Sunyoung" userId="77e35338-3d6d-49bd-a85b-f3d1488cd478" providerId="ADAL" clId="{E00CB021-2684-4966-B734-6C218C1C1699}" dt="2019-07-02T08:40:05.973" v="3923" actId="14100"/>
          <ac:cxnSpMkLst>
            <pc:docMk/>
            <pc:sldMk cId="2062132196" sldId="296"/>
            <ac:cxnSpMk id="19" creationId="{98A75772-B393-4557-8371-103FEDF84AD8}"/>
          </ac:cxnSpMkLst>
        </pc:cxnChg>
        <pc:cxnChg chg="add del">
          <ac:chgData name="Kim, Sunyoung" userId="77e35338-3d6d-49bd-a85b-f3d1488cd478" providerId="ADAL" clId="{E00CB021-2684-4966-B734-6C218C1C1699}" dt="2019-07-02T05:55:49.210" v="3588" actId="478"/>
          <ac:cxnSpMkLst>
            <pc:docMk/>
            <pc:sldMk cId="2062132196" sldId="296"/>
            <ac:cxnSpMk id="96" creationId="{F7DA0B25-7228-49D4-AE66-43850262F74D}"/>
          </ac:cxnSpMkLst>
        </pc:cxnChg>
      </pc:sldChg>
      <pc:sldChg chg="addSp delSp modSp">
        <pc:chgData name="Kim, Sunyoung" userId="77e35338-3d6d-49bd-a85b-f3d1488cd478" providerId="ADAL" clId="{E00CB021-2684-4966-B734-6C218C1C1699}" dt="2019-07-02T08:46:18.441" v="4080" actId="20577"/>
        <pc:sldMkLst>
          <pc:docMk/>
          <pc:sldMk cId="722027598" sldId="297"/>
        </pc:sldMkLst>
        <pc:spChg chg="add mod">
          <ac:chgData name="Kim, Sunyoung" userId="77e35338-3d6d-49bd-a85b-f3d1488cd478" providerId="ADAL" clId="{E00CB021-2684-4966-B734-6C218C1C1699}" dt="2019-07-01T05:35:50.036" v="1525" actId="13822"/>
          <ac:spMkLst>
            <pc:docMk/>
            <pc:sldMk cId="722027598" sldId="297"/>
            <ac:spMk id="5" creationId="{E6452057-8AE4-4051-BC95-2CDA4D0E0FF1}"/>
          </ac:spMkLst>
        </pc:spChg>
        <pc:spChg chg="add mod">
          <ac:chgData name="Kim, Sunyoung" userId="77e35338-3d6d-49bd-a85b-f3d1488cd478" providerId="ADAL" clId="{E00CB021-2684-4966-B734-6C218C1C1699}" dt="2019-07-01T04:31:51.011" v="597" actId="14100"/>
          <ac:spMkLst>
            <pc:docMk/>
            <pc:sldMk cId="722027598" sldId="297"/>
            <ac:spMk id="42" creationId="{5D36BB32-2CBB-4183-A572-F99AECEDB5EC}"/>
          </ac:spMkLst>
        </pc:spChg>
        <pc:spChg chg="add mod">
          <ac:chgData name="Kim, Sunyoung" userId="77e35338-3d6d-49bd-a85b-f3d1488cd478" providerId="ADAL" clId="{E00CB021-2684-4966-B734-6C218C1C1699}" dt="2019-07-02T08:46:18.441" v="4080" actId="20577"/>
          <ac:spMkLst>
            <pc:docMk/>
            <pc:sldMk cId="722027598" sldId="297"/>
            <ac:spMk id="43" creationId="{1A63C1B7-42AA-44B0-B5D8-65A398042D03}"/>
          </ac:spMkLst>
        </pc:spChg>
        <pc:spChg chg="add mod">
          <ac:chgData name="Kim, Sunyoung" userId="77e35338-3d6d-49bd-a85b-f3d1488cd478" providerId="ADAL" clId="{E00CB021-2684-4966-B734-6C218C1C1699}" dt="2019-07-01T04:52:53.241" v="694" actId="14100"/>
          <ac:spMkLst>
            <pc:docMk/>
            <pc:sldMk cId="722027598" sldId="297"/>
            <ac:spMk id="44" creationId="{FE7DCC54-1662-4923-AEF3-E3ECD5EF372D}"/>
          </ac:spMkLst>
        </pc:spChg>
        <pc:spChg chg="add mod">
          <ac:chgData name="Kim, Sunyoung" userId="77e35338-3d6d-49bd-a85b-f3d1488cd478" providerId="ADAL" clId="{E00CB021-2684-4966-B734-6C218C1C1699}" dt="2019-07-01T08:54:20.520" v="2534" actId="20577"/>
          <ac:spMkLst>
            <pc:docMk/>
            <pc:sldMk cId="722027598" sldId="297"/>
            <ac:spMk id="45" creationId="{B1591759-F7B7-4D46-AD6C-5C1ED64229AB}"/>
          </ac:spMkLst>
        </pc:spChg>
        <pc:spChg chg="add mod">
          <ac:chgData name="Kim, Sunyoung" userId="77e35338-3d6d-49bd-a85b-f3d1488cd478" providerId="ADAL" clId="{E00CB021-2684-4966-B734-6C218C1C1699}" dt="2019-07-02T01:23:44.608" v="3034" actId="14100"/>
          <ac:spMkLst>
            <pc:docMk/>
            <pc:sldMk cId="722027598" sldId="297"/>
            <ac:spMk id="46" creationId="{BC51E09A-BAEA-44F2-B0E5-A7D1A838076B}"/>
          </ac:spMkLst>
        </pc:spChg>
        <pc:spChg chg="add del mod">
          <ac:chgData name="Kim, Sunyoung" userId="77e35338-3d6d-49bd-a85b-f3d1488cd478" providerId="ADAL" clId="{E00CB021-2684-4966-B734-6C218C1C1699}" dt="2019-07-01T05:33:28.952" v="1437" actId="478"/>
          <ac:spMkLst>
            <pc:docMk/>
            <pc:sldMk cId="722027598" sldId="297"/>
            <ac:spMk id="46" creationId="{C7645EC6-8BD9-494B-B9CB-A5639DE050B0}"/>
          </ac:spMkLst>
        </pc:spChg>
        <pc:spChg chg="add del mod">
          <ac:chgData name="Kim, Sunyoung" userId="77e35338-3d6d-49bd-a85b-f3d1488cd478" providerId="ADAL" clId="{E00CB021-2684-4966-B734-6C218C1C1699}" dt="2019-07-01T05:19:03.177" v="1420"/>
          <ac:spMkLst>
            <pc:docMk/>
            <pc:sldMk cId="722027598" sldId="297"/>
            <ac:spMk id="47" creationId="{AC8C6B6F-F13B-4246-83C4-E4645C0A4DCB}"/>
          </ac:spMkLst>
        </pc:spChg>
        <pc:spChg chg="add del mod">
          <ac:chgData name="Kim, Sunyoung" userId="77e35338-3d6d-49bd-a85b-f3d1488cd478" providerId="ADAL" clId="{E00CB021-2684-4966-B734-6C218C1C1699}" dt="2019-07-01T08:58:32.815" v="2606" actId="478"/>
          <ac:spMkLst>
            <pc:docMk/>
            <pc:sldMk cId="722027598" sldId="297"/>
            <ac:spMk id="48" creationId="{7A546A9D-5048-44FA-801F-C7497D1EFCEF}"/>
          </ac:spMkLst>
        </pc:spChg>
        <pc:spChg chg="add del mod">
          <ac:chgData name="Kim, Sunyoung" userId="77e35338-3d6d-49bd-a85b-f3d1488cd478" providerId="ADAL" clId="{E00CB021-2684-4966-B734-6C218C1C1699}" dt="2019-07-01T08:58:30.347" v="2605" actId="478"/>
          <ac:spMkLst>
            <pc:docMk/>
            <pc:sldMk cId="722027598" sldId="297"/>
            <ac:spMk id="49" creationId="{B04F70EA-0E9A-45C2-809E-99A6222D8901}"/>
          </ac:spMkLst>
        </pc:spChg>
        <pc:spChg chg="add mod">
          <ac:chgData name="Kim, Sunyoung" userId="77e35338-3d6d-49bd-a85b-f3d1488cd478" providerId="ADAL" clId="{E00CB021-2684-4966-B734-6C218C1C1699}" dt="2019-07-02T08:44:36.933" v="4016"/>
          <ac:spMkLst>
            <pc:docMk/>
            <pc:sldMk cId="722027598" sldId="297"/>
            <ac:spMk id="63" creationId="{7C6B9EF1-89E8-431F-BB04-B074137D8D64}"/>
          </ac:spMkLst>
        </pc:spChg>
      </pc:sldChg>
      <pc:sldChg chg="add del">
        <pc:chgData name="Kim, Sunyoung" userId="77e35338-3d6d-49bd-a85b-f3d1488cd478" providerId="ADAL" clId="{E00CB021-2684-4966-B734-6C218C1C1699}" dt="2019-07-02T07:52:24.178" v="3770" actId="2696"/>
        <pc:sldMkLst>
          <pc:docMk/>
          <pc:sldMk cId="1040271944" sldId="298"/>
        </pc:sldMkLst>
      </pc:sldChg>
      <pc:sldChg chg="add del">
        <pc:chgData name="Kim, Sunyoung" userId="77e35338-3d6d-49bd-a85b-f3d1488cd478" providerId="ADAL" clId="{E00CB021-2684-4966-B734-6C218C1C1699}" dt="2019-07-02T07:52:24.155" v="3769" actId="2696"/>
        <pc:sldMkLst>
          <pc:docMk/>
          <pc:sldMk cId="809303828" sldId="299"/>
        </pc:sldMkLst>
      </pc:sldChg>
      <pc:sldChg chg="addSp delSp modSp addCm modCm modNotesTx">
        <pc:chgData name="Kim, Sunyoung" userId="77e35338-3d6d-49bd-a85b-f3d1488cd478" providerId="ADAL" clId="{E00CB021-2684-4966-B734-6C218C1C1699}" dt="2019-07-02T08:34:13.471" v="3809"/>
        <pc:sldMkLst>
          <pc:docMk/>
          <pc:sldMk cId="1664146318" sldId="300"/>
        </pc:sldMkLst>
        <pc:spChg chg="add mod">
          <ac:chgData name="Kim, Sunyoung" userId="77e35338-3d6d-49bd-a85b-f3d1488cd478" providerId="ADAL" clId="{E00CB021-2684-4966-B734-6C218C1C1699}" dt="2019-07-01T08:59:58.949" v="2655" actId="13822"/>
          <ac:spMkLst>
            <pc:docMk/>
            <pc:sldMk cId="1664146318" sldId="300"/>
            <ac:spMk id="63" creationId="{4CC8A0A7-00B3-41DE-882A-828BD4EB4A4B}"/>
          </ac:spMkLst>
        </pc:spChg>
        <pc:spChg chg="add mod">
          <ac:chgData name="Kim, Sunyoung" userId="77e35338-3d6d-49bd-a85b-f3d1488cd478" providerId="ADAL" clId="{E00CB021-2684-4966-B734-6C218C1C1699}" dt="2019-07-02T04:46:59.560" v="3140"/>
          <ac:spMkLst>
            <pc:docMk/>
            <pc:sldMk cId="1664146318" sldId="300"/>
            <ac:spMk id="64" creationId="{5AE67F71-9ABB-475A-B74E-6BB180C13312}"/>
          </ac:spMkLst>
        </pc:spChg>
        <pc:spChg chg="add mod">
          <ac:chgData name="Kim, Sunyoung" userId="77e35338-3d6d-49bd-a85b-f3d1488cd478" providerId="ADAL" clId="{E00CB021-2684-4966-B734-6C218C1C1699}" dt="2019-07-02T08:34:13.471" v="3809"/>
          <ac:spMkLst>
            <pc:docMk/>
            <pc:sldMk cId="1664146318" sldId="300"/>
            <ac:spMk id="65" creationId="{12BDE58D-2361-49ED-BD78-25694431F762}"/>
          </ac:spMkLst>
        </pc:spChg>
        <pc:spChg chg="add del">
          <ac:chgData name="Kim, Sunyoung" userId="77e35338-3d6d-49bd-a85b-f3d1488cd478" providerId="ADAL" clId="{E00CB021-2684-4966-B734-6C218C1C1699}" dt="2019-07-01T08:35:11.982" v="2302" actId="478"/>
          <ac:spMkLst>
            <pc:docMk/>
            <pc:sldMk cId="1664146318" sldId="300"/>
            <ac:spMk id="66" creationId="{2BB39F77-D0F6-4DE8-BCBC-ACC9A47CF6D4}"/>
          </ac:spMkLst>
        </pc:spChg>
        <pc:spChg chg="add del mod">
          <ac:chgData name="Kim, Sunyoung" userId="77e35338-3d6d-49bd-a85b-f3d1488cd478" providerId="ADAL" clId="{E00CB021-2684-4966-B734-6C218C1C1699}" dt="2019-07-01T08:35:11.982" v="2302" actId="478"/>
          <ac:spMkLst>
            <pc:docMk/>
            <pc:sldMk cId="1664146318" sldId="300"/>
            <ac:spMk id="67" creationId="{4C8E0565-728A-4449-A347-51B391C3DCA3}"/>
          </ac:spMkLst>
        </pc:spChg>
        <pc:spChg chg="add del">
          <ac:chgData name="Kim, Sunyoung" userId="77e35338-3d6d-49bd-a85b-f3d1488cd478" providerId="ADAL" clId="{E00CB021-2684-4966-B734-6C218C1C1699}" dt="2019-07-01T08:35:11.982" v="2302" actId="478"/>
          <ac:spMkLst>
            <pc:docMk/>
            <pc:sldMk cId="1664146318" sldId="300"/>
            <ac:spMk id="68" creationId="{BEDE1009-01E0-430D-B78A-4F72BEA3E9A0}"/>
          </ac:spMkLst>
        </pc:spChg>
        <pc:spChg chg="add del mod">
          <ac:chgData name="Kim, Sunyoung" userId="77e35338-3d6d-49bd-a85b-f3d1488cd478" providerId="ADAL" clId="{E00CB021-2684-4966-B734-6C218C1C1699}" dt="2019-07-01T09:00:43.894" v="2715" actId="478"/>
          <ac:spMkLst>
            <pc:docMk/>
            <pc:sldMk cId="1664146318" sldId="300"/>
            <ac:spMk id="69" creationId="{D005ADE8-81AF-494E-A005-0A358FC13E11}"/>
          </ac:spMkLst>
        </pc:spChg>
        <pc:spChg chg="add del mod">
          <ac:chgData name="Kim, Sunyoung" userId="77e35338-3d6d-49bd-a85b-f3d1488cd478" providerId="ADAL" clId="{E00CB021-2684-4966-B734-6C218C1C1699}" dt="2019-07-01T09:00:43.894" v="2715" actId="478"/>
          <ac:spMkLst>
            <pc:docMk/>
            <pc:sldMk cId="1664146318" sldId="300"/>
            <ac:spMk id="71" creationId="{FD616DED-06A9-44E1-B9DB-0508918D368B}"/>
          </ac:spMkLst>
        </pc:spChg>
        <pc:spChg chg="add del">
          <ac:chgData name="Kim, Sunyoung" userId="77e35338-3d6d-49bd-a85b-f3d1488cd478" providerId="ADAL" clId="{E00CB021-2684-4966-B734-6C218C1C1699}" dt="2019-07-01T09:00:43.894" v="2715" actId="478"/>
          <ac:spMkLst>
            <pc:docMk/>
            <pc:sldMk cId="1664146318" sldId="300"/>
            <ac:spMk id="72" creationId="{842E04FF-3C0A-48DB-A6A5-720EB9E4B6ED}"/>
          </ac:spMkLst>
        </pc:spChg>
        <pc:spChg chg="add mod">
          <ac:chgData name="Kim, Sunyoung" userId="77e35338-3d6d-49bd-a85b-f3d1488cd478" providerId="ADAL" clId="{E00CB021-2684-4966-B734-6C218C1C1699}" dt="2019-07-01T09:00:25.092" v="2681" actId="571"/>
          <ac:spMkLst>
            <pc:docMk/>
            <pc:sldMk cId="1664146318" sldId="300"/>
            <ac:spMk id="76" creationId="{0921B44A-3898-4661-85D4-85833B17981A}"/>
          </ac:spMkLst>
        </pc:spChg>
        <pc:grpChg chg="add del">
          <ac:chgData name="Kim, Sunyoung" userId="77e35338-3d6d-49bd-a85b-f3d1488cd478" providerId="ADAL" clId="{E00CB021-2684-4966-B734-6C218C1C1699}" dt="2019-07-01T08:35:09.100" v="2301" actId="478"/>
          <ac:grpSpMkLst>
            <pc:docMk/>
            <pc:sldMk cId="1664146318" sldId="300"/>
            <ac:grpSpMk id="60" creationId="{4D3EF457-89E4-4B8C-AF37-CCA8F501AC5A}"/>
          </ac:grpSpMkLst>
        </pc:grpChg>
        <pc:picChg chg="add mod">
          <ac:chgData name="Kim, Sunyoung" userId="77e35338-3d6d-49bd-a85b-f3d1488cd478" providerId="ADAL" clId="{E00CB021-2684-4966-B734-6C218C1C1699}" dt="2019-07-02T04:47:12.291" v="3142" actId="1076"/>
          <ac:picMkLst>
            <pc:docMk/>
            <pc:sldMk cId="1664146318" sldId="300"/>
            <ac:picMk id="3" creationId="{C6080E38-CE69-425E-9579-60D8D4C69D0F}"/>
          </ac:picMkLst>
        </pc:picChg>
        <pc:picChg chg="del topLvl">
          <ac:chgData name="Kim, Sunyoung" userId="77e35338-3d6d-49bd-a85b-f3d1488cd478" providerId="ADAL" clId="{E00CB021-2684-4966-B734-6C218C1C1699}" dt="2019-07-01T08:35:09.100" v="2301" actId="478"/>
          <ac:picMkLst>
            <pc:docMk/>
            <pc:sldMk cId="1664146318" sldId="300"/>
            <ac:picMk id="61" creationId="{EF44EAD0-74B2-478C-9CF0-DF16998C0E0D}"/>
          </ac:picMkLst>
        </pc:picChg>
        <pc:picChg chg="mod topLvl">
          <ac:chgData name="Kim, Sunyoung" userId="77e35338-3d6d-49bd-a85b-f3d1488cd478" providerId="ADAL" clId="{E00CB021-2684-4966-B734-6C218C1C1699}" dt="2019-07-02T07:04:41.959" v="3622" actId="14100"/>
          <ac:picMkLst>
            <pc:docMk/>
            <pc:sldMk cId="1664146318" sldId="300"/>
            <ac:picMk id="62" creationId="{B4A97E47-4B5C-4907-9044-08D9811E5399}"/>
          </ac:picMkLst>
        </pc:picChg>
      </pc:sldChg>
      <pc:sldChg chg="add del">
        <pc:chgData name="Kim, Sunyoung" userId="77e35338-3d6d-49bd-a85b-f3d1488cd478" providerId="ADAL" clId="{E00CB021-2684-4966-B734-6C218C1C1699}" dt="2019-07-02T07:52:24.236" v="3772" actId="2696"/>
        <pc:sldMkLst>
          <pc:docMk/>
          <pc:sldMk cId="171207189" sldId="301"/>
        </pc:sldMkLst>
      </pc:sldChg>
      <pc:sldChg chg="del modTransition">
        <pc:chgData name="Kim, Sunyoung" userId="77e35338-3d6d-49bd-a85b-f3d1488cd478" providerId="ADAL" clId="{E00CB021-2684-4966-B734-6C218C1C1699}" dt="2019-07-02T07:52:28.878" v="3783" actId="2696"/>
        <pc:sldMkLst>
          <pc:docMk/>
          <pc:sldMk cId="871157219" sldId="302"/>
        </pc:sldMkLst>
      </pc:sldChg>
      <pc:sldChg chg="addSp delSp modSp">
        <pc:chgData name="Kim, Sunyoung" userId="77e35338-3d6d-49bd-a85b-f3d1488cd478" providerId="ADAL" clId="{E00CB021-2684-4966-B734-6C218C1C1699}" dt="2019-07-02T08:41:20.444" v="3934" actId="478"/>
        <pc:sldMkLst>
          <pc:docMk/>
          <pc:sldMk cId="1841826185" sldId="303"/>
        </pc:sldMkLst>
        <pc:spChg chg="add del mod">
          <ac:chgData name="Kim, Sunyoung" userId="77e35338-3d6d-49bd-a85b-f3d1488cd478" providerId="ADAL" clId="{E00CB021-2684-4966-B734-6C218C1C1699}" dt="2019-07-02T08:41:20.444" v="3934" actId="478"/>
          <ac:spMkLst>
            <pc:docMk/>
            <pc:sldMk cId="1841826185" sldId="303"/>
            <ac:spMk id="18" creationId="{5D2F673A-52C8-40F9-AB65-3A15F4C2F852}"/>
          </ac:spMkLst>
        </pc:spChg>
        <pc:spChg chg="add del mod">
          <ac:chgData name="Kim, Sunyoung" userId="77e35338-3d6d-49bd-a85b-f3d1488cd478" providerId="ADAL" clId="{E00CB021-2684-4966-B734-6C218C1C1699}" dt="2019-07-02T08:41:20.444" v="3934" actId="478"/>
          <ac:spMkLst>
            <pc:docMk/>
            <pc:sldMk cId="1841826185" sldId="303"/>
            <ac:spMk id="19" creationId="{879C237A-F3F4-45E4-8572-31817C650997}"/>
          </ac:spMkLst>
        </pc:spChg>
        <pc:picChg chg="mod">
          <ac:chgData name="Kim, Sunyoung" userId="77e35338-3d6d-49bd-a85b-f3d1488cd478" providerId="ADAL" clId="{E00CB021-2684-4966-B734-6C218C1C1699}" dt="2019-07-02T08:40:48.046" v="3927" actId="1076"/>
          <ac:picMkLst>
            <pc:docMk/>
            <pc:sldMk cId="1841826185" sldId="303"/>
            <ac:picMk id="6" creationId="{86E6078B-7278-4B44-AD29-29FE8E7ABEBB}"/>
          </ac:picMkLst>
        </pc:picChg>
        <pc:cxnChg chg="add mod">
          <ac:chgData name="Kim, Sunyoung" userId="77e35338-3d6d-49bd-a85b-f3d1488cd478" providerId="ADAL" clId="{E00CB021-2684-4966-B734-6C218C1C1699}" dt="2019-07-02T08:41:20.444" v="3934" actId="478"/>
          <ac:cxnSpMkLst>
            <pc:docMk/>
            <pc:sldMk cId="1841826185" sldId="303"/>
            <ac:cxnSpMk id="20" creationId="{B90924FC-4579-4053-A473-8B3C8574E78D}"/>
          </ac:cxnSpMkLst>
        </pc:cxnChg>
      </pc:sldChg>
      <pc:sldChg chg="add del">
        <pc:chgData name="Kim, Sunyoung" userId="77e35338-3d6d-49bd-a85b-f3d1488cd478" providerId="ADAL" clId="{E00CB021-2684-4966-B734-6C218C1C1699}" dt="2019-07-02T07:52:24.125" v="3768" actId="2696"/>
        <pc:sldMkLst>
          <pc:docMk/>
          <pc:sldMk cId="3598148119" sldId="304"/>
        </pc:sldMkLst>
      </pc:sldChg>
      <pc:sldChg chg="add del">
        <pc:chgData name="Kim, Sunyoung" userId="77e35338-3d6d-49bd-a85b-f3d1488cd478" providerId="ADAL" clId="{E00CB021-2684-4966-B734-6C218C1C1699}" dt="2019-07-01T02:16:37.523" v="253"/>
        <pc:sldMkLst>
          <pc:docMk/>
          <pc:sldMk cId="862812626" sldId="305"/>
        </pc:sldMkLst>
      </pc:sldChg>
      <pc:sldChg chg="add del">
        <pc:chgData name="Kim, Sunyoung" userId="77e35338-3d6d-49bd-a85b-f3d1488cd478" providerId="ADAL" clId="{E00CB021-2684-4966-B734-6C218C1C1699}" dt="2019-07-01T05:52:56.289" v="1995" actId="2696"/>
        <pc:sldMkLst>
          <pc:docMk/>
          <pc:sldMk cId="2157670841" sldId="305"/>
        </pc:sldMkLst>
      </pc:sldChg>
      <pc:sldChg chg="add del ord">
        <pc:chgData name="Kim, Sunyoung" userId="77e35338-3d6d-49bd-a85b-f3d1488cd478" providerId="ADAL" clId="{E00CB021-2684-4966-B734-6C218C1C1699}" dt="2019-07-01T05:35:14.717" v="1463" actId="2696"/>
        <pc:sldMkLst>
          <pc:docMk/>
          <pc:sldMk cId="1254139131" sldId="306"/>
        </pc:sldMkLst>
      </pc:sldChg>
      <pc:sldChg chg="addSp delSp modSp add">
        <pc:chgData name="Kim, Sunyoung" userId="77e35338-3d6d-49bd-a85b-f3d1488cd478" providerId="ADAL" clId="{E00CB021-2684-4966-B734-6C218C1C1699}" dt="2019-07-02T07:28:15.882" v="3656" actId="478"/>
        <pc:sldMkLst>
          <pc:docMk/>
          <pc:sldMk cId="2787123756" sldId="306"/>
        </pc:sldMkLst>
        <pc:spChg chg="mod">
          <ac:chgData name="Kim, Sunyoung" userId="77e35338-3d6d-49bd-a85b-f3d1488cd478" providerId="ADAL" clId="{E00CB021-2684-4966-B734-6C218C1C1699}" dt="2019-07-01T05:36:23.168" v="1533" actId="20577"/>
          <ac:spMkLst>
            <pc:docMk/>
            <pc:sldMk cId="2787123756" sldId="306"/>
            <ac:spMk id="2" creationId="{BB0BB60B-58D5-4994-839C-B95C8ABAA8FC}"/>
          </ac:spMkLst>
        </pc:spChg>
        <pc:spChg chg="mod">
          <ac:chgData name="Kim, Sunyoung" userId="77e35338-3d6d-49bd-a85b-f3d1488cd478" providerId="ADAL" clId="{E00CB021-2684-4966-B734-6C218C1C1699}" dt="2019-07-01T05:37:05.675" v="1539" actId="20577"/>
          <ac:spMkLst>
            <pc:docMk/>
            <pc:sldMk cId="2787123756" sldId="306"/>
            <ac:spMk id="5" creationId="{E6452057-8AE4-4051-BC95-2CDA4D0E0FF1}"/>
          </ac:spMkLst>
        </pc:spChg>
        <pc:spChg chg="add mod">
          <ac:chgData name="Kim, Sunyoung" userId="77e35338-3d6d-49bd-a85b-f3d1488cd478" providerId="ADAL" clId="{E00CB021-2684-4966-B734-6C218C1C1699}" dt="2019-07-01T06:26:55.941" v="2170" actId="1076"/>
          <ac:spMkLst>
            <pc:docMk/>
            <pc:sldMk cId="2787123756" sldId="306"/>
            <ac:spMk id="11" creationId="{D7F8AAF5-7B7D-45F6-A710-7684D1E3771C}"/>
          </ac:spMkLst>
        </pc:spChg>
        <pc:spChg chg="del">
          <ac:chgData name="Kim, Sunyoung" userId="77e35338-3d6d-49bd-a85b-f3d1488cd478" providerId="ADAL" clId="{E00CB021-2684-4966-B734-6C218C1C1699}" dt="2019-07-02T07:28:15.882" v="3656" actId="478"/>
          <ac:spMkLst>
            <pc:docMk/>
            <pc:sldMk cId="2787123756" sldId="306"/>
            <ac:spMk id="43" creationId="{1A63C1B7-42AA-44B0-B5D8-65A398042D03}"/>
          </ac:spMkLst>
        </pc:spChg>
        <pc:spChg chg="del">
          <ac:chgData name="Kim, Sunyoung" userId="77e35338-3d6d-49bd-a85b-f3d1488cd478" providerId="ADAL" clId="{E00CB021-2684-4966-B734-6C218C1C1699}" dt="2019-07-02T01:25:40.494" v="3126" actId="478"/>
          <ac:spMkLst>
            <pc:docMk/>
            <pc:sldMk cId="2787123756" sldId="306"/>
            <ac:spMk id="45" creationId="{B1591759-F7B7-4D46-AD6C-5C1ED64229AB}"/>
          </ac:spMkLst>
        </pc:spChg>
        <pc:spChg chg="mod">
          <ac:chgData name="Kim, Sunyoung" userId="77e35338-3d6d-49bd-a85b-f3d1488cd478" providerId="ADAL" clId="{E00CB021-2684-4966-B734-6C218C1C1699}" dt="2019-07-02T01:24:31.129" v="3114" actId="20577"/>
          <ac:spMkLst>
            <pc:docMk/>
            <pc:sldMk cId="2787123756" sldId="306"/>
            <ac:spMk id="49" creationId="{B04F70EA-0E9A-45C2-809E-99A6222D8901}"/>
          </ac:spMkLst>
        </pc:spChg>
        <pc:spChg chg="add mod">
          <ac:chgData name="Kim, Sunyoung" userId="77e35338-3d6d-49bd-a85b-f3d1488cd478" providerId="ADAL" clId="{E00CB021-2684-4966-B734-6C218C1C1699}" dt="2019-07-01T05:50:31.899" v="1744" actId="14100"/>
          <ac:spMkLst>
            <pc:docMk/>
            <pc:sldMk cId="2787123756" sldId="306"/>
            <ac:spMk id="63" creationId="{2E91C246-71DE-4E51-8D32-4C1FEC631F65}"/>
          </ac:spMkLst>
        </pc:spChg>
        <pc:spChg chg="add del">
          <ac:chgData name="Kim, Sunyoung" userId="77e35338-3d6d-49bd-a85b-f3d1488cd478" providerId="ADAL" clId="{E00CB021-2684-4966-B734-6C218C1C1699}" dt="2019-07-01T05:50:35.303" v="1746"/>
          <ac:spMkLst>
            <pc:docMk/>
            <pc:sldMk cId="2787123756" sldId="306"/>
            <ac:spMk id="66" creationId="{6A5F60B2-A600-4B08-9A61-B65F2922E96A}"/>
          </ac:spMkLst>
        </pc:spChg>
        <pc:spChg chg="add mod">
          <ac:chgData name="Kim, Sunyoung" userId="77e35338-3d6d-49bd-a85b-f3d1488cd478" providerId="ADAL" clId="{E00CB021-2684-4966-B734-6C218C1C1699}" dt="2019-07-02T05:11:06.675" v="3354" actId="20577"/>
          <ac:spMkLst>
            <pc:docMk/>
            <pc:sldMk cId="2787123756" sldId="306"/>
            <ac:spMk id="67" creationId="{F6FFAD7C-5D9B-4851-AF40-F376BAE29CB1}"/>
          </ac:spMkLst>
        </pc:spChg>
        <pc:spChg chg="add del">
          <ac:chgData name="Kim, Sunyoung" userId="77e35338-3d6d-49bd-a85b-f3d1488cd478" providerId="ADAL" clId="{E00CB021-2684-4966-B734-6C218C1C1699}" dt="2019-07-02T07:28:15.882" v="3656" actId="478"/>
          <ac:spMkLst>
            <pc:docMk/>
            <pc:sldMk cId="2787123756" sldId="306"/>
            <ac:spMk id="68" creationId="{C3A843D9-6023-4478-B163-83AABD712693}"/>
          </ac:spMkLst>
        </pc:spChg>
        <pc:grpChg chg="add del mod">
          <ac:chgData name="Kim, Sunyoung" userId="77e35338-3d6d-49bd-a85b-f3d1488cd478" providerId="ADAL" clId="{E00CB021-2684-4966-B734-6C218C1C1699}" dt="2019-07-02T01:24:45.070" v="3115" actId="478"/>
          <ac:grpSpMkLst>
            <pc:docMk/>
            <pc:sldMk cId="2787123756" sldId="306"/>
            <ac:grpSpMk id="8" creationId="{BB06152F-E80E-46E0-A2CF-74330C43B49F}"/>
          </ac:grpSpMkLst>
        </pc:grpChg>
        <pc:grpChg chg="add mod">
          <ac:chgData name="Kim, Sunyoung" userId="77e35338-3d6d-49bd-a85b-f3d1488cd478" providerId="ADAL" clId="{E00CB021-2684-4966-B734-6C218C1C1699}" dt="2019-07-02T01:25:20.992" v="3125" actId="1076"/>
          <ac:grpSpMkLst>
            <pc:docMk/>
            <pc:sldMk cId="2787123756" sldId="306"/>
            <ac:grpSpMk id="12" creationId="{7092D21F-9865-42F9-A4ED-3583C60DDDF6}"/>
          </ac:grpSpMkLst>
        </pc:grpChg>
        <pc:grpChg chg="mod">
          <ac:chgData name="Kim, Sunyoung" userId="77e35338-3d6d-49bd-a85b-f3d1488cd478" providerId="ADAL" clId="{E00CB021-2684-4966-B734-6C218C1C1699}" dt="2019-07-01T05:50:06.285" v="1739" actId="1076"/>
          <ac:grpSpMkLst>
            <pc:docMk/>
            <pc:sldMk cId="2787123756" sldId="306"/>
            <ac:grpSpMk id="26" creationId="{59E7191E-9217-4DEF-A559-8DF7560B65FC}"/>
          </ac:grpSpMkLst>
        </pc:grpChg>
        <pc:picChg chg="add mod topLvl modCrop">
          <ac:chgData name="Kim, Sunyoung" userId="77e35338-3d6d-49bd-a85b-f3d1488cd478" providerId="ADAL" clId="{E00CB021-2684-4966-B734-6C218C1C1699}" dt="2019-07-02T01:25:11.057" v="3122" actId="1076"/>
          <ac:picMkLst>
            <pc:docMk/>
            <pc:sldMk cId="2787123756" sldId="306"/>
            <ac:picMk id="6" creationId="{F1DB0A25-B1B4-48DA-8C77-F38E54597164}"/>
          </ac:picMkLst>
        </pc:picChg>
        <pc:picChg chg="add del mod topLvl">
          <ac:chgData name="Kim, Sunyoung" userId="77e35338-3d6d-49bd-a85b-f3d1488cd478" providerId="ADAL" clId="{E00CB021-2684-4966-B734-6C218C1C1699}" dt="2019-07-02T01:24:45.070" v="3115" actId="478"/>
          <ac:picMkLst>
            <pc:docMk/>
            <pc:sldMk cId="2787123756" sldId="306"/>
            <ac:picMk id="7" creationId="{29F1805C-7865-4259-811A-800954DD033C}"/>
          </ac:picMkLst>
        </pc:picChg>
        <pc:picChg chg="add mod modCrop">
          <ac:chgData name="Kim, Sunyoung" userId="77e35338-3d6d-49bd-a85b-f3d1488cd478" providerId="ADAL" clId="{E00CB021-2684-4966-B734-6C218C1C1699}" dt="2019-07-02T01:25:08.914" v="3121" actId="164"/>
          <ac:picMkLst>
            <pc:docMk/>
            <pc:sldMk cId="2787123756" sldId="306"/>
            <ac:picMk id="66" creationId="{9BF9D19F-B092-4522-B7AE-6406C0CB876B}"/>
          </ac:picMkLst>
        </pc:picChg>
        <pc:cxnChg chg="add mod">
          <ac:chgData name="Kim, Sunyoung" userId="77e35338-3d6d-49bd-a85b-f3d1488cd478" providerId="ADAL" clId="{E00CB021-2684-4966-B734-6C218C1C1699}" dt="2019-07-02T01:25:20.992" v="3125" actId="1076"/>
          <ac:cxnSpMkLst>
            <pc:docMk/>
            <pc:sldMk cId="2787123756" sldId="306"/>
            <ac:cxnSpMk id="10" creationId="{066374BC-056F-4088-BCF9-F706FB1125FA}"/>
          </ac:cxnSpMkLst>
        </pc:cxnChg>
      </pc:sldChg>
      <pc:sldChg chg="add del">
        <pc:chgData name="Kim, Sunyoung" userId="77e35338-3d6d-49bd-a85b-f3d1488cd478" providerId="ADAL" clId="{E00CB021-2684-4966-B734-6C218C1C1699}" dt="2019-07-01T05:54:19.984" v="2005"/>
        <pc:sldMkLst>
          <pc:docMk/>
          <pc:sldMk cId="704998748" sldId="307"/>
        </pc:sldMkLst>
      </pc:sldChg>
      <pc:sldChg chg="add del">
        <pc:chgData name="Kim, Sunyoung" userId="77e35338-3d6d-49bd-a85b-f3d1488cd478" providerId="ADAL" clId="{E00CB021-2684-4966-B734-6C218C1C1699}" dt="2019-07-02T07:52:24.374" v="3778" actId="2696"/>
        <pc:sldMkLst>
          <pc:docMk/>
          <pc:sldMk cId="3817149105" sldId="307"/>
        </pc:sldMkLst>
      </pc:sldChg>
      <pc:sldChg chg="add del">
        <pc:chgData name="Kim, Sunyoung" userId="77e35338-3d6d-49bd-a85b-f3d1488cd478" providerId="ADAL" clId="{E00CB021-2684-4966-B734-6C218C1C1699}" dt="2019-07-01T05:54:19.984" v="2005"/>
        <pc:sldMkLst>
          <pc:docMk/>
          <pc:sldMk cId="735556296" sldId="308"/>
        </pc:sldMkLst>
      </pc:sldChg>
      <pc:sldChg chg="add del">
        <pc:chgData name="Kim, Sunyoung" userId="77e35338-3d6d-49bd-a85b-f3d1488cd478" providerId="ADAL" clId="{E00CB021-2684-4966-B734-6C218C1C1699}" dt="2019-07-02T07:52:24.325" v="3777" actId="2696"/>
        <pc:sldMkLst>
          <pc:docMk/>
          <pc:sldMk cId="3545784363" sldId="308"/>
        </pc:sldMkLst>
      </pc:sldChg>
      <pc:sldChg chg="add del">
        <pc:chgData name="Kim, Sunyoung" userId="77e35338-3d6d-49bd-a85b-f3d1488cd478" providerId="ADAL" clId="{E00CB021-2684-4966-B734-6C218C1C1699}" dt="2019-07-02T07:52:24.307" v="3776" actId="2696"/>
        <pc:sldMkLst>
          <pc:docMk/>
          <pc:sldMk cId="2097805214" sldId="309"/>
        </pc:sldMkLst>
      </pc:sldChg>
      <pc:sldChg chg="add del">
        <pc:chgData name="Kim, Sunyoung" userId="77e35338-3d6d-49bd-a85b-f3d1488cd478" providerId="ADAL" clId="{E00CB021-2684-4966-B734-6C218C1C1699}" dt="2019-07-01T05:54:19.984" v="2005"/>
        <pc:sldMkLst>
          <pc:docMk/>
          <pc:sldMk cId="3017133588" sldId="309"/>
        </pc:sldMkLst>
      </pc:sldChg>
      <pc:sldChg chg="add del">
        <pc:chgData name="Kim, Sunyoung" userId="77e35338-3d6d-49bd-a85b-f3d1488cd478" providerId="ADAL" clId="{E00CB021-2684-4966-B734-6C218C1C1699}" dt="2019-07-02T07:52:24.266" v="3775" actId="2696"/>
        <pc:sldMkLst>
          <pc:docMk/>
          <pc:sldMk cId="2481621705" sldId="310"/>
        </pc:sldMkLst>
      </pc:sldChg>
      <pc:sldChg chg="add del">
        <pc:chgData name="Kim, Sunyoung" userId="77e35338-3d6d-49bd-a85b-f3d1488cd478" providerId="ADAL" clId="{E00CB021-2684-4966-B734-6C218C1C1699}" dt="2019-07-01T05:54:19.984" v="2005"/>
        <pc:sldMkLst>
          <pc:docMk/>
          <pc:sldMk cId="3150888207" sldId="310"/>
        </pc:sldMkLst>
      </pc:sldChg>
      <pc:sldChg chg="add del">
        <pc:chgData name="Kim, Sunyoung" userId="77e35338-3d6d-49bd-a85b-f3d1488cd478" providerId="ADAL" clId="{E00CB021-2684-4966-B734-6C218C1C1699}" dt="2019-07-01T05:54:19.984" v="2005"/>
        <pc:sldMkLst>
          <pc:docMk/>
          <pc:sldMk cId="2700262329" sldId="311"/>
        </pc:sldMkLst>
      </pc:sldChg>
      <pc:sldChg chg="add del">
        <pc:chgData name="Kim, Sunyoung" userId="77e35338-3d6d-49bd-a85b-f3d1488cd478" providerId="ADAL" clId="{E00CB021-2684-4966-B734-6C218C1C1699}" dt="2019-07-02T07:52:24.246" v="3774" actId="2696"/>
        <pc:sldMkLst>
          <pc:docMk/>
          <pc:sldMk cId="3490652163" sldId="311"/>
        </pc:sldMkLst>
      </pc:sldChg>
      <pc:sldChg chg="addSp delSp modSp add del">
        <pc:chgData name="Kim, Sunyoung" userId="77e35338-3d6d-49bd-a85b-f3d1488cd478" providerId="ADAL" clId="{E00CB021-2684-4966-B734-6C218C1C1699}" dt="2019-07-02T07:52:24.241" v="3773" actId="2696"/>
        <pc:sldMkLst>
          <pc:docMk/>
          <pc:sldMk cId="3185613828" sldId="312"/>
        </pc:sldMkLst>
        <pc:spChg chg="del">
          <ac:chgData name="Kim, Sunyoung" userId="77e35338-3d6d-49bd-a85b-f3d1488cd478" providerId="ADAL" clId="{E00CB021-2684-4966-B734-6C218C1C1699}" dt="2019-07-01T05:56:54.246" v="2008" actId="478"/>
          <ac:spMkLst>
            <pc:docMk/>
            <pc:sldMk cId="3185613828" sldId="312"/>
            <ac:spMk id="2" creationId="{EF6A3BD3-53E9-48D0-8DBB-128510F21F15}"/>
          </ac:spMkLst>
        </pc:spChg>
        <pc:spChg chg="del">
          <ac:chgData name="Kim, Sunyoung" userId="77e35338-3d6d-49bd-a85b-f3d1488cd478" providerId="ADAL" clId="{E00CB021-2684-4966-B734-6C218C1C1699}" dt="2019-07-01T05:56:54.246" v="2008" actId="478"/>
          <ac:spMkLst>
            <pc:docMk/>
            <pc:sldMk cId="3185613828" sldId="312"/>
            <ac:spMk id="3" creationId="{75A3D0C7-E164-4AA4-879D-C535FB5E7E70}"/>
          </ac:spMkLst>
        </pc:spChg>
        <pc:spChg chg="add mod">
          <ac:chgData name="Kim, Sunyoung" userId="77e35338-3d6d-49bd-a85b-f3d1488cd478" providerId="ADAL" clId="{E00CB021-2684-4966-B734-6C218C1C1699}" dt="2019-07-01T05:57:16.343" v="2021" actId="12788"/>
          <ac:spMkLst>
            <pc:docMk/>
            <pc:sldMk cId="3185613828" sldId="312"/>
            <ac:spMk id="5" creationId="{C3226A44-5E13-436E-8ADB-AC70A60320D9}"/>
          </ac:spMkLst>
        </pc:spChg>
      </pc:sldChg>
      <pc:sldChg chg="modSp add del">
        <pc:chgData name="Kim, Sunyoung" userId="77e35338-3d6d-49bd-a85b-f3d1488cd478" providerId="ADAL" clId="{E00CB021-2684-4966-B734-6C218C1C1699}" dt="2019-07-02T07:52:24.399" v="3780" actId="2696"/>
        <pc:sldMkLst>
          <pc:docMk/>
          <pc:sldMk cId="1600888010" sldId="313"/>
        </pc:sldMkLst>
        <pc:spChg chg="mod">
          <ac:chgData name="Kim, Sunyoung" userId="77e35338-3d6d-49bd-a85b-f3d1488cd478" providerId="ADAL" clId="{E00CB021-2684-4966-B734-6C218C1C1699}" dt="2019-07-01T05:57:25.668" v="2026" actId="20577"/>
          <ac:spMkLst>
            <pc:docMk/>
            <pc:sldMk cId="1600888010" sldId="313"/>
            <ac:spMk id="5" creationId="{C3226A44-5E13-436E-8ADB-AC70A60320D9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9T14:48:59.784" idx="10">
    <p:pos x="1562" y="1167"/>
    <p:text>Works의 자세한 카테고리 목록이 필요합니다.</p:text>
    <p:extLst>
      <p:ext uri="{C676402C-5697-4E1C-873F-D02D1690AC5C}">
        <p15:threadingInfo xmlns:p15="http://schemas.microsoft.com/office/powerpoint/2012/main" timeZoneBias="-540"/>
      </p:ext>
    </p:extLst>
  </p:cm>
  <p:cm authorId="1" dt="2019-06-19T14:49:27.620" idx="11">
    <p:pos x="3356" y="1162"/>
    <p:text>리포트와 인사이트... 모두 어떤 카테고리로 분류되어야 할지 의견 부탁드립니다.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8T16:12:09.598" idx="9">
    <p:pos x="10" y="10"/>
    <p:text>푸터에 사업장 주소, 대표 전화번호 표기 해야함.</p:text>
    <p:extLst>
      <p:ext uri="{C676402C-5697-4E1C-873F-D02D1690AC5C}">
        <p15:threadingInfo xmlns:p15="http://schemas.microsoft.com/office/powerpoint/2012/main" timeZoneBias="-540"/>
      </p:ext>
    </p:extLst>
  </p:cm>
  <p:cm authorId="2" dt="2019-06-24T17:41:38.671" idx="1">
    <p:pos x="10" y="146"/>
    <p:text>서울특별시 중구 을지로5길 16 (삼화타워 17,18층)
02-725-2001</p:text>
    <p:extLst>
      <p:ext uri="{C676402C-5697-4E1C-873F-D02D1690AC5C}">
        <p15:threadingInfo xmlns:p15="http://schemas.microsoft.com/office/powerpoint/2012/main" timeZoneBias="-540">
          <p15:parentCm authorId="1" idx="9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9T14:52:13.139" idx="12">
    <p:pos x="3378" y="520"/>
    <p:text>디자인 스타일을 확인 하실 수 있게 만든 목업 디자인입니다. 실제 시안은 다르게 나올 예정입니다.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76EDEC4B-B309-5E4C-AB73-0ECAD72F8F7E}" type="datetimeFigureOut">
              <a:rPr kumimoji="1" lang="ko-KR" altLang="en-US" smtClean="0"/>
              <a:pPr/>
              <a:t>2019-07-02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0819FE94-7A59-514A-90CD-6D959F07B63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649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페이스북</a:t>
            </a:r>
            <a:r>
              <a:rPr lang="en-US" altLang="ko-KR" dirty="0"/>
              <a:t>: http://www.facebook.com/edelman</a:t>
            </a:r>
          </a:p>
          <a:p>
            <a:r>
              <a:rPr lang="ko-KR" altLang="en-US" dirty="0"/>
              <a:t>트위터</a:t>
            </a:r>
            <a:r>
              <a:rPr lang="en-US" altLang="ko-KR" dirty="0"/>
              <a:t>: http://twitter.com/EdelmanPR</a:t>
            </a:r>
          </a:p>
          <a:p>
            <a:r>
              <a:rPr lang="ko-KR" altLang="en-US" dirty="0"/>
              <a:t>링크드인</a:t>
            </a:r>
            <a:r>
              <a:rPr lang="en-US" altLang="ko-KR" dirty="0"/>
              <a:t>: https://www.linkedin.com/company/edelman</a:t>
            </a:r>
          </a:p>
          <a:p>
            <a:r>
              <a:rPr lang="ko-KR" altLang="en-US" dirty="0"/>
              <a:t>인스타그램</a:t>
            </a:r>
            <a:r>
              <a:rPr lang="en-US" altLang="ko-KR" dirty="0"/>
              <a:t>: http://instagram.com/edelman</a:t>
            </a:r>
          </a:p>
          <a:p>
            <a:r>
              <a:rPr lang="ko-KR" altLang="en-US" dirty="0"/>
              <a:t>유튜브</a:t>
            </a:r>
            <a:r>
              <a:rPr lang="en-US" altLang="ko-KR" dirty="0"/>
              <a:t>: https://www.youtube.com/channel/UCBEyA-ShngIHUJiHt1b_VzA</a:t>
            </a:r>
          </a:p>
          <a:p>
            <a:r>
              <a:rPr lang="ko-KR" altLang="en-US" dirty="0"/>
              <a:t>이메일</a:t>
            </a:r>
            <a:r>
              <a:rPr lang="en-US" altLang="ko-KR" dirty="0"/>
              <a:t>: SeoulOffice@edelman.com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9FE94-7A59-514A-90CD-6D959F07B638}" type="slidenum">
              <a:rPr kumimoji="1" lang="ko-KR" altLang="en-US" smtClean="0"/>
              <a:pPr/>
              <a:t>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83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755375"/>
            <a:ext cx="6887817" cy="2405268"/>
          </a:xfrm>
        </p:spPr>
        <p:txBody>
          <a:bodyPr anchor="b"/>
          <a:lstStyle>
            <a:lvl1pPr algn="l">
              <a:defRPr sz="4800" b="1" i="0" spc="-8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602038"/>
            <a:ext cx="4164496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539023"/>
            <a:ext cx="3086100" cy="182453"/>
          </a:xfrm>
        </p:spPr>
        <p:txBody>
          <a:bodyPr/>
          <a:lstStyle>
            <a:lvl1pPr>
              <a:defRPr sz="1050" b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Edelman Digital Korea website </a:t>
            </a:r>
            <a:r>
              <a:rPr kumimoji="1" lang="ko-KR" altLang="en-US"/>
              <a:t>기획안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87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419" y="164391"/>
            <a:ext cx="8642665" cy="443507"/>
          </a:xfrm>
        </p:spPr>
        <p:txBody>
          <a:bodyPr>
            <a:normAutofit/>
          </a:bodyPr>
          <a:lstStyle>
            <a:lvl1pPr>
              <a:defRPr sz="18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17" y="698740"/>
            <a:ext cx="8642665" cy="5478223"/>
          </a:xfrm>
        </p:spPr>
        <p:txBody>
          <a:bodyPr>
            <a:normAutofit/>
          </a:bodyPr>
          <a:lstStyle>
            <a:lvl1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Edelman Digital Korea website </a:t>
            </a:r>
            <a:r>
              <a:rPr kumimoji="1" lang="ko-KR" altLang="en-US"/>
              <a:t>기획안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492874"/>
            <a:ext cx="2057400" cy="228602"/>
          </a:xfrm>
        </p:spPr>
        <p:txBody>
          <a:bodyPr/>
          <a:lstStyle/>
          <a:p>
            <a:fld id="{3C1070FE-AEB5-A049-B317-0B2FC3CAD7A2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553A49-6D35-4DD0-8640-BF15EFAB15CB}"/>
              </a:ext>
            </a:extLst>
          </p:cNvPr>
          <p:cNvSpPr/>
          <p:nvPr userDrawn="1"/>
        </p:nvSpPr>
        <p:spPr>
          <a:xfrm>
            <a:off x="0" y="113715"/>
            <a:ext cx="74937" cy="4435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4BF490-814B-4E24-B455-A2AC7C2058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9403" y="6413048"/>
            <a:ext cx="571779" cy="3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2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>
              <a:defRPr sz="40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4"/>
            <a:ext cx="3086100" cy="228602"/>
          </a:xfrm>
        </p:spPr>
        <p:txBody>
          <a:bodyPr/>
          <a:lstStyle>
            <a:lvl1pPr>
              <a:defRPr b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Edelman Digital Korea website </a:t>
            </a:r>
            <a:r>
              <a:rPr kumimoji="1" lang="ko-KR" altLang="en-US"/>
              <a:t>기획안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436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8868" y="6492874"/>
            <a:ext cx="3086100" cy="228602"/>
          </a:xfrm>
        </p:spPr>
        <p:txBody>
          <a:bodyPr/>
          <a:lstStyle/>
          <a:p>
            <a:r>
              <a:rPr kumimoji="1" lang="en-US" altLang="ko-KR" dirty="0"/>
              <a:t>Edelman Digital Korea website </a:t>
            </a:r>
            <a:r>
              <a:rPr kumimoji="1" lang="ko-KR" altLang="en-US"/>
              <a:t>기획안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FE-AEB5-A049-B317-0B2FC3CAD7A2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02B3CFA-F122-E244-911F-85A426B4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42" y="237530"/>
            <a:ext cx="8569842" cy="453581"/>
          </a:xfrm>
        </p:spPr>
        <p:txBody>
          <a:bodyPr>
            <a:normAutofit/>
          </a:bodyPr>
          <a:lstStyle>
            <a:lvl1pPr>
              <a:defRPr sz="18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1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7133" y="6492874"/>
            <a:ext cx="3086100" cy="228602"/>
          </a:xfrm>
        </p:spPr>
        <p:txBody>
          <a:bodyPr/>
          <a:lstStyle/>
          <a:p>
            <a:r>
              <a:rPr kumimoji="1" lang="en-US" altLang="ko-KR" dirty="0"/>
              <a:t>Edelman Digital Korea website </a:t>
            </a:r>
            <a:r>
              <a:rPr kumimoji="1" lang="ko-KR" altLang="en-US"/>
              <a:t>기획안</a:t>
            </a:r>
            <a:endParaRPr kumimoji="1"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FE-AEB5-A049-B317-0B2FC3CAD7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101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0242" y="365126"/>
            <a:ext cx="8569842" cy="4535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241" y="1041991"/>
            <a:ext cx="8569841" cy="5134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7659" y="6492874"/>
            <a:ext cx="3086100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kumimoji="1" lang="en-US" altLang="ko-KR" dirty="0"/>
              <a:t>Edelman Digital Korea website </a:t>
            </a:r>
            <a:r>
              <a:rPr kumimoji="1" lang="ko-KR" altLang="en-US"/>
              <a:t>기획안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492874"/>
            <a:ext cx="2057400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76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361950" indent="-1809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534988" indent="-1730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896938" indent="-1809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258888" indent="-1809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comments" Target="../comments/comment2.xml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delmandigital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BB60B-58D5-4994-839C-B95C8ABA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119284-5779-4CA4-B4A7-81A96610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/>
              <a:t>Edelman Digital Korea website </a:t>
            </a:r>
            <a:r>
              <a:rPr kumimoji="1" lang="ko-KR" altLang="en-US"/>
              <a:t>기획안</a:t>
            </a:r>
            <a:endParaRPr kumimoji="1" lang="ko-KR" altLang="en-US" dirty="0"/>
          </a:p>
        </p:txBody>
      </p:sp>
      <p:sp>
        <p:nvSpPr>
          <p:cNvPr id="7" name="Panel">
            <a:extLst>
              <a:ext uri="{FF2B5EF4-FFF2-40B4-BE49-F238E27FC236}">
                <a16:creationId xmlns:a16="http://schemas.microsoft.com/office/drawing/2014/main" id="{9771CF93-2046-48BF-AD46-C1AE498F6601}"/>
              </a:ext>
            </a:extLst>
          </p:cNvPr>
          <p:cNvSpPr/>
          <p:nvPr/>
        </p:nvSpPr>
        <p:spPr>
          <a:xfrm>
            <a:off x="3672000" y="950350"/>
            <a:ext cx="1800000" cy="360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rgbClr val="5F5F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Home</a:t>
            </a:r>
          </a:p>
        </p:txBody>
      </p:sp>
      <p:sp>
        <p:nvSpPr>
          <p:cNvPr id="8" name="Panel">
            <a:extLst>
              <a:ext uri="{FF2B5EF4-FFF2-40B4-BE49-F238E27FC236}">
                <a16:creationId xmlns:a16="http://schemas.microsoft.com/office/drawing/2014/main" id="{CAE3BA55-005B-4685-812E-AA5F24547A37}"/>
              </a:ext>
            </a:extLst>
          </p:cNvPr>
          <p:cNvSpPr/>
          <p:nvPr/>
        </p:nvSpPr>
        <p:spPr>
          <a:xfrm>
            <a:off x="559732" y="1957774"/>
            <a:ext cx="1296000" cy="360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rgbClr val="5F5F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About</a:t>
            </a:r>
          </a:p>
        </p:txBody>
      </p:sp>
      <p:sp>
        <p:nvSpPr>
          <p:cNvPr id="13" name="Panel">
            <a:extLst>
              <a:ext uri="{FF2B5EF4-FFF2-40B4-BE49-F238E27FC236}">
                <a16:creationId xmlns:a16="http://schemas.microsoft.com/office/drawing/2014/main" id="{37E5ABFB-026C-4472-84B2-CB397C90D421}"/>
              </a:ext>
            </a:extLst>
          </p:cNvPr>
          <p:cNvSpPr/>
          <p:nvPr/>
        </p:nvSpPr>
        <p:spPr>
          <a:xfrm>
            <a:off x="2241054" y="1962829"/>
            <a:ext cx="1296000" cy="360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rgbClr val="5F5F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Works</a:t>
            </a:r>
          </a:p>
        </p:txBody>
      </p:sp>
      <p:sp>
        <p:nvSpPr>
          <p:cNvPr id="14" name="Panel">
            <a:extLst>
              <a:ext uri="{FF2B5EF4-FFF2-40B4-BE49-F238E27FC236}">
                <a16:creationId xmlns:a16="http://schemas.microsoft.com/office/drawing/2014/main" id="{F8CC5494-4534-4C62-8AD4-91EEA3931F8A}"/>
              </a:ext>
            </a:extLst>
          </p:cNvPr>
          <p:cNvSpPr/>
          <p:nvPr/>
        </p:nvSpPr>
        <p:spPr>
          <a:xfrm>
            <a:off x="3922376" y="1959547"/>
            <a:ext cx="1296000" cy="360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rgbClr val="5F5F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Trend Reports</a:t>
            </a:r>
          </a:p>
        </p:txBody>
      </p:sp>
      <p:sp>
        <p:nvSpPr>
          <p:cNvPr id="15" name="Panel">
            <a:extLst>
              <a:ext uri="{FF2B5EF4-FFF2-40B4-BE49-F238E27FC236}">
                <a16:creationId xmlns:a16="http://schemas.microsoft.com/office/drawing/2014/main" id="{D2CDD918-0621-48A7-A86C-D90794265B2F}"/>
              </a:ext>
            </a:extLst>
          </p:cNvPr>
          <p:cNvSpPr/>
          <p:nvPr/>
        </p:nvSpPr>
        <p:spPr>
          <a:xfrm>
            <a:off x="5603698" y="1959547"/>
            <a:ext cx="1296000" cy="360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rgbClr val="5F5F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Insights</a:t>
            </a:r>
          </a:p>
        </p:txBody>
      </p:sp>
      <p:sp>
        <p:nvSpPr>
          <p:cNvPr id="16" name="Panel">
            <a:extLst>
              <a:ext uri="{FF2B5EF4-FFF2-40B4-BE49-F238E27FC236}">
                <a16:creationId xmlns:a16="http://schemas.microsoft.com/office/drawing/2014/main" id="{00CBC9D7-D6A3-48A5-8292-3AD498375202}"/>
              </a:ext>
            </a:extLst>
          </p:cNvPr>
          <p:cNvSpPr/>
          <p:nvPr/>
        </p:nvSpPr>
        <p:spPr>
          <a:xfrm>
            <a:off x="7285020" y="1957774"/>
            <a:ext cx="1296000" cy="360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rgbClr val="5F5F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Newsroom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2363D44-A895-4A1B-A6C2-76865E24C32F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2566154" y="-48072"/>
            <a:ext cx="647424" cy="3364268"/>
          </a:xfrm>
          <a:prstGeom prst="bentConnector3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346C7561-863B-4850-BEFC-4A68D619E46C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5400000">
            <a:off x="3404288" y="795116"/>
            <a:ext cx="652479" cy="1682946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097F31F-4785-4425-8F90-28C2A413A794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rot="5400000">
            <a:off x="4246590" y="1634136"/>
            <a:ext cx="649197" cy="162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88C308E-B364-4D0E-9448-01C98A0490AA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rot="16200000" flipH="1">
            <a:off x="5087251" y="795099"/>
            <a:ext cx="649197" cy="167969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1CCB419-8ABB-4599-8325-D277B828AD7D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rot="16200000" flipH="1">
            <a:off x="5928798" y="-46448"/>
            <a:ext cx="647424" cy="3361020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6F262A2-AB69-4BE1-A765-ED1572994B3D}"/>
              </a:ext>
            </a:extLst>
          </p:cNvPr>
          <p:cNvSpPr txBox="1"/>
          <p:nvPr/>
        </p:nvSpPr>
        <p:spPr>
          <a:xfrm>
            <a:off x="3922376" y="2408222"/>
            <a:ext cx="1296000" cy="1217962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&gt;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Latest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&gt;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&gt;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&gt;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73C2B3-DE86-4020-BD8E-C671056B913C}"/>
              </a:ext>
            </a:extLst>
          </p:cNvPr>
          <p:cNvSpPr txBox="1"/>
          <p:nvPr/>
        </p:nvSpPr>
        <p:spPr>
          <a:xfrm>
            <a:off x="5603699" y="2415767"/>
            <a:ext cx="1296000" cy="2833789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&gt;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Latest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&gt;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</a:p>
          <a:p>
            <a:pPr lvl="1" indent="-276225"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- 7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76225"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- 6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76225"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- 5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76225"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- 4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76225"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- 3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76225"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- 2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76225"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- 1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&gt;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&gt;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BAECAA-7CCB-443B-9857-EF5150839226}"/>
              </a:ext>
            </a:extLst>
          </p:cNvPr>
          <p:cNvSpPr txBox="1"/>
          <p:nvPr/>
        </p:nvSpPr>
        <p:spPr>
          <a:xfrm>
            <a:off x="2241053" y="2421803"/>
            <a:ext cx="1296000" cy="1679627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&gt;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Creation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&gt;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Promotion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&gt;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Social Media Marketing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&gt;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&gt;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 Planning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&gt;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Influencer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6CED5C-D62A-47BF-BA90-DFFEB2D8A57F}"/>
              </a:ext>
            </a:extLst>
          </p:cNvPr>
          <p:cNvSpPr txBox="1"/>
          <p:nvPr/>
        </p:nvSpPr>
        <p:spPr>
          <a:xfrm>
            <a:off x="7285020" y="2415766"/>
            <a:ext cx="1296000" cy="27500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&gt;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44DB01-3378-4F61-8023-9AE3804D3A0F}"/>
              </a:ext>
            </a:extLst>
          </p:cNvPr>
          <p:cNvSpPr/>
          <p:nvPr/>
        </p:nvSpPr>
        <p:spPr>
          <a:xfrm>
            <a:off x="2072178" y="4200404"/>
            <a:ext cx="1464875" cy="12636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카테고리 구분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최신순 정렬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8EEC3D-5996-442F-8210-1D949D7BEAEA}"/>
              </a:ext>
            </a:extLst>
          </p:cNvPr>
          <p:cNvSpPr/>
          <p:nvPr/>
        </p:nvSpPr>
        <p:spPr>
          <a:xfrm>
            <a:off x="3924000" y="4198373"/>
            <a:ext cx="1296001" cy="12636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Trends Watch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연도별 구분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44AA6D-02BD-4C80-89C5-FFF9E02A1298}"/>
              </a:ext>
            </a:extLst>
          </p:cNvPr>
          <p:cNvSpPr/>
          <p:nvPr/>
        </p:nvSpPr>
        <p:spPr>
          <a:xfrm>
            <a:off x="5600449" y="4198371"/>
            <a:ext cx="1464874" cy="12636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카테고리 구분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최신순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&quot;Not Allowed&quot; Symbol 5">
            <a:extLst>
              <a:ext uri="{FF2B5EF4-FFF2-40B4-BE49-F238E27FC236}">
                <a16:creationId xmlns:a16="http://schemas.microsoft.com/office/drawing/2014/main" id="{946DB4BE-2B76-4556-8FE6-B031B8402D98}"/>
              </a:ext>
            </a:extLst>
          </p:cNvPr>
          <p:cNvSpPr/>
          <p:nvPr/>
        </p:nvSpPr>
        <p:spPr>
          <a:xfrm>
            <a:off x="426532" y="1616816"/>
            <a:ext cx="529078" cy="52907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FECECE-127D-4630-8774-7CF64E2D7ED3}"/>
              </a:ext>
            </a:extLst>
          </p:cNvPr>
          <p:cNvSpPr/>
          <p:nvPr/>
        </p:nvSpPr>
        <p:spPr>
          <a:xfrm>
            <a:off x="559732" y="4198370"/>
            <a:ext cx="1318972" cy="12636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4330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67C520E6-1C2C-4311-832D-D4F44CF92B4F}"/>
              </a:ext>
            </a:extLst>
          </p:cNvPr>
          <p:cNvSpPr/>
          <p:nvPr/>
        </p:nvSpPr>
        <p:spPr>
          <a:xfrm>
            <a:off x="6726725" y="607897"/>
            <a:ext cx="2174306" cy="57114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0BB60B-58D5-4994-839C-B95C8ABA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A – GNB,</a:t>
            </a:r>
            <a:r>
              <a:rPr lang="ko-KR" altLang="en-US" dirty="0"/>
              <a:t> </a:t>
            </a:r>
            <a:r>
              <a:rPr lang="en-US" altLang="ko-KR" dirty="0"/>
              <a:t>footer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119284-5779-4CA4-B4A7-81A96610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Edelman Digital Korea website </a:t>
            </a:r>
            <a:r>
              <a:rPr kumimoji="1" lang="ko-KR" altLang="en-US"/>
              <a:t>기획안</a:t>
            </a:r>
            <a:endParaRPr kumimoji="1"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A2DC1B3-837D-4FDF-A978-DD8AD9D2E9C7}"/>
              </a:ext>
            </a:extLst>
          </p:cNvPr>
          <p:cNvSpPr/>
          <p:nvPr/>
        </p:nvSpPr>
        <p:spPr>
          <a:xfrm>
            <a:off x="6713665" y="607898"/>
            <a:ext cx="2162916" cy="2883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+mj-lt"/>
                <a:ea typeface="+mj-ea"/>
              </a:rPr>
              <a:t>Descriptions</a:t>
            </a:r>
            <a:endParaRPr lang="ko-KR" altLang="en-US" sz="10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38" name="Rectangle">
            <a:extLst>
              <a:ext uri="{FF2B5EF4-FFF2-40B4-BE49-F238E27FC236}">
                <a16:creationId xmlns:a16="http://schemas.microsoft.com/office/drawing/2014/main" id="{29F4401F-C01C-4F7F-9001-9D9B63AA869C}"/>
              </a:ext>
            </a:extLst>
          </p:cNvPr>
          <p:cNvSpPr/>
          <p:nvPr/>
        </p:nvSpPr>
        <p:spPr>
          <a:xfrm>
            <a:off x="1355674" y="923883"/>
            <a:ext cx="4910300" cy="44350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95997C9-AC84-492A-97AA-A8A14F3B29A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467175" y="997211"/>
            <a:ext cx="598404" cy="289852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42" name="Placeholder">
              <a:extLst>
                <a:ext uri="{FF2B5EF4-FFF2-40B4-BE49-F238E27FC236}">
                  <a16:creationId xmlns:a16="http://schemas.microsoft.com/office/drawing/2014/main" id="{BFC18F73-AAAF-4709-819F-C636264D8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44" name="Border">
                <a:extLst>
                  <a:ext uri="{FF2B5EF4-FFF2-40B4-BE49-F238E27FC236}">
                    <a16:creationId xmlns:a16="http://schemas.microsoft.com/office/drawing/2014/main" id="{7A5EDFB8-6FAF-4558-8E95-27B0CA6E5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Line 2">
                <a:extLst>
                  <a:ext uri="{FF2B5EF4-FFF2-40B4-BE49-F238E27FC236}">
                    <a16:creationId xmlns:a16="http://schemas.microsoft.com/office/drawing/2014/main" id="{1CEBF633-8263-4364-A1D0-0EC475D080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Line 1">
                <a:extLst>
                  <a:ext uri="{FF2B5EF4-FFF2-40B4-BE49-F238E27FC236}">
                    <a16:creationId xmlns:a16="http://schemas.microsoft.com/office/drawing/2014/main" id="{A78729F0-D860-47CC-937B-D9893239DE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3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CE7B9410-DEBE-496F-A8BD-4CF7EABCC011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4243643" y="2462790"/>
              <a:ext cx="250326" cy="738614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CI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FCBEA23-8BF0-4CC9-84F0-F9EAD143D54F}"/>
              </a:ext>
            </a:extLst>
          </p:cNvPr>
          <p:cNvSpPr txBox="1"/>
          <p:nvPr/>
        </p:nvSpPr>
        <p:spPr>
          <a:xfrm>
            <a:off x="2521555" y="1064355"/>
            <a:ext cx="3744419" cy="195814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About  |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Works   |   Trend Reports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 |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Insights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|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Newsroom</a:t>
            </a:r>
          </a:p>
        </p:txBody>
      </p:sp>
      <p:sp>
        <p:nvSpPr>
          <p:cNvPr id="48" name="Search">
            <a:extLst>
              <a:ext uri="{FF2B5EF4-FFF2-40B4-BE49-F238E27FC236}">
                <a16:creationId xmlns:a16="http://schemas.microsoft.com/office/drawing/2014/main" id="{2DFCF89F-14AA-4E82-BC4A-2386FA49EC9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32171" y="1079317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Facebook">
            <a:extLst>
              <a:ext uri="{FF2B5EF4-FFF2-40B4-BE49-F238E27FC236}">
                <a16:creationId xmlns:a16="http://schemas.microsoft.com/office/drawing/2014/main" id="{26249928-A25A-4A45-8E25-0A4E65166E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48569" y="1761222"/>
            <a:ext cx="161925" cy="163513"/>
          </a:xfrm>
          <a:custGeom>
            <a:avLst/>
            <a:gdLst>
              <a:gd name="T0" fmla="*/ 133 w 666"/>
              <a:gd name="T1" fmla="*/ 0 h 667"/>
              <a:gd name="T2" fmla="*/ 0 w 666"/>
              <a:gd name="T3" fmla="*/ 133 h 667"/>
              <a:gd name="T4" fmla="*/ 0 w 666"/>
              <a:gd name="T5" fmla="*/ 533 h 667"/>
              <a:gd name="T6" fmla="*/ 133 w 666"/>
              <a:gd name="T7" fmla="*/ 667 h 667"/>
              <a:gd name="T8" fmla="*/ 533 w 666"/>
              <a:gd name="T9" fmla="*/ 667 h 667"/>
              <a:gd name="T10" fmla="*/ 666 w 666"/>
              <a:gd name="T11" fmla="*/ 533 h 667"/>
              <a:gd name="T12" fmla="*/ 666 w 666"/>
              <a:gd name="T13" fmla="*/ 133 h 667"/>
              <a:gd name="T14" fmla="*/ 533 w 666"/>
              <a:gd name="T15" fmla="*/ 0 h 667"/>
              <a:gd name="T16" fmla="*/ 133 w 666"/>
              <a:gd name="T17" fmla="*/ 0 h 667"/>
              <a:gd name="T18" fmla="*/ 133 w 666"/>
              <a:gd name="T19" fmla="*/ 27 h 667"/>
              <a:gd name="T20" fmla="*/ 533 w 666"/>
              <a:gd name="T21" fmla="*/ 27 h 667"/>
              <a:gd name="T22" fmla="*/ 640 w 666"/>
              <a:gd name="T23" fmla="*/ 133 h 667"/>
              <a:gd name="T24" fmla="*/ 640 w 666"/>
              <a:gd name="T25" fmla="*/ 533 h 667"/>
              <a:gd name="T26" fmla="*/ 533 w 666"/>
              <a:gd name="T27" fmla="*/ 640 h 667"/>
              <a:gd name="T28" fmla="*/ 453 w 666"/>
              <a:gd name="T29" fmla="*/ 640 h 667"/>
              <a:gd name="T30" fmla="*/ 453 w 666"/>
              <a:gd name="T31" fmla="*/ 387 h 667"/>
              <a:gd name="T32" fmla="*/ 518 w 666"/>
              <a:gd name="T33" fmla="*/ 387 h 667"/>
              <a:gd name="T34" fmla="*/ 535 w 666"/>
              <a:gd name="T35" fmla="*/ 280 h 667"/>
              <a:gd name="T36" fmla="*/ 453 w 666"/>
              <a:gd name="T37" fmla="*/ 280 h 667"/>
              <a:gd name="T38" fmla="*/ 453 w 666"/>
              <a:gd name="T39" fmla="*/ 253 h 667"/>
              <a:gd name="T40" fmla="*/ 456 w 666"/>
              <a:gd name="T41" fmla="*/ 244 h 667"/>
              <a:gd name="T42" fmla="*/ 480 w 666"/>
              <a:gd name="T43" fmla="*/ 240 h 667"/>
              <a:gd name="T44" fmla="*/ 533 w 666"/>
              <a:gd name="T45" fmla="*/ 240 h 667"/>
              <a:gd name="T46" fmla="*/ 533 w 666"/>
              <a:gd name="T47" fmla="*/ 150 h 667"/>
              <a:gd name="T48" fmla="*/ 524 w 666"/>
              <a:gd name="T49" fmla="*/ 147 h 667"/>
              <a:gd name="T50" fmla="*/ 440 w 666"/>
              <a:gd name="T51" fmla="*/ 133 h 667"/>
              <a:gd name="T52" fmla="*/ 355 w 666"/>
              <a:gd name="T53" fmla="*/ 169 h 667"/>
              <a:gd name="T54" fmla="*/ 333 w 666"/>
              <a:gd name="T55" fmla="*/ 253 h 667"/>
              <a:gd name="T56" fmla="*/ 333 w 666"/>
              <a:gd name="T57" fmla="*/ 280 h 667"/>
              <a:gd name="T58" fmla="*/ 293 w 666"/>
              <a:gd name="T59" fmla="*/ 280 h 667"/>
              <a:gd name="T60" fmla="*/ 293 w 666"/>
              <a:gd name="T61" fmla="*/ 387 h 667"/>
              <a:gd name="T62" fmla="*/ 333 w 666"/>
              <a:gd name="T63" fmla="*/ 387 h 667"/>
              <a:gd name="T64" fmla="*/ 333 w 666"/>
              <a:gd name="T65" fmla="*/ 640 h 667"/>
              <a:gd name="T66" fmla="*/ 133 w 666"/>
              <a:gd name="T67" fmla="*/ 640 h 667"/>
              <a:gd name="T68" fmla="*/ 26 w 666"/>
              <a:gd name="T69" fmla="*/ 533 h 667"/>
              <a:gd name="T70" fmla="*/ 26 w 666"/>
              <a:gd name="T71" fmla="*/ 133 h 667"/>
              <a:gd name="T72" fmla="*/ 133 w 666"/>
              <a:gd name="T73" fmla="*/ 27 h 667"/>
              <a:gd name="T74" fmla="*/ 440 w 666"/>
              <a:gd name="T75" fmla="*/ 160 h 667"/>
              <a:gd name="T76" fmla="*/ 506 w 666"/>
              <a:gd name="T77" fmla="*/ 170 h 667"/>
              <a:gd name="T78" fmla="*/ 506 w 666"/>
              <a:gd name="T79" fmla="*/ 213 h 667"/>
              <a:gd name="T80" fmla="*/ 480 w 666"/>
              <a:gd name="T81" fmla="*/ 213 h 667"/>
              <a:gd name="T82" fmla="*/ 442 w 666"/>
              <a:gd name="T83" fmla="*/ 221 h 667"/>
              <a:gd name="T84" fmla="*/ 426 w 666"/>
              <a:gd name="T85" fmla="*/ 253 h 667"/>
              <a:gd name="T86" fmla="*/ 426 w 666"/>
              <a:gd name="T87" fmla="*/ 307 h 667"/>
              <a:gd name="T88" fmla="*/ 504 w 666"/>
              <a:gd name="T89" fmla="*/ 307 h 667"/>
              <a:gd name="T90" fmla="*/ 495 w 666"/>
              <a:gd name="T91" fmla="*/ 360 h 667"/>
              <a:gd name="T92" fmla="*/ 426 w 666"/>
              <a:gd name="T93" fmla="*/ 360 h 667"/>
              <a:gd name="T94" fmla="*/ 426 w 666"/>
              <a:gd name="T95" fmla="*/ 640 h 667"/>
              <a:gd name="T96" fmla="*/ 360 w 666"/>
              <a:gd name="T97" fmla="*/ 640 h 667"/>
              <a:gd name="T98" fmla="*/ 360 w 666"/>
              <a:gd name="T99" fmla="*/ 360 h 667"/>
              <a:gd name="T100" fmla="*/ 320 w 666"/>
              <a:gd name="T101" fmla="*/ 360 h 667"/>
              <a:gd name="T102" fmla="*/ 320 w 666"/>
              <a:gd name="T103" fmla="*/ 307 h 667"/>
              <a:gd name="T104" fmla="*/ 360 w 666"/>
              <a:gd name="T105" fmla="*/ 307 h 667"/>
              <a:gd name="T106" fmla="*/ 360 w 666"/>
              <a:gd name="T107" fmla="*/ 253 h 667"/>
              <a:gd name="T108" fmla="*/ 377 w 666"/>
              <a:gd name="T109" fmla="*/ 185 h 667"/>
              <a:gd name="T110" fmla="*/ 440 w 666"/>
              <a:gd name="T111" fmla="*/ 1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6" h="667">
                <a:moveTo>
                  <a:pt x="133" y="0"/>
                </a:moveTo>
                <a:cubicBezTo>
                  <a:pt x="59" y="0"/>
                  <a:pt x="0" y="60"/>
                  <a:pt x="0" y="133"/>
                </a:cubicBezTo>
                <a:lnTo>
                  <a:pt x="0" y="533"/>
                </a:lnTo>
                <a:cubicBezTo>
                  <a:pt x="0" y="607"/>
                  <a:pt x="59" y="667"/>
                  <a:pt x="133" y="667"/>
                </a:cubicBezTo>
                <a:lnTo>
                  <a:pt x="533" y="667"/>
                </a:lnTo>
                <a:cubicBezTo>
                  <a:pt x="606" y="667"/>
                  <a:pt x="666" y="607"/>
                  <a:pt x="666" y="533"/>
                </a:cubicBezTo>
                <a:lnTo>
                  <a:pt x="666" y="133"/>
                </a:lnTo>
                <a:cubicBezTo>
                  <a:pt x="666" y="60"/>
                  <a:pt x="606" y="0"/>
                  <a:pt x="533" y="0"/>
                </a:cubicBezTo>
                <a:lnTo>
                  <a:pt x="133" y="0"/>
                </a:lnTo>
                <a:close/>
                <a:moveTo>
                  <a:pt x="133" y="27"/>
                </a:moveTo>
                <a:lnTo>
                  <a:pt x="533" y="27"/>
                </a:lnTo>
                <a:cubicBezTo>
                  <a:pt x="592" y="27"/>
                  <a:pt x="640" y="74"/>
                  <a:pt x="640" y="133"/>
                </a:cubicBezTo>
                <a:lnTo>
                  <a:pt x="640" y="533"/>
                </a:lnTo>
                <a:cubicBezTo>
                  <a:pt x="640" y="592"/>
                  <a:pt x="592" y="640"/>
                  <a:pt x="533" y="640"/>
                </a:cubicBezTo>
                <a:lnTo>
                  <a:pt x="453" y="640"/>
                </a:lnTo>
                <a:lnTo>
                  <a:pt x="453" y="387"/>
                </a:lnTo>
                <a:lnTo>
                  <a:pt x="518" y="387"/>
                </a:lnTo>
                <a:lnTo>
                  <a:pt x="535" y="280"/>
                </a:lnTo>
                <a:lnTo>
                  <a:pt x="453" y="280"/>
                </a:lnTo>
                <a:lnTo>
                  <a:pt x="453" y="253"/>
                </a:lnTo>
                <a:cubicBezTo>
                  <a:pt x="453" y="246"/>
                  <a:pt x="454" y="245"/>
                  <a:pt x="456" y="244"/>
                </a:cubicBezTo>
                <a:cubicBezTo>
                  <a:pt x="459" y="242"/>
                  <a:pt x="466" y="240"/>
                  <a:pt x="480" y="240"/>
                </a:cubicBezTo>
                <a:lnTo>
                  <a:pt x="533" y="240"/>
                </a:lnTo>
                <a:lnTo>
                  <a:pt x="533" y="150"/>
                </a:lnTo>
                <a:lnTo>
                  <a:pt x="524" y="147"/>
                </a:lnTo>
                <a:cubicBezTo>
                  <a:pt x="524" y="147"/>
                  <a:pt x="481" y="133"/>
                  <a:pt x="440" y="133"/>
                </a:cubicBezTo>
                <a:cubicBezTo>
                  <a:pt x="401" y="133"/>
                  <a:pt x="372" y="146"/>
                  <a:pt x="355" y="169"/>
                </a:cubicBezTo>
                <a:cubicBezTo>
                  <a:pt x="338" y="191"/>
                  <a:pt x="333" y="221"/>
                  <a:pt x="333" y="253"/>
                </a:cubicBezTo>
                <a:lnTo>
                  <a:pt x="333" y="280"/>
                </a:lnTo>
                <a:lnTo>
                  <a:pt x="293" y="280"/>
                </a:lnTo>
                <a:lnTo>
                  <a:pt x="293" y="387"/>
                </a:lnTo>
                <a:lnTo>
                  <a:pt x="333" y="387"/>
                </a:lnTo>
                <a:lnTo>
                  <a:pt x="333" y="640"/>
                </a:lnTo>
                <a:lnTo>
                  <a:pt x="133" y="640"/>
                </a:lnTo>
                <a:cubicBezTo>
                  <a:pt x="74" y="640"/>
                  <a:pt x="26" y="592"/>
                  <a:pt x="26" y="533"/>
                </a:cubicBezTo>
                <a:lnTo>
                  <a:pt x="26" y="133"/>
                </a:lnTo>
                <a:cubicBezTo>
                  <a:pt x="26" y="74"/>
                  <a:pt x="74" y="27"/>
                  <a:pt x="133" y="27"/>
                </a:cubicBezTo>
                <a:close/>
                <a:moveTo>
                  <a:pt x="440" y="160"/>
                </a:moveTo>
                <a:cubicBezTo>
                  <a:pt x="469" y="160"/>
                  <a:pt x="495" y="167"/>
                  <a:pt x="506" y="170"/>
                </a:cubicBezTo>
                <a:lnTo>
                  <a:pt x="506" y="213"/>
                </a:lnTo>
                <a:lnTo>
                  <a:pt x="480" y="213"/>
                </a:lnTo>
                <a:cubicBezTo>
                  <a:pt x="464" y="213"/>
                  <a:pt x="452" y="215"/>
                  <a:pt x="442" y="221"/>
                </a:cubicBezTo>
                <a:cubicBezTo>
                  <a:pt x="431" y="228"/>
                  <a:pt x="426" y="241"/>
                  <a:pt x="426" y="253"/>
                </a:cubicBezTo>
                <a:lnTo>
                  <a:pt x="426" y="307"/>
                </a:lnTo>
                <a:lnTo>
                  <a:pt x="504" y="307"/>
                </a:lnTo>
                <a:lnTo>
                  <a:pt x="495" y="360"/>
                </a:lnTo>
                <a:lnTo>
                  <a:pt x="426" y="360"/>
                </a:lnTo>
                <a:lnTo>
                  <a:pt x="426" y="640"/>
                </a:lnTo>
                <a:lnTo>
                  <a:pt x="360" y="640"/>
                </a:lnTo>
                <a:lnTo>
                  <a:pt x="360" y="360"/>
                </a:lnTo>
                <a:lnTo>
                  <a:pt x="320" y="360"/>
                </a:lnTo>
                <a:lnTo>
                  <a:pt x="320" y="307"/>
                </a:lnTo>
                <a:lnTo>
                  <a:pt x="360" y="307"/>
                </a:lnTo>
                <a:lnTo>
                  <a:pt x="360" y="253"/>
                </a:lnTo>
                <a:cubicBezTo>
                  <a:pt x="360" y="224"/>
                  <a:pt x="365" y="200"/>
                  <a:pt x="377" y="185"/>
                </a:cubicBezTo>
                <a:cubicBezTo>
                  <a:pt x="388" y="169"/>
                  <a:pt x="406" y="160"/>
                  <a:pt x="440" y="1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witter">
            <a:extLst>
              <a:ext uri="{FF2B5EF4-FFF2-40B4-BE49-F238E27FC236}">
                <a16:creationId xmlns:a16="http://schemas.microsoft.com/office/drawing/2014/main" id="{573ABA55-EE94-4FAF-89E4-D2674B0E2E0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16149" y="1784851"/>
            <a:ext cx="166688" cy="133350"/>
          </a:xfrm>
          <a:custGeom>
            <a:avLst/>
            <a:gdLst>
              <a:gd name="T0" fmla="*/ 463 w 678"/>
              <a:gd name="T1" fmla="*/ 0 h 547"/>
              <a:gd name="T2" fmla="*/ 318 w 678"/>
              <a:gd name="T3" fmla="*/ 145 h 547"/>
              <a:gd name="T4" fmla="*/ 320 w 678"/>
              <a:gd name="T5" fmla="*/ 159 h 547"/>
              <a:gd name="T6" fmla="*/ 75 w 678"/>
              <a:gd name="T7" fmla="*/ 29 h 547"/>
              <a:gd name="T8" fmla="*/ 53 w 678"/>
              <a:gd name="T9" fmla="*/ 31 h 547"/>
              <a:gd name="T10" fmla="*/ 33 w 678"/>
              <a:gd name="T11" fmla="*/ 103 h 547"/>
              <a:gd name="T12" fmla="*/ 62 w 678"/>
              <a:gd name="T13" fmla="*/ 189 h 547"/>
              <a:gd name="T14" fmla="*/ 52 w 678"/>
              <a:gd name="T15" fmla="*/ 184 h 547"/>
              <a:gd name="T16" fmla="*/ 32 w 678"/>
              <a:gd name="T17" fmla="*/ 198 h 547"/>
              <a:gd name="T18" fmla="*/ 95 w 678"/>
              <a:gd name="T19" fmla="*/ 316 h 547"/>
              <a:gd name="T20" fmla="*/ 79 w 678"/>
              <a:gd name="T21" fmla="*/ 333 h 547"/>
              <a:gd name="T22" fmla="*/ 179 w 678"/>
              <a:gd name="T23" fmla="*/ 427 h 547"/>
              <a:gd name="T24" fmla="*/ 51 w 678"/>
              <a:gd name="T25" fmla="*/ 463 h 547"/>
              <a:gd name="T26" fmla="*/ 21 w 678"/>
              <a:gd name="T27" fmla="*/ 461 h 547"/>
              <a:gd name="T28" fmla="*/ 12 w 678"/>
              <a:gd name="T29" fmla="*/ 486 h 547"/>
              <a:gd name="T30" fmla="*/ 221 w 678"/>
              <a:gd name="T31" fmla="*/ 547 h 547"/>
              <a:gd name="T32" fmla="*/ 508 w 678"/>
              <a:gd name="T33" fmla="*/ 420 h 547"/>
              <a:gd name="T34" fmla="*/ 608 w 678"/>
              <a:gd name="T35" fmla="*/ 160 h 547"/>
              <a:gd name="T36" fmla="*/ 608 w 678"/>
              <a:gd name="T37" fmla="*/ 149 h 547"/>
              <a:gd name="T38" fmla="*/ 671 w 678"/>
              <a:gd name="T39" fmla="*/ 82 h 547"/>
              <a:gd name="T40" fmla="*/ 654 w 678"/>
              <a:gd name="T41" fmla="*/ 63 h 547"/>
              <a:gd name="T42" fmla="*/ 632 w 678"/>
              <a:gd name="T43" fmla="*/ 69 h 547"/>
              <a:gd name="T44" fmla="*/ 655 w 678"/>
              <a:gd name="T45" fmla="*/ 27 h 547"/>
              <a:gd name="T46" fmla="*/ 635 w 678"/>
              <a:gd name="T47" fmla="*/ 11 h 547"/>
              <a:gd name="T48" fmla="*/ 561 w 678"/>
              <a:gd name="T49" fmla="*/ 40 h 547"/>
              <a:gd name="T50" fmla="*/ 463 w 678"/>
              <a:gd name="T51" fmla="*/ 0 h 547"/>
              <a:gd name="T52" fmla="*/ 463 w 678"/>
              <a:gd name="T53" fmla="*/ 27 h 547"/>
              <a:gd name="T54" fmla="*/ 549 w 678"/>
              <a:gd name="T55" fmla="*/ 64 h 547"/>
              <a:gd name="T56" fmla="*/ 561 w 678"/>
              <a:gd name="T57" fmla="*/ 68 h 547"/>
              <a:gd name="T58" fmla="*/ 611 w 678"/>
              <a:gd name="T59" fmla="*/ 53 h 547"/>
              <a:gd name="T60" fmla="*/ 577 w 678"/>
              <a:gd name="T61" fmla="*/ 84 h 547"/>
              <a:gd name="T62" fmla="*/ 586 w 678"/>
              <a:gd name="T63" fmla="*/ 109 h 547"/>
              <a:gd name="T64" fmla="*/ 624 w 678"/>
              <a:gd name="T65" fmla="*/ 98 h 547"/>
              <a:gd name="T66" fmla="*/ 586 w 678"/>
              <a:gd name="T67" fmla="*/ 132 h 547"/>
              <a:gd name="T68" fmla="*/ 581 w 678"/>
              <a:gd name="T69" fmla="*/ 143 h 547"/>
              <a:gd name="T70" fmla="*/ 581 w 678"/>
              <a:gd name="T71" fmla="*/ 160 h 547"/>
              <a:gd name="T72" fmla="*/ 488 w 678"/>
              <a:gd name="T73" fmla="*/ 403 h 547"/>
              <a:gd name="T74" fmla="*/ 221 w 678"/>
              <a:gd name="T75" fmla="*/ 520 h 547"/>
              <a:gd name="T76" fmla="*/ 72 w 678"/>
              <a:gd name="T77" fmla="*/ 488 h 547"/>
              <a:gd name="T78" fmla="*/ 222 w 678"/>
              <a:gd name="T79" fmla="*/ 430 h 547"/>
              <a:gd name="T80" fmla="*/ 214 w 678"/>
              <a:gd name="T81" fmla="*/ 407 h 547"/>
              <a:gd name="T82" fmla="*/ 114 w 678"/>
              <a:gd name="T83" fmla="*/ 344 h 547"/>
              <a:gd name="T84" fmla="*/ 154 w 678"/>
              <a:gd name="T85" fmla="*/ 339 h 547"/>
              <a:gd name="T86" fmla="*/ 153 w 678"/>
              <a:gd name="T87" fmla="*/ 313 h 547"/>
              <a:gd name="T88" fmla="*/ 62 w 678"/>
              <a:gd name="T89" fmla="*/ 217 h 547"/>
              <a:gd name="T90" fmla="*/ 104 w 678"/>
              <a:gd name="T91" fmla="*/ 226 h 547"/>
              <a:gd name="T92" fmla="*/ 112 w 678"/>
              <a:gd name="T93" fmla="*/ 201 h 547"/>
              <a:gd name="T94" fmla="*/ 60 w 678"/>
              <a:gd name="T95" fmla="*/ 103 h 547"/>
              <a:gd name="T96" fmla="*/ 69 w 678"/>
              <a:gd name="T97" fmla="*/ 61 h 547"/>
              <a:gd name="T98" fmla="*/ 334 w 678"/>
              <a:gd name="T99" fmla="*/ 188 h 547"/>
              <a:gd name="T100" fmla="*/ 348 w 678"/>
              <a:gd name="T101" fmla="*/ 171 h 547"/>
              <a:gd name="T102" fmla="*/ 345 w 678"/>
              <a:gd name="T103" fmla="*/ 145 h 547"/>
              <a:gd name="T104" fmla="*/ 463 w 678"/>
              <a:gd name="T105" fmla="*/ 27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78" h="547">
                <a:moveTo>
                  <a:pt x="463" y="0"/>
                </a:moveTo>
                <a:cubicBezTo>
                  <a:pt x="383" y="0"/>
                  <a:pt x="318" y="65"/>
                  <a:pt x="318" y="145"/>
                </a:cubicBezTo>
                <a:cubicBezTo>
                  <a:pt x="318" y="149"/>
                  <a:pt x="319" y="154"/>
                  <a:pt x="320" y="159"/>
                </a:cubicBezTo>
                <a:cubicBezTo>
                  <a:pt x="221" y="149"/>
                  <a:pt x="134" y="101"/>
                  <a:pt x="75" y="29"/>
                </a:cubicBezTo>
                <a:cubicBezTo>
                  <a:pt x="69" y="22"/>
                  <a:pt x="57" y="22"/>
                  <a:pt x="53" y="31"/>
                </a:cubicBezTo>
                <a:cubicBezTo>
                  <a:pt x="40" y="52"/>
                  <a:pt x="33" y="77"/>
                  <a:pt x="33" y="103"/>
                </a:cubicBezTo>
                <a:cubicBezTo>
                  <a:pt x="33" y="135"/>
                  <a:pt x="44" y="165"/>
                  <a:pt x="62" y="189"/>
                </a:cubicBezTo>
                <a:cubicBezTo>
                  <a:pt x="59" y="187"/>
                  <a:pt x="55" y="186"/>
                  <a:pt x="52" y="184"/>
                </a:cubicBezTo>
                <a:cubicBezTo>
                  <a:pt x="39" y="181"/>
                  <a:pt x="32" y="187"/>
                  <a:pt x="32" y="198"/>
                </a:cubicBezTo>
                <a:cubicBezTo>
                  <a:pt x="32" y="247"/>
                  <a:pt x="58" y="290"/>
                  <a:pt x="95" y="316"/>
                </a:cubicBezTo>
                <a:cubicBezTo>
                  <a:pt x="81" y="317"/>
                  <a:pt x="76" y="322"/>
                  <a:pt x="79" y="333"/>
                </a:cubicBezTo>
                <a:cubicBezTo>
                  <a:pt x="94" y="379"/>
                  <a:pt x="132" y="414"/>
                  <a:pt x="179" y="427"/>
                </a:cubicBezTo>
                <a:cubicBezTo>
                  <a:pt x="142" y="450"/>
                  <a:pt x="98" y="463"/>
                  <a:pt x="51" y="463"/>
                </a:cubicBezTo>
                <a:cubicBezTo>
                  <a:pt x="41" y="463"/>
                  <a:pt x="31" y="462"/>
                  <a:pt x="21" y="461"/>
                </a:cubicBezTo>
                <a:cubicBezTo>
                  <a:pt x="7" y="459"/>
                  <a:pt x="0" y="478"/>
                  <a:pt x="12" y="486"/>
                </a:cubicBezTo>
                <a:cubicBezTo>
                  <a:pt x="73" y="524"/>
                  <a:pt x="144" y="547"/>
                  <a:pt x="221" y="547"/>
                </a:cubicBezTo>
                <a:cubicBezTo>
                  <a:pt x="345" y="547"/>
                  <a:pt x="443" y="495"/>
                  <a:pt x="508" y="420"/>
                </a:cubicBezTo>
                <a:cubicBezTo>
                  <a:pt x="574" y="346"/>
                  <a:pt x="608" y="250"/>
                  <a:pt x="608" y="160"/>
                </a:cubicBezTo>
                <a:cubicBezTo>
                  <a:pt x="608" y="156"/>
                  <a:pt x="608" y="152"/>
                  <a:pt x="608" y="149"/>
                </a:cubicBezTo>
                <a:cubicBezTo>
                  <a:pt x="632" y="130"/>
                  <a:pt x="654" y="108"/>
                  <a:pt x="671" y="82"/>
                </a:cubicBezTo>
                <a:cubicBezTo>
                  <a:pt x="678" y="71"/>
                  <a:pt x="666" y="57"/>
                  <a:pt x="654" y="63"/>
                </a:cubicBezTo>
                <a:cubicBezTo>
                  <a:pt x="647" y="66"/>
                  <a:pt x="639" y="66"/>
                  <a:pt x="632" y="69"/>
                </a:cubicBezTo>
                <a:cubicBezTo>
                  <a:pt x="642" y="56"/>
                  <a:pt x="650" y="42"/>
                  <a:pt x="655" y="27"/>
                </a:cubicBezTo>
                <a:cubicBezTo>
                  <a:pt x="658" y="15"/>
                  <a:pt x="646" y="5"/>
                  <a:pt x="635" y="11"/>
                </a:cubicBezTo>
                <a:cubicBezTo>
                  <a:pt x="612" y="25"/>
                  <a:pt x="587" y="34"/>
                  <a:pt x="561" y="40"/>
                </a:cubicBezTo>
                <a:cubicBezTo>
                  <a:pt x="535" y="16"/>
                  <a:pt x="501" y="0"/>
                  <a:pt x="463" y="0"/>
                </a:cubicBezTo>
                <a:close/>
                <a:moveTo>
                  <a:pt x="463" y="27"/>
                </a:moveTo>
                <a:cubicBezTo>
                  <a:pt x="497" y="27"/>
                  <a:pt x="527" y="41"/>
                  <a:pt x="549" y="64"/>
                </a:cubicBezTo>
                <a:cubicBezTo>
                  <a:pt x="552" y="67"/>
                  <a:pt x="557" y="69"/>
                  <a:pt x="561" y="68"/>
                </a:cubicBezTo>
                <a:cubicBezTo>
                  <a:pt x="578" y="64"/>
                  <a:pt x="595" y="59"/>
                  <a:pt x="611" y="53"/>
                </a:cubicBezTo>
                <a:cubicBezTo>
                  <a:pt x="602" y="65"/>
                  <a:pt x="591" y="76"/>
                  <a:pt x="577" y="84"/>
                </a:cubicBezTo>
                <a:cubicBezTo>
                  <a:pt x="565" y="91"/>
                  <a:pt x="572" y="110"/>
                  <a:pt x="586" y="109"/>
                </a:cubicBezTo>
                <a:cubicBezTo>
                  <a:pt x="599" y="107"/>
                  <a:pt x="611" y="102"/>
                  <a:pt x="624" y="98"/>
                </a:cubicBezTo>
                <a:cubicBezTo>
                  <a:pt x="612" y="111"/>
                  <a:pt x="600" y="122"/>
                  <a:pt x="586" y="132"/>
                </a:cubicBezTo>
                <a:cubicBezTo>
                  <a:pt x="583" y="135"/>
                  <a:pt x="581" y="139"/>
                  <a:pt x="581" y="143"/>
                </a:cubicBezTo>
                <a:cubicBezTo>
                  <a:pt x="581" y="149"/>
                  <a:pt x="581" y="154"/>
                  <a:pt x="581" y="160"/>
                </a:cubicBezTo>
                <a:cubicBezTo>
                  <a:pt x="581" y="243"/>
                  <a:pt x="549" y="334"/>
                  <a:pt x="488" y="403"/>
                </a:cubicBezTo>
                <a:cubicBezTo>
                  <a:pt x="427" y="472"/>
                  <a:pt x="338" y="520"/>
                  <a:pt x="221" y="520"/>
                </a:cubicBezTo>
                <a:cubicBezTo>
                  <a:pt x="168" y="520"/>
                  <a:pt x="118" y="508"/>
                  <a:pt x="72" y="488"/>
                </a:cubicBezTo>
                <a:cubicBezTo>
                  <a:pt x="128" y="483"/>
                  <a:pt x="180" y="463"/>
                  <a:pt x="222" y="430"/>
                </a:cubicBezTo>
                <a:cubicBezTo>
                  <a:pt x="232" y="423"/>
                  <a:pt x="227" y="407"/>
                  <a:pt x="214" y="407"/>
                </a:cubicBezTo>
                <a:cubicBezTo>
                  <a:pt x="170" y="406"/>
                  <a:pt x="134" y="380"/>
                  <a:pt x="114" y="344"/>
                </a:cubicBezTo>
                <a:cubicBezTo>
                  <a:pt x="128" y="344"/>
                  <a:pt x="143" y="343"/>
                  <a:pt x="154" y="339"/>
                </a:cubicBezTo>
                <a:cubicBezTo>
                  <a:pt x="168" y="336"/>
                  <a:pt x="167" y="316"/>
                  <a:pt x="153" y="313"/>
                </a:cubicBezTo>
                <a:cubicBezTo>
                  <a:pt x="106" y="304"/>
                  <a:pt x="70" y="265"/>
                  <a:pt x="62" y="217"/>
                </a:cubicBezTo>
                <a:cubicBezTo>
                  <a:pt x="76" y="222"/>
                  <a:pt x="90" y="225"/>
                  <a:pt x="104" y="226"/>
                </a:cubicBezTo>
                <a:cubicBezTo>
                  <a:pt x="118" y="226"/>
                  <a:pt x="123" y="209"/>
                  <a:pt x="112" y="201"/>
                </a:cubicBezTo>
                <a:cubicBezTo>
                  <a:pt x="81" y="180"/>
                  <a:pt x="60" y="144"/>
                  <a:pt x="60" y="103"/>
                </a:cubicBezTo>
                <a:cubicBezTo>
                  <a:pt x="60" y="88"/>
                  <a:pt x="64" y="74"/>
                  <a:pt x="69" y="61"/>
                </a:cubicBezTo>
                <a:cubicBezTo>
                  <a:pt x="135" y="134"/>
                  <a:pt x="229" y="182"/>
                  <a:pt x="334" y="188"/>
                </a:cubicBezTo>
                <a:cubicBezTo>
                  <a:pt x="343" y="188"/>
                  <a:pt x="350" y="180"/>
                  <a:pt x="348" y="171"/>
                </a:cubicBezTo>
                <a:cubicBezTo>
                  <a:pt x="346" y="163"/>
                  <a:pt x="345" y="154"/>
                  <a:pt x="345" y="145"/>
                </a:cubicBezTo>
                <a:cubicBezTo>
                  <a:pt x="345" y="79"/>
                  <a:pt x="397" y="27"/>
                  <a:pt x="463" y="27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LinkedIn">
            <a:extLst>
              <a:ext uri="{FF2B5EF4-FFF2-40B4-BE49-F238E27FC236}">
                <a16:creationId xmlns:a16="http://schemas.microsoft.com/office/drawing/2014/main" id="{2BC7B610-D0F5-4E21-9EBD-47B7600FD4B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705910" y="1778628"/>
            <a:ext cx="161925" cy="163513"/>
          </a:xfrm>
          <a:custGeom>
            <a:avLst/>
            <a:gdLst>
              <a:gd name="T0" fmla="*/ 0 w 667"/>
              <a:gd name="T1" fmla="*/ 133 h 666"/>
              <a:gd name="T2" fmla="*/ 133 w 667"/>
              <a:gd name="T3" fmla="*/ 666 h 666"/>
              <a:gd name="T4" fmla="*/ 667 w 667"/>
              <a:gd name="T5" fmla="*/ 533 h 666"/>
              <a:gd name="T6" fmla="*/ 533 w 667"/>
              <a:gd name="T7" fmla="*/ 0 h 666"/>
              <a:gd name="T8" fmla="*/ 133 w 667"/>
              <a:gd name="T9" fmla="*/ 26 h 666"/>
              <a:gd name="T10" fmla="*/ 640 w 667"/>
              <a:gd name="T11" fmla="*/ 133 h 666"/>
              <a:gd name="T12" fmla="*/ 533 w 667"/>
              <a:gd name="T13" fmla="*/ 640 h 666"/>
              <a:gd name="T14" fmla="*/ 27 w 667"/>
              <a:gd name="T15" fmla="*/ 533 h 666"/>
              <a:gd name="T16" fmla="*/ 133 w 667"/>
              <a:gd name="T17" fmla="*/ 26 h 666"/>
              <a:gd name="T18" fmla="*/ 93 w 667"/>
              <a:gd name="T19" fmla="*/ 169 h 666"/>
              <a:gd name="T20" fmla="*/ 164 w 667"/>
              <a:gd name="T21" fmla="*/ 232 h 666"/>
              <a:gd name="T22" fmla="*/ 226 w 667"/>
              <a:gd name="T23" fmla="*/ 168 h 666"/>
              <a:gd name="T24" fmla="*/ 160 w 667"/>
              <a:gd name="T25" fmla="*/ 133 h 666"/>
              <a:gd name="T26" fmla="*/ 160 w 667"/>
              <a:gd name="T27" fmla="*/ 206 h 666"/>
              <a:gd name="T28" fmla="*/ 160 w 667"/>
              <a:gd name="T29" fmla="*/ 133 h 666"/>
              <a:gd name="T30" fmla="*/ 93 w 667"/>
              <a:gd name="T31" fmla="*/ 253 h 666"/>
              <a:gd name="T32" fmla="*/ 107 w 667"/>
              <a:gd name="T33" fmla="*/ 573 h 666"/>
              <a:gd name="T34" fmla="*/ 227 w 667"/>
              <a:gd name="T35" fmla="*/ 560 h 666"/>
              <a:gd name="T36" fmla="*/ 227 w 667"/>
              <a:gd name="T37" fmla="*/ 253 h 666"/>
              <a:gd name="T38" fmla="*/ 107 w 667"/>
              <a:gd name="T39" fmla="*/ 240 h 666"/>
              <a:gd name="T40" fmla="*/ 240 w 667"/>
              <a:gd name="T41" fmla="*/ 253 h 666"/>
              <a:gd name="T42" fmla="*/ 253 w 667"/>
              <a:gd name="T43" fmla="*/ 573 h 666"/>
              <a:gd name="T44" fmla="*/ 373 w 667"/>
              <a:gd name="T45" fmla="*/ 560 h 666"/>
              <a:gd name="T46" fmla="*/ 380 w 667"/>
              <a:gd name="T47" fmla="*/ 361 h 666"/>
              <a:gd name="T48" fmla="*/ 435 w 667"/>
              <a:gd name="T49" fmla="*/ 361 h 666"/>
              <a:gd name="T50" fmla="*/ 440 w 667"/>
              <a:gd name="T51" fmla="*/ 560 h 666"/>
              <a:gd name="T52" fmla="*/ 560 w 667"/>
              <a:gd name="T53" fmla="*/ 573 h 666"/>
              <a:gd name="T54" fmla="*/ 573 w 667"/>
              <a:gd name="T55" fmla="*/ 386 h 666"/>
              <a:gd name="T56" fmla="*/ 444 w 667"/>
              <a:gd name="T57" fmla="*/ 240 h 666"/>
              <a:gd name="T58" fmla="*/ 373 w 667"/>
              <a:gd name="T59" fmla="*/ 253 h 666"/>
              <a:gd name="T60" fmla="*/ 253 w 667"/>
              <a:gd name="T61" fmla="*/ 240 h 666"/>
              <a:gd name="T62" fmla="*/ 200 w 667"/>
              <a:gd name="T63" fmla="*/ 266 h 666"/>
              <a:gd name="T64" fmla="*/ 200 w 667"/>
              <a:gd name="T65" fmla="*/ 546 h 666"/>
              <a:gd name="T66" fmla="*/ 120 w 667"/>
              <a:gd name="T67" fmla="*/ 266 h 666"/>
              <a:gd name="T68" fmla="*/ 347 w 667"/>
              <a:gd name="T69" fmla="*/ 266 h 666"/>
              <a:gd name="T70" fmla="*/ 372 w 667"/>
              <a:gd name="T71" fmla="*/ 300 h 666"/>
              <a:gd name="T72" fmla="*/ 444 w 667"/>
              <a:gd name="T73" fmla="*/ 266 h 666"/>
              <a:gd name="T74" fmla="*/ 547 w 667"/>
              <a:gd name="T75" fmla="*/ 386 h 666"/>
              <a:gd name="T76" fmla="*/ 467 w 667"/>
              <a:gd name="T77" fmla="*/ 546 h 666"/>
              <a:gd name="T78" fmla="*/ 459 w 667"/>
              <a:gd name="T79" fmla="*/ 349 h 666"/>
              <a:gd name="T80" fmla="*/ 357 w 667"/>
              <a:gd name="T81" fmla="*/ 347 h 666"/>
              <a:gd name="T82" fmla="*/ 347 w 667"/>
              <a:gd name="T83" fmla="*/ 546 h 666"/>
              <a:gd name="T84" fmla="*/ 267 w 667"/>
              <a:gd name="T85" fmla="*/ 26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7" h="666">
                <a:moveTo>
                  <a:pt x="133" y="0"/>
                </a:moveTo>
                <a:cubicBezTo>
                  <a:pt x="60" y="0"/>
                  <a:pt x="0" y="59"/>
                  <a:pt x="0" y="133"/>
                </a:cubicBezTo>
                <a:lnTo>
                  <a:pt x="0" y="533"/>
                </a:lnTo>
                <a:cubicBezTo>
                  <a:pt x="0" y="607"/>
                  <a:pt x="60" y="666"/>
                  <a:pt x="133" y="666"/>
                </a:cubicBezTo>
                <a:lnTo>
                  <a:pt x="533" y="666"/>
                </a:lnTo>
                <a:cubicBezTo>
                  <a:pt x="607" y="666"/>
                  <a:pt x="667" y="607"/>
                  <a:pt x="667" y="533"/>
                </a:cubicBezTo>
                <a:lnTo>
                  <a:pt x="667" y="133"/>
                </a:lnTo>
                <a:cubicBezTo>
                  <a:pt x="667" y="59"/>
                  <a:pt x="607" y="0"/>
                  <a:pt x="533" y="0"/>
                </a:cubicBezTo>
                <a:lnTo>
                  <a:pt x="133" y="0"/>
                </a:lnTo>
                <a:close/>
                <a:moveTo>
                  <a:pt x="133" y="26"/>
                </a:moveTo>
                <a:lnTo>
                  <a:pt x="533" y="26"/>
                </a:lnTo>
                <a:cubicBezTo>
                  <a:pt x="593" y="26"/>
                  <a:pt x="640" y="73"/>
                  <a:pt x="640" y="133"/>
                </a:cubicBezTo>
                <a:lnTo>
                  <a:pt x="640" y="533"/>
                </a:lnTo>
                <a:cubicBezTo>
                  <a:pt x="640" y="593"/>
                  <a:pt x="593" y="640"/>
                  <a:pt x="533" y="640"/>
                </a:cubicBezTo>
                <a:lnTo>
                  <a:pt x="133" y="640"/>
                </a:lnTo>
                <a:cubicBezTo>
                  <a:pt x="74" y="640"/>
                  <a:pt x="27" y="593"/>
                  <a:pt x="27" y="533"/>
                </a:cubicBezTo>
                <a:lnTo>
                  <a:pt x="27" y="133"/>
                </a:lnTo>
                <a:cubicBezTo>
                  <a:pt x="27" y="73"/>
                  <a:pt x="74" y="26"/>
                  <a:pt x="133" y="26"/>
                </a:cubicBezTo>
                <a:close/>
                <a:moveTo>
                  <a:pt x="160" y="106"/>
                </a:moveTo>
                <a:cubicBezTo>
                  <a:pt x="122" y="106"/>
                  <a:pt x="93" y="134"/>
                  <a:pt x="93" y="169"/>
                </a:cubicBezTo>
                <a:cubicBezTo>
                  <a:pt x="93" y="202"/>
                  <a:pt x="120" y="229"/>
                  <a:pt x="156" y="232"/>
                </a:cubicBezTo>
                <a:cubicBezTo>
                  <a:pt x="159" y="232"/>
                  <a:pt x="161" y="232"/>
                  <a:pt x="164" y="232"/>
                </a:cubicBezTo>
                <a:cubicBezTo>
                  <a:pt x="201" y="229"/>
                  <a:pt x="226" y="202"/>
                  <a:pt x="226" y="169"/>
                </a:cubicBezTo>
                <a:cubicBezTo>
                  <a:pt x="226" y="169"/>
                  <a:pt x="226" y="169"/>
                  <a:pt x="226" y="168"/>
                </a:cubicBezTo>
                <a:cubicBezTo>
                  <a:pt x="225" y="134"/>
                  <a:pt x="198" y="106"/>
                  <a:pt x="160" y="106"/>
                </a:cubicBezTo>
                <a:close/>
                <a:moveTo>
                  <a:pt x="160" y="133"/>
                </a:moveTo>
                <a:cubicBezTo>
                  <a:pt x="186" y="133"/>
                  <a:pt x="199" y="147"/>
                  <a:pt x="200" y="169"/>
                </a:cubicBezTo>
                <a:cubicBezTo>
                  <a:pt x="200" y="191"/>
                  <a:pt x="187" y="206"/>
                  <a:pt x="160" y="206"/>
                </a:cubicBezTo>
                <a:cubicBezTo>
                  <a:pt x="134" y="206"/>
                  <a:pt x="120" y="190"/>
                  <a:pt x="120" y="169"/>
                </a:cubicBezTo>
                <a:cubicBezTo>
                  <a:pt x="120" y="148"/>
                  <a:pt x="134" y="133"/>
                  <a:pt x="160" y="133"/>
                </a:cubicBezTo>
                <a:close/>
                <a:moveTo>
                  <a:pt x="107" y="240"/>
                </a:moveTo>
                <a:cubicBezTo>
                  <a:pt x="99" y="240"/>
                  <a:pt x="93" y="246"/>
                  <a:pt x="93" y="253"/>
                </a:cubicBezTo>
                <a:lnTo>
                  <a:pt x="93" y="560"/>
                </a:lnTo>
                <a:cubicBezTo>
                  <a:pt x="93" y="567"/>
                  <a:pt x="99" y="573"/>
                  <a:pt x="107" y="573"/>
                </a:cubicBezTo>
                <a:lnTo>
                  <a:pt x="213" y="573"/>
                </a:lnTo>
                <a:cubicBezTo>
                  <a:pt x="221" y="573"/>
                  <a:pt x="227" y="567"/>
                  <a:pt x="227" y="560"/>
                </a:cubicBezTo>
                <a:lnTo>
                  <a:pt x="227" y="465"/>
                </a:lnTo>
                <a:lnTo>
                  <a:pt x="227" y="253"/>
                </a:lnTo>
                <a:cubicBezTo>
                  <a:pt x="227" y="246"/>
                  <a:pt x="221" y="240"/>
                  <a:pt x="213" y="240"/>
                </a:cubicBezTo>
                <a:lnTo>
                  <a:pt x="107" y="240"/>
                </a:lnTo>
                <a:close/>
                <a:moveTo>
                  <a:pt x="253" y="240"/>
                </a:moveTo>
                <a:cubicBezTo>
                  <a:pt x="246" y="240"/>
                  <a:pt x="240" y="246"/>
                  <a:pt x="240" y="253"/>
                </a:cubicBezTo>
                <a:lnTo>
                  <a:pt x="240" y="560"/>
                </a:lnTo>
                <a:cubicBezTo>
                  <a:pt x="240" y="567"/>
                  <a:pt x="246" y="573"/>
                  <a:pt x="253" y="573"/>
                </a:cubicBezTo>
                <a:lnTo>
                  <a:pt x="360" y="573"/>
                </a:lnTo>
                <a:cubicBezTo>
                  <a:pt x="367" y="573"/>
                  <a:pt x="373" y="567"/>
                  <a:pt x="373" y="560"/>
                </a:cubicBezTo>
                <a:lnTo>
                  <a:pt x="373" y="386"/>
                </a:lnTo>
                <a:cubicBezTo>
                  <a:pt x="373" y="381"/>
                  <a:pt x="375" y="369"/>
                  <a:pt x="380" y="361"/>
                </a:cubicBezTo>
                <a:cubicBezTo>
                  <a:pt x="385" y="352"/>
                  <a:pt x="391" y="346"/>
                  <a:pt x="407" y="346"/>
                </a:cubicBezTo>
                <a:cubicBezTo>
                  <a:pt x="425" y="346"/>
                  <a:pt x="431" y="353"/>
                  <a:pt x="435" y="361"/>
                </a:cubicBezTo>
                <a:cubicBezTo>
                  <a:pt x="439" y="370"/>
                  <a:pt x="440" y="381"/>
                  <a:pt x="440" y="386"/>
                </a:cubicBezTo>
                <a:lnTo>
                  <a:pt x="440" y="560"/>
                </a:lnTo>
                <a:cubicBezTo>
                  <a:pt x="440" y="567"/>
                  <a:pt x="446" y="573"/>
                  <a:pt x="453" y="573"/>
                </a:cubicBezTo>
                <a:lnTo>
                  <a:pt x="560" y="573"/>
                </a:lnTo>
                <a:cubicBezTo>
                  <a:pt x="567" y="573"/>
                  <a:pt x="573" y="567"/>
                  <a:pt x="573" y="560"/>
                </a:cubicBezTo>
                <a:lnTo>
                  <a:pt x="573" y="386"/>
                </a:lnTo>
                <a:cubicBezTo>
                  <a:pt x="573" y="339"/>
                  <a:pt x="559" y="302"/>
                  <a:pt x="536" y="277"/>
                </a:cubicBezTo>
                <a:cubicBezTo>
                  <a:pt x="512" y="252"/>
                  <a:pt x="479" y="240"/>
                  <a:pt x="444" y="240"/>
                </a:cubicBezTo>
                <a:cubicBezTo>
                  <a:pt x="411" y="240"/>
                  <a:pt x="389" y="250"/>
                  <a:pt x="373" y="261"/>
                </a:cubicBezTo>
                <a:lnTo>
                  <a:pt x="373" y="253"/>
                </a:lnTo>
                <a:cubicBezTo>
                  <a:pt x="373" y="246"/>
                  <a:pt x="367" y="240"/>
                  <a:pt x="360" y="240"/>
                </a:cubicBezTo>
                <a:lnTo>
                  <a:pt x="253" y="240"/>
                </a:lnTo>
                <a:close/>
                <a:moveTo>
                  <a:pt x="120" y="266"/>
                </a:moveTo>
                <a:lnTo>
                  <a:pt x="200" y="266"/>
                </a:lnTo>
                <a:lnTo>
                  <a:pt x="200" y="465"/>
                </a:lnTo>
                <a:lnTo>
                  <a:pt x="200" y="546"/>
                </a:lnTo>
                <a:lnTo>
                  <a:pt x="120" y="546"/>
                </a:lnTo>
                <a:lnTo>
                  <a:pt x="120" y="266"/>
                </a:lnTo>
                <a:close/>
                <a:moveTo>
                  <a:pt x="267" y="266"/>
                </a:moveTo>
                <a:lnTo>
                  <a:pt x="347" y="266"/>
                </a:lnTo>
                <a:lnTo>
                  <a:pt x="347" y="294"/>
                </a:lnTo>
                <a:cubicBezTo>
                  <a:pt x="347" y="308"/>
                  <a:pt x="365" y="313"/>
                  <a:pt x="372" y="300"/>
                </a:cubicBezTo>
                <a:cubicBezTo>
                  <a:pt x="372" y="300"/>
                  <a:pt x="376" y="293"/>
                  <a:pt x="387" y="284"/>
                </a:cubicBezTo>
                <a:cubicBezTo>
                  <a:pt x="398" y="275"/>
                  <a:pt x="416" y="266"/>
                  <a:pt x="444" y="266"/>
                </a:cubicBezTo>
                <a:cubicBezTo>
                  <a:pt x="473" y="266"/>
                  <a:pt x="498" y="276"/>
                  <a:pt x="516" y="295"/>
                </a:cubicBezTo>
                <a:cubicBezTo>
                  <a:pt x="535" y="315"/>
                  <a:pt x="547" y="344"/>
                  <a:pt x="547" y="386"/>
                </a:cubicBezTo>
                <a:lnTo>
                  <a:pt x="547" y="546"/>
                </a:lnTo>
                <a:lnTo>
                  <a:pt x="467" y="546"/>
                </a:lnTo>
                <a:lnTo>
                  <a:pt x="467" y="386"/>
                </a:lnTo>
                <a:cubicBezTo>
                  <a:pt x="467" y="380"/>
                  <a:pt x="467" y="364"/>
                  <a:pt x="459" y="349"/>
                </a:cubicBezTo>
                <a:cubicBezTo>
                  <a:pt x="451" y="334"/>
                  <a:pt x="433" y="320"/>
                  <a:pt x="407" y="320"/>
                </a:cubicBezTo>
                <a:cubicBezTo>
                  <a:pt x="382" y="320"/>
                  <a:pt x="365" y="333"/>
                  <a:pt x="357" y="347"/>
                </a:cubicBezTo>
                <a:cubicBezTo>
                  <a:pt x="348" y="362"/>
                  <a:pt x="347" y="377"/>
                  <a:pt x="347" y="386"/>
                </a:cubicBezTo>
                <a:lnTo>
                  <a:pt x="347" y="546"/>
                </a:lnTo>
                <a:lnTo>
                  <a:pt x="267" y="546"/>
                </a:lnTo>
                <a:lnTo>
                  <a:pt x="267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Message">
            <a:extLst>
              <a:ext uri="{FF2B5EF4-FFF2-40B4-BE49-F238E27FC236}">
                <a16:creationId xmlns:a16="http://schemas.microsoft.com/office/drawing/2014/main" id="{A78E6857-1B24-46DA-B5AE-0C81ABAB34A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90908" y="1792788"/>
            <a:ext cx="161925" cy="117475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EA7CE6-B8EE-4EDA-A0C0-410E30138EA3}"/>
              </a:ext>
            </a:extLst>
          </p:cNvPr>
          <p:cNvSpPr txBox="1"/>
          <p:nvPr/>
        </p:nvSpPr>
        <p:spPr>
          <a:xfrm>
            <a:off x="1404452" y="1722387"/>
            <a:ext cx="4219020" cy="195814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Terms of use   |     contact us    |    RSS</a:t>
            </a:r>
          </a:p>
        </p:txBody>
      </p:sp>
      <p:sp>
        <p:nvSpPr>
          <p:cNvPr id="55" name="Rectangle">
            <a:extLst>
              <a:ext uri="{FF2B5EF4-FFF2-40B4-BE49-F238E27FC236}">
                <a16:creationId xmlns:a16="http://schemas.microsoft.com/office/drawing/2014/main" id="{E793DFB8-D24B-45EF-9E7E-2A8332F6414F}"/>
              </a:ext>
            </a:extLst>
          </p:cNvPr>
          <p:cNvSpPr/>
          <p:nvPr/>
        </p:nvSpPr>
        <p:spPr>
          <a:xfrm>
            <a:off x="1371574" y="1684924"/>
            <a:ext cx="4910300" cy="466554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E9D9623-B84C-4BE3-A63E-06BA9CC44750}"/>
              </a:ext>
            </a:extLst>
          </p:cNvPr>
          <p:cNvSpPr txBox="1"/>
          <p:nvPr/>
        </p:nvSpPr>
        <p:spPr>
          <a:xfrm>
            <a:off x="1404452" y="1929537"/>
            <a:ext cx="2144447" cy="195814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copyrights</a:t>
            </a:r>
          </a:p>
        </p:txBody>
      </p:sp>
      <p:grpSp>
        <p:nvGrpSpPr>
          <p:cNvPr id="73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B73AF7DD-D988-47C6-B806-665BED27C40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759276" y="2891340"/>
            <a:ext cx="368142" cy="212366"/>
            <a:chOff x="3864744" y="2276025"/>
            <a:chExt cx="1008112" cy="1112155"/>
          </a:xfrm>
          <a:solidFill>
            <a:srgbClr val="FFFFFF"/>
          </a:solidFill>
        </p:grpSpPr>
        <p:grpSp>
          <p:nvGrpSpPr>
            <p:cNvPr id="74" name="Placeholder">
              <a:extLst>
                <a:ext uri="{FF2B5EF4-FFF2-40B4-BE49-F238E27FC236}">
                  <a16:creationId xmlns:a16="http://schemas.microsoft.com/office/drawing/2014/main" id="{31E45530-9347-4C95-9337-AE4B17876B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77" name="Border">
                <a:extLst>
                  <a:ext uri="{FF2B5EF4-FFF2-40B4-BE49-F238E27FC236}">
                    <a16:creationId xmlns:a16="http://schemas.microsoft.com/office/drawing/2014/main" id="{42B525B2-7835-4F5C-A2AD-88AE3859E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Line 2">
                <a:extLst>
                  <a:ext uri="{FF2B5EF4-FFF2-40B4-BE49-F238E27FC236}">
                    <a16:creationId xmlns:a16="http://schemas.microsoft.com/office/drawing/2014/main" id="{509C3A60-FFED-448A-9EBE-9E76F3E91F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Line 1">
                <a:extLst>
                  <a:ext uri="{FF2B5EF4-FFF2-40B4-BE49-F238E27FC236}">
                    <a16:creationId xmlns:a16="http://schemas.microsoft.com/office/drawing/2014/main" id="{F0ABBC73-C63B-46A0-9D50-224F20F6B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5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60E5F9E5-2A0E-436D-80A4-F7082BDD33B2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4243642" y="2276025"/>
              <a:ext cx="250326" cy="1112155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CI</a:t>
              </a:r>
            </a:p>
          </p:txBody>
        </p:sp>
      </p:grpSp>
      <p:sp>
        <p:nvSpPr>
          <p:cNvPr id="93" name="Rectangle">
            <a:extLst>
              <a:ext uri="{FF2B5EF4-FFF2-40B4-BE49-F238E27FC236}">
                <a16:creationId xmlns:a16="http://schemas.microsoft.com/office/drawing/2014/main" id="{A48D230D-6BC8-446E-B0A8-567708D47778}"/>
              </a:ext>
            </a:extLst>
          </p:cNvPr>
          <p:cNvSpPr/>
          <p:nvPr/>
        </p:nvSpPr>
        <p:spPr>
          <a:xfrm>
            <a:off x="663725" y="2817211"/>
            <a:ext cx="1854209" cy="3373081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Rectangle">
            <a:extLst>
              <a:ext uri="{FF2B5EF4-FFF2-40B4-BE49-F238E27FC236}">
                <a16:creationId xmlns:a16="http://schemas.microsoft.com/office/drawing/2014/main" id="{4D78DD16-2C26-4BF8-A325-F0AB570B7E69}"/>
              </a:ext>
            </a:extLst>
          </p:cNvPr>
          <p:cNvSpPr/>
          <p:nvPr/>
        </p:nvSpPr>
        <p:spPr>
          <a:xfrm>
            <a:off x="661669" y="2811840"/>
            <a:ext cx="1856265" cy="374944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6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7A053BCA-5033-4639-B24E-C2BC347E31A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2823663" y="2896711"/>
            <a:ext cx="368142" cy="212366"/>
            <a:chOff x="3864744" y="2276025"/>
            <a:chExt cx="1008112" cy="1112155"/>
          </a:xfrm>
          <a:solidFill>
            <a:srgbClr val="FFFFFF"/>
          </a:solidFill>
        </p:grpSpPr>
        <p:grpSp>
          <p:nvGrpSpPr>
            <p:cNvPr id="97" name="Placeholder">
              <a:extLst>
                <a:ext uri="{FF2B5EF4-FFF2-40B4-BE49-F238E27FC236}">
                  <a16:creationId xmlns:a16="http://schemas.microsoft.com/office/drawing/2014/main" id="{64292116-FEF2-4596-9B2E-5FD4581B16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99" name="Border">
                <a:extLst>
                  <a:ext uri="{FF2B5EF4-FFF2-40B4-BE49-F238E27FC236}">
                    <a16:creationId xmlns:a16="http://schemas.microsoft.com/office/drawing/2014/main" id="{5C3DF7B7-49F6-4365-9935-8CC28D9CF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0" name="Line 2">
                <a:extLst>
                  <a:ext uri="{FF2B5EF4-FFF2-40B4-BE49-F238E27FC236}">
                    <a16:creationId xmlns:a16="http://schemas.microsoft.com/office/drawing/2014/main" id="{C9066D8B-A86F-43AA-97AE-547E60009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1" name="Line 1">
                <a:extLst>
                  <a:ext uri="{FF2B5EF4-FFF2-40B4-BE49-F238E27FC236}">
                    <a16:creationId xmlns:a16="http://schemas.microsoft.com/office/drawing/2014/main" id="{BFA0AFF7-9D69-45FC-8BED-83417032C3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8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C96AA4F3-DEB7-4BDA-BCD8-F2B1B9D3473A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4243642" y="2276025"/>
              <a:ext cx="250326" cy="1112155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CI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9DD8DF5-E963-4751-AC95-ACD69CC077A0}"/>
              </a:ext>
            </a:extLst>
          </p:cNvPr>
          <p:cNvSpPr txBox="1"/>
          <p:nvPr/>
        </p:nvSpPr>
        <p:spPr>
          <a:xfrm>
            <a:off x="3216526" y="3332258"/>
            <a:ext cx="816276" cy="142307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Works</a:t>
            </a:r>
          </a:p>
          <a:p>
            <a:pPr algn="ctr">
              <a:lnSpc>
                <a:spcPct val="20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Trend Reports</a:t>
            </a:r>
          </a:p>
          <a:p>
            <a:pPr algn="ctr">
              <a:lnSpc>
                <a:spcPct val="20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Insights</a:t>
            </a:r>
          </a:p>
          <a:p>
            <a:pPr algn="ctr">
              <a:lnSpc>
                <a:spcPct val="20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Newsroom</a:t>
            </a:r>
          </a:p>
        </p:txBody>
      </p:sp>
      <p:sp>
        <p:nvSpPr>
          <p:cNvPr id="103" name="Search">
            <a:extLst>
              <a:ext uri="{FF2B5EF4-FFF2-40B4-BE49-F238E27FC236}">
                <a16:creationId xmlns:a16="http://schemas.microsoft.com/office/drawing/2014/main" id="{3884E79A-10FE-4051-91D9-0DCB2978982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20226" y="4924658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4" name="Line">
            <a:extLst>
              <a:ext uri="{FF2B5EF4-FFF2-40B4-BE49-F238E27FC236}">
                <a16:creationId xmlns:a16="http://schemas.microsoft.com/office/drawing/2014/main" id="{53C6C0C4-5B3E-4063-9CE8-DB882BC21A13}"/>
              </a:ext>
            </a:extLst>
          </p:cNvPr>
          <p:cNvCxnSpPr>
            <a:cxnSpLocks/>
          </p:cNvCxnSpPr>
          <p:nvPr/>
        </p:nvCxnSpPr>
        <p:spPr bwMode="auto">
          <a:xfrm>
            <a:off x="3148881" y="5135368"/>
            <a:ext cx="102087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">
            <a:extLst>
              <a:ext uri="{FF2B5EF4-FFF2-40B4-BE49-F238E27FC236}">
                <a16:creationId xmlns:a16="http://schemas.microsoft.com/office/drawing/2014/main" id="{F4929EDD-3A52-4EB4-A1B5-834837E35812}"/>
              </a:ext>
            </a:extLst>
          </p:cNvPr>
          <p:cNvSpPr/>
          <p:nvPr/>
        </p:nvSpPr>
        <p:spPr>
          <a:xfrm>
            <a:off x="2728112" y="2822582"/>
            <a:ext cx="1854209" cy="3373081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Close">
            <a:extLst>
              <a:ext uri="{FF2B5EF4-FFF2-40B4-BE49-F238E27FC236}">
                <a16:creationId xmlns:a16="http://schemas.microsoft.com/office/drawing/2014/main" id="{A8335AA5-8166-40C9-BF69-49CAE4D7D18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346561" y="2929803"/>
            <a:ext cx="161925" cy="163512"/>
          </a:xfrm>
          <a:custGeom>
            <a:avLst/>
            <a:gdLst>
              <a:gd name="T0" fmla="*/ 333 w 667"/>
              <a:gd name="T1" fmla="*/ 0 h 667"/>
              <a:gd name="T2" fmla="*/ 0 w 667"/>
              <a:gd name="T3" fmla="*/ 334 h 667"/>
              <a:gd name="T4" fmla="*/ 333 w 667"/>
              <a:gd name="T5" fmla="*/ 667 h 667"/>
              <a:gd name="T6" fmla="*/ 667 w 667"/>
              <a:gd name="T7" fmla="*/ 334 h 667"/>
              <a:gd name="T8" fmla="*/ 333 w 667"/>
              <a:gd name="T9" fmla="*/ 0 h 667"/>
              <a:gd name="T10" fmla="*/ 333 w 667"/>
              <a:gd name="T11" fmla="*/ 27 h 667"/>
              <a:gd name="T12" fmla="*/ 640 w 667"/>
              <a:gd name="T13" fmla="*/ 334 h 667"/>
              <a:gd name="T14" fmla="*/ 333 w 667"/>
              <a:gd name="T15" fmla="*/ 640 h 667"/>
              <a:gd name="T16" fmla="*/ 27 w 667"/>
              <a:gd name="T17" fmla="*/ 334 h 667"/>
              <a:gd name="T18" fmla="*/ 333 w 667"/>
              <a:gd name="T19" fmla="*/ 27 h 667"/>
              <a:gd name="T20" fmla="*/ 210 w 667"/>
              <a:gd name="T21" fmla="*/ 200 h 667"/>
              <a:gd name="T22" fmla="*/ 204 w 667"/>
              <a:gd name="T23" fmla="*/ 223 h 667"/>
              <a:gd name="T24" fmla="*/ 314 w 667"/>
              <a:gd name="T25" fmla="*/ 334 h 667"/>
              <a:gd name="T26" fmla="*/ 204 w 667"/>
              <a:gd name="T27" fmla="*/ 444 h 667"/>
              <a:gd name="T28" fmla="*/ 223 w 667"/>
              <a:gd name="T29" fmla="*/ 463 h 667"/>
              <a:gd name="T30" fmla="*/ 333 w 667"/>
              <a:gd name="T31" fmla="*/ 353 h 667"/>
              <a:gd name="T32" fmla="*/ 444 w 667"/>
              <a:gd name="T33" fmla="*/ 463 h 667"/>
              <a:gd name="T34" fmla="*/ 463 w 667"/>
              <a:gd name="T35" fmla="*/ 463 h 667"/>
              <a:gd name="T36" fmla="*/ 463 w 667"/>
              <a:gd name="T37" fmla="*/ 444 h 667"/>
              <a:gd name="T38" fmla="*/ 352 w 667"/>
              <a:gd name="T39" fmla="*/ 334 h 667"/>
              <a:gd name="T40" fmla="*/ 463 w 667"/>
              <a:gd name="T41" fmla="*/ 223 h 667"/>
              <a:gd name="T42" fmla="*/ 452 w 667"/>
              <a:gd name="T43" fmla="*/ 200 h 667"/>
              <a:gd name="T44" fmla="*/ 444 w 667"/>
              <a:gd name="T45" fmla="*/ 204 h 667"/>
              <a:gd name="T46" fmla="*/ 333 w 667"/>
              <a:gd name="T47" fmla="*/ 314 h 667"/>
              <a:gd name="T48" fmla="*/ 223 w 667"/>
              <a:gd name="T49" fmla="*/ 204 h 667"/>
              <a:gd name="T50" fmla="*/ 210 w 667"/>
              <a:gd name="T51" fmla="*/ 20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67" h="667">
                <a:moveTo>
                  <a:pt x="333" y="0"/>
                </a:moveTo>
                <a:cubicBezTo>
                  <a:pt x="149" y="0"/>
                  <a:pt x="0" y="150"/>
                  <a:pt x="0" y="334"/>
                </a:cubicBezTo>
                <a:cubicBezTo>
                  <a:pt x="0" y="518"/>
                  <a:pt x="149" y="667"/>
                  <a:pt x="333" y="667"/>
                </a:cubicBezTo>
                <a:cubicBezTo>
                  <a:pt x="517" y="667"/>
                  <a:pt x="667" y="518"/>
                  <a:pt x="667" y="334"/>
                </a:cubicBezTo>
                <a:cubicBezTo>
                  <a:pt x="667" y="150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3" y="27"/>
                  <a:pt x="640" y="164"/>
                  <a:pt x="640" y="334"/>
                </a:cubicBezTo>
                <a:cubicBezTo>
                  <a:pt x="640" y="503"/>
                  <a:pt x="503" y="640"/>
                  <a:pt x="333" y="640"/>
                </a:cubicBezTo>
                <a:cubicBezTo>
                  <a:pt x="164" y="640"/>
                  <a:pt x="27" y="503"/>
                  <a:pt x="27" y="334"/>
                </a:cubicBezTo>
                <a:cubicBezTo>
                  <a:pt x="27" y="164"/>
                  <a:pt x="164" y="27"/>
                  <a:pt x="333" y="27"/>
                </a:cubicBezTo>
                <a:close/>
                <a:moveTo>
                  <a:pt x="210" y="200"/>
                </a:moveTo>
                <a:cubicBezTo>
                  <a:pt x="201" y="202"/>
                  <a:pt x="196" y="217"/>
                  <a:pt x="204" y="223"/>
                </a:cubicBezTo>
                <a:lnTo>
                  <a:pt x="314" y="334"/>
                </a:lnTo>
                <a:lnTo>
                  <a:pt x="204" y="444"/>
                </a:lnTo>
                <a:cubicBezTo>
                  <a:pt x="191" y="457"/>
                  <a:pt x="210" y="476"/>
                  <a:pt x="223" y="463"/>
                </a:cubicBezTo>
                <a:lnTo>
                  <a:pt x="333" y="353"/>
                </a:lnTo>
                <a:lnTo>
                  <a:pt x="444" y="463"/>
                </a:lnTo>
                <a:cubicBezTo>
                  <a:pt x="449" y="468"/>
                  <a:pt x="458" y="468"/>
                  <a:pt x="463" y="463"/>
                </a:cubicBezTo>
                <a:cubicBezTo>
                  <a:pt x="468" y="458"/>
                  <a:pt x="468" y="449"/>
                  <a:pt x="463" y="444"/>
                </a:cubicBezTo>
                <a:lnTo>
                  <a:pt x="352" y="334"/>
                </a:lnTo>
                <a:lnTo>
                  <a:pt x="463" y="223"/>
                </a:lnTo>
                <a:cubicBezTo>
                  <a:pt x="472" y="214"/>
                  <a:pt x="465" y="198"/>
                  <a:pt x="452" y="200"/>
                </a:cubicBezTo>
                <a:cubicBezTo>
                  <a:pt x="449" y="201"/>
                  <a:pt x="446" y="202"/>
                  <a:pt x="444" y="204"/>
                </a:cubicBezTo>
                <a:lnTo>
                  <a:pt x="333" y="314"/>
                </a:lnTo>
                <a:lnTo>
                  <a:pt x="223" y="204"/>
                </a:lnTo>
                <a:cubicBezTo>
                  <a:pt x="219" y="199"/>
                  <a:pt x="213" y="200"/>
                  <a:pt x="210" y="200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Rectangle">
            <a:extLst>
              <a:ext uri="{FF2B5EF4-FFF2-40B4-BE49-F238E27FC236}">
                <a16:creationId xmlns:a16="http://schemas.microsoft.com/office/drawing/2014/main" id="{68CE983D-CBC0-42CE-B7C2-B47354655EB1}"/>
              </a:ext>
            </a:extLst>
          </p:cNvPr>
          <p:cNvSpPr/>
          <p:nvPr/>
        </p:nvSpPr>
        <p:spPr>
          <a:xfrm>
            <a:off x="2726056" y="2822581"/>
            <a:ext cx="1856265" cy="36957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E5C3656-08CA-4778-BA68-142446F349F8}"/>
              </a:ext>
            </a:extLst>
          </p:cNvPr>
          <p:cNvGrpSpPr/>
          <p:nvPr/>
        </p:nvGrpSpPr>
        <p:grpSpPr>
          <a:xfrm>
            <a:off x="2251537" y="2938740"/>
            <a:ext cx="160819" cy="117564"/>
            <a:chOff x="5743758" y="4878531"/>
            <a:chExt cx="160819" cy="117564"/>
          </a:xfrm>
        </p:grpSpPr>
        <p:cxnSp>
          <p:nvCxnSpPr>
            <p:cNvPr id="109" name="Line">
              <a:extLst>
                <a:ext uri="{FF2B5EF4-FFF2-40B4-BE49-F238E27FC236}">
                  <a16:creationId xmlns:a16="http://schemas.microsoft.com/office/drawing/2014/main" id="{52A44706-C8A8-45BD-A4AD-DA5D43374B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43758" y="4878531"/>
              <a:ext cx="160819" cy="0"/>
            </a:xfrm>
            <a:prstGeom prst="line">
              <a:avLst/>
            </a:prstGeom>
            <a:ln w="190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Line">
              <a:extLst>
                <a:ext uri="{FF2B5EF4-FFF2-40B4-BE49-F238E27FC236}">
                  <a16:creationId xmlns:a16="http://schemas.microsoft.com/office/drawing/2014/main" id="{D342BEB6-3203-4574-B869-3819B1247C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43758" y="4937313"/>
              <a:ext cx="160819" cy="0"/>
            </a:xfrm>
            <a:prstGeom prst="line">
              <a:avLst/>
            </a:prstGeom>
            <a:ln w="190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Line">
              <a:extLst>
                <a:ext uri="{FF2B5EF4-FFF2-40B4-BE49-F238E27FC236}">
                  <a16:creationId xmlns:a16="http://schemas.microsoft.com/office/drawing/2014/main" id="{79A4A7A8-34F7-443A-9C0A-F1E22144F3A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43758" y="4996095"/>
              <a:ext cx="160819" cy="0"/>
            </a:xfrm>
            <a:prstGeom prst="line">
              <a:avLst/>
            </a:prstGeom>
            <a:ln w="190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Selection Overlay">
            <a:extLst>
              <a:ext uri="{FF2B5EF4-FFF2-40B4-BE49-F238E27FC236}">
                <a16:creationId xmlns:a16="http://schemas.microsoft.com/office/drawing/2014/main" id="{EC9D253E-9DCC-4439-A061-51C9ACB24511}"/>
              </a:ext>
            </a:extLst>
          </p:cNvPr>
          <p:cNvSpPr/>
          <p:nvPr/>
        </p:nvSpPr>
        <p:spPr>
          <a:xfrm>
            <a:off x="661668" y="3196716"/>
            <a:ext cx="1856265" cy="2993575"/>
          </a:xfrm>
          <a:prstGeom prst="rect">
            <a:avLst/>
          </a:prstGeom>
          <a:solidFill>
            <a:srgbClr val="5B9BD5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Rectangle">
            <a:extLst>
              <a:ext uri="{FF2B5EF4-FFF2-40B4-BE49-F238E27FC236}">
                <a16:creationId xmlns:a16="http://schemas.microsoft.com/office/drawing/2014/main" id="{B3E0EE41-DA16-4758-9387-6239C1566537}"/>
              </a:ext>
            </a:extLst>
          </p:cNvPr>
          <p:cNvSpPr/>
          <p:nvPr/>
        </p:nvSpPr>
        <p:spPr>
          <a:xfrm>
            <a:off x="4737334" y="5286103"/>
            <a:ext cx="1854209" cy="91826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A737C8E-A618-4133-A47D-C07409D7ABB0}"/>
              </a:ext>
            </a:extLst>
          </p:cNvPr>
          <p:cNvSpPr txBox="1"/>
          <p:nvPr/>
        </p:nvSpPr>
        <p:spPr>
          <a:xfrm>
            <a:off x="4737334" y="5341286"/>
            <a:ext cx="1776675" cy="318924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Terms of use   |     contact us </a:t>
            </a:r>
          </a:p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RSS</a:t>
            </a:r>
          </a:p>
        </p:txBody>
      </p:sp>
      <p:sp>
        <p:nvSpPr>
          <p:cNvPr id="117" name="Facebook">
            <a:extLst>
              <a:ext uri="{FF2B5EF4-FFF2-40B4-BE49-F238E27FC236}">
                <a16:creationId xmlns:a16="http://schemas.microsoft.com/office/drawing/2014/main" id="{ED6F3EAA-1B3F-415E-B365-DFC6CF62C2B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26611" y="5676599"/>
            <a:ext cx="161925" cy="163513"/>
          </a:xfrm>
          <a:custGeom>
            <a:avLst/>
            <a:gdLst>
              <a:gd name="T0" fmla="*/ 133 w 666"/>
              <a:gd name="T1" fmla="*/ 0 h 667"/>
              <a:gd name="T2" fmla="*/ 0 w 666"/>
              <a:gd name="T3" fmla="*/ 133 h 667"/>
              <a:gd name="T4" fmla="*/ 0 w 666"/>
              <a:gd name="T5" fmla="*/ 533 h 667"/>
              <a:gd name="T6" fmla="*/ 133 w 666"/>
              <a:gd name="T7" fmla="*/ 667 h 667"/>
              <a:gd name="T8" fmla="*/ 533 w 666"/>
              <a:gd name="T9" fmla="*/ 667 h 667"/>
              <a:gd name="T10" fmla="*/ 666 w 666"/>
              <a:gd name="T11" fmla="*/ 533 h 667"/>
              <a:gd name="T12" fmla="*/ 666 w 666"/>
              <a:gd name="T13" fmla="*/ 133 h 667"/>
              <a:gd name="T14" fmla="*/ 533 w 666"/>
              <a:gd name="T15" fmla="*/ 0 h 667"/>
              <a:gd name="T16" fmla="*/ 133 w 666"/>
              <a:gd name="T17" fmla="*/ 0 h 667"/>
              <a:gd name="T18" fmla="*/ 133 w 666"/>
              <a:gd name="T19" fmla="*/ 27 h 667"/>
              <a:gd name="T20" fmla="*/ 533 w 666"/>
              <a:gd name="T21" fmla="*/ 27 h 667"/>
              <a:gd name="T22" fmla="*/ 640 w 666"/>
              <a:gd name="T23" fmla="*/ 133 h 667"/>
              <a:gd name="T24" fmla="*/ 640 w 666"/>
              <a:gd name="T25" fmla="*/ 533 h 667"/>
              <a:gd name="T26" fmla="*/ 533 w 666"/>
              <a:gd name="T27" fmla="*/ 640 h 667"/>
              <a:gd name="T28" fmla="*/ 453 w 666"/>
              <a:gd name="T29" fmla="*/ 640 h 667"/>
              <a:gd name="T30" fmla="*/ 453 w 666"/>
              <a:gd name="T31" fmla="*/ 387 h 667"/>
              <a:gd name="T32" fmla="*/ 518 w 666"/>
              <a:gd name="T33" fmla="*/ 387 h 667"/>
              <a:gd name="T34" fmla="*/ 535 w 666"/>
              <a:gd name="T35" fmla="*/ 280 h 667"/>
              <a:gd name="T36" fmla="*/ 453 w 666"/>
              <a:gd name="T37" fmla="*/ 280 h 667"/>
              <a:gd name="T38" fmla="*/ 453 w 666"/>
              <a:gd name="T39" fmla="*/ 253 h 667"/>
              <a:gd name="T40" fmla="*/ 456 w 666"/>
              <a:gd name="T41" fmla="*/ 244 h 667"/>
              <a:gd name="T42" fmla="*/ 480 w 666"/>
              <a:gd name="T43" fmla="*/ 240 h 667"/>
              <a:gd name="T44" fmla="*/ 533 w 666"/>
              <a:gd name="T45" fmla="*/ 240 h 667"/>
              <a:gd name="T46" fmla="*/ 533 w 666"/>
              <a:gd name="T47" fmla="*/ 150 h 667"/>
              <a:gd name="T48" fmla="*/ 524 w 666"/>
              <a:gd name="T49" fmla="*/ 147 h 667"/>
              <a:gd name="T50" fmla="*/ 440 w 666"/>
              <a:gd name="T51" fmla="*/ 133 h 667"/>
              <a:gd name="T52" fmla="*/ 355 w 666"/>
              <a:gd name="T53" fmla="*/ 169 h 667"/>
              <a:gd name="T54" fmla="*/ 333 w 666"/>
              <a:gd name="T55" fmla="*/ 253 h 667"/>
              <a:gd name="T56" fmla="*/ 333 w 666"/>
              <a:gd name="T57" fmla="*/ 280 h 667"/>
              <a:gd name="T58" fmla="*/ 293 w 666"/>
              <a:gd name="T59" fmla="*/ 280 h 667"/>
              <a:gd name="T60" fmla="*/ 293 w 666"/>
              <a:gd name="T61" fmla="*/ 387 h 667"/>
              <a:gd name="T62" fmla="*/ 333 w 666"/>
              <a:gd name="T63" fmla="*/ 387 h 667"/>
              <a:gd name="T64" fmla="*/ 333 w 666"/>
              <a:gd name="T65" fmla="*/ 640 h 667"/>
              <a:gd name="T66" fmla="*/ 133 w 666"/>
              <a:gd name="T67" fmla="*/ 640 h 667"/>
              <a:gd name="T68" fmla="*/ 26 w 666"/>
              <a:gd name="T69" fmla="*/ 533 h 667"/>
              <a:gd name="T70" fmla="*/ 26 w 666"/>
              <a:gd name="T71" fmla="*/ 133 h 667"/>
              <a:gd name="T72" fmla="*/ 133 w 666"/>
              <a:gd name="T73" fmla="*/ 27 h 667"/>
              <a:gd name="T74" fmla="*/ 440 w 666"/>
              <a:gd name="T75" fmla="*/ 160 h 667"/>
              <a:gd name="T76" fmla="*/ 506 w 666"/>
              <a:gd name="T77" fmla="*/ 170 h 667"/>
              <a:gd name="T78" fmla="*/ 506 w 666"/>
              <a:gd name="T79" fmla="*/ 213 h 667"/>
              <a:gd name="T80" fmla="*/ 480 w 666"/>
              <a:gd name="T81" fmla="*/ 213 h 667"/>
              <a:gd name="T82" fmla="*/ 442 w 666"/>
              <a:gd name="T83" fmla="*/ 221 h 667"/>
              <a:gd name="T84" fmla="*/ 426 w 666"/>
              <a:gd name="T85" fmla="*/ 253 h 667"/>
              <a:gd name="T86" fmla="*/ 426 w 666"/>
              <a:gd name="T87" fmla="*/ 307 h 667"/>
              <a:gd name="T88" fmla="*/ 504 w 666"/>
              <a:gd name="T89" fmla="*/ 307 h 667"/>
              <a:gd name="T90" fmla="*/ 495 w 666"/>
              <a:gd name="T91" fmla="*/ 360 h 667"/>
              <a:gd name="T92" fmla="*/ 426 w 666"/>
              <a:gd name="T93" fmla="*/ 360 h 667"/>
              <a:gd name="T94" fmla="*/ 426 w 666"/>
              <a:gd name="T95" fmla="*/ 640 h 667"/>
              <a:gd name="T96" fmla="*/ 360 w 666"/>
              <a:gd name="T97" fmla="*/ 640 h 667"/>
              <a:gd name="T98" fmla="*/ 360 w 666"/>
              <a:gd name="T99" fmla="*/ 360 h 667"/>
              <a:gd name="T100" fmla="*/ 320 w 666"/>
              <a:gd name="T101" fmla="*/ 360 h 667"/>
              <a:gd name="T102" fmla="*/ 320 w 666"/>
              <a:gd name="T103" fmla="*/ 307 h 667"/>
              <a:gd name="T104" fmla="*/ 360 w 666"/>
              <a:gd name="T105" fmla="*/ 307 h 667"/>
              <a:gd name="T106" fmla="*/ 360 w 666"/>
              <a:gd name="T107" fmla="*/ 253 h 667"/>
              <a:gd name="T108" fmla="*/ 377 w 666"/>
              <a:gd name="T109" fmla="*/ 185 h 667"/>
              <a:gd name="T110" fmla="*/ 440 w 666"/>
              <a:gd name="T111" fmla="*/ 1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6" h="667">
                <a:moveTo>
                  <a:pt x="133" y="0"/>
                </a:moveTo>
                <a:cubicBezTo>
                  <a:pt x="59" y="0"/>
                  <a:pt x="0" y="60"/>
                  <a:pt x="0" y="133"/>
                </a:cubicBezTo>
                <a:lnTo>
                  <a:pt x="0" y="533"/>
                </a:lnTo>
                <a:cubicBezTo>
                  <a:pt x="0" y="607"/>
                  <a:pt x="59" y="667"/>
                  <a:pt x="133" y="667"/>
                </a:cubicBezTo>
                <a:lnTo>
                  <a:pt x="533" y="667"/>
                </a:lnTo>
                <a:cubicBezTo>
                  <a:pt x="606" y="667"/>
                  <a:pt x="666" y="607"/>
                  <a:pt x="666" y="533"/>
                </a:cubicBezTo>
                <a:lnTo>
                  <a:pt x="666" y="133"/>
                </a:lnTo>
                <a:cubicBezTo>
                  <a:pt x="666" y="60"/>
                  <a:pt x="606" y="0"/>
                  <a:pt x="533" y="0"/>
                </a:cubicBezTo>
                <a:lnTo>
                  <a:pt x="133" y="0"/>
                </a:lnTo>
                <a:close/>
                <a:moveTo>
                  <a:pt x="133" y="27"/>
                </a:moveTo>
                <a:lnTo>
                  <a:pt x="533" y="27"/>
                </a:lnTo>
                <a:cubicBezTo>
                  <a:pt x="592" y="27"/>
                  <a:pt x="640" y="74"/>
                  <a:pt x="640" y="133"/>
                </a:cubicBezTo>
                <a:lnTo>
                  <a:pt x="640" y="533"/>
                </a:lnTo>
                <a:cubicBezTo>
                  <a:pt x="640" y="592"/>
                  <a:pt x="592" y="640"/>
                  <a:pt x="533" y="640"/>
                </a:cubicBezTo>
                <a:lnTo>
                  <a:pt x="453" y="640"/>
                </a:lnTo>
                <a:lnTo>
                  <a:pt x="453" y="387"/>
                </a:lnTo>
                <a:lnTo>
                  <a:pt x="518" y="387"/>
                </a:lnTo>
                <a:lnTo>
                  <a:pt x="535" y="280"/>
                </a:lnTo>
                <a:lnTo>
                  <a:pt x="453" y="280"/>
                </a:lnTo>
                <a:lnTo>
                  <a:pt x="453" y="253"/>
                </a:lnTo>
                <a:cubicBezTo>
                  <a:pt x="453" y="246"/>
                  <a:pt x="454" y="245"/>
                  <a:pt x="456" y="244"/>
                </a:cubicBezTo>
                <a:cubicBezTo>
                  <a:pt x="459" y="242"/>
                  <a:pt x="466" y="240"/>
                  <a:pt x="480" y="240"/>
                </a:cubicBezTo>
                <a:lnTo>
                  <a:pt x="533" y="240"/>
                </a:lnTo>
                <a:lnTo>
                  <a:pt x="533" y="150"/>
                </a:lnTo>
                <a:lnTo>
                  <a:pt x="524" y="147"/>
                </a:lnTo>
                <a:cubicBezTo>
                  <a:pt x="524" y="147"/>
                  <a:pt x="481" y="133"/>
                  <a:pt x="440" y="133"/>
                </a:cubicBezTo>
                <a:cubicBezTo>
                  <a:pt x="401" y="133"/>
                  <a:pt x="372" y="146"/>
                  <a:pt x="355" y="169"/>
                </a:cubicBezTo>
                <a:cubicBezTo>
                  <a:pt x="338" y="191"/>
                  <a:pt x="333" y="221"/>
                  <a:pt x="333" y="253"/>
                </a:cubicBezTo>
                <a:lnTo>
                  <a:pt x="333" y="280"/>
                </a:lnTo>
                <a:lnTo>
                  <a:pt x="293" y="280"/>
                </a:lnTo>
                <a:lnTo>
                  <a:pt x="293" y="387"/>
                </a:lnTo>
                <a:lnTo>
                  <a:pt x="333" y="387"/>
                </a:lnTo>
                <a:lnTo>
                  <a:pt x="333" y="640"/>
                </a:lnTo>
                <a:lnTo>
                  <a:pt x="133" y="640"/>
                </a:lnTo>
                <a:cubicBezTo>
                  <a:pt x="74" y="640"/>
                  <a:pt x="26" y="592"/>
                  <a:pt x="26" y="533"/>
                </a:cubicBezTo>
                <a:lnTo>
                  <a:pt x="26" y="133"/>
                </a:lnTo>
                <a:cubicBezTo>
                  <a:pt x="26" y="74"/>
                  <a:pt x="74" y="27"/>
                  <a:pt x="133" y="27"/>
                </a:cubicBezTo>
                <a:close/>
                <a:moveTo>
                  <a:pt x="440" y="160"/>
                </a:moveTo>
                <a:cubicBezTo>
                  <a:pt x="469" y="160"/>
                  <a:pt x="495" y="167"/>
                  <a:pt x="506" y="170"/>
                </a:cubicBezTo>
                <a:lnTo>
                  <a:pt x="506" y="213"/>
                </a:lnTo>
                <a:lnTo>
                  <a:pt x="480" y="213"/>
                </a:lnTo>
                <a:cubicBezTo>
                  <a:pt x="464" y="213"/>
                  <a:pt x="452" y="215"/>
                  <a:pt x="442" y="221"/>
                </a:cubicBezTo>
                <a:cubicBezTo>
                  <a:pt x="431" y="228"/>
                  <a:pt x="426" y="241"/>
                  <a:pt x="426" y="253"/>
                </a:cubicBezTo>
                <a:lnTo>
                  <a:pt x="426" y="307"/>
                </a:lnTo>
                <a:lnTo>
                  <a:pt x="504" y="307"/>
                </a:lnTo>
                <a:lnTo>
                  <a:pt x="495" y="360"/>
                </a:lnTo>
                <a:lnTo>
                  <a:pt x="426" y="360"/>
                </a:lnTo>
                <a:lnTo>
                  <a:pt x="426" y="640"/>
                </a:lnTo>
                <a:lnTo>
                  <a:pt x="360" y="640"/>
                </a:lnTo>
                <a:lnTo>
                  <a:pt x="360" y="360"/>
                </a:lnTo>
                <a:lnTo>
                  <a:pt x="320" y="360"/>
                </a:lnTo>
                <a:lnTo>
                  <a:pt x="320" y="307"/>
                </a:lnTo>
                <a:lnTo>
                  <a:pt x="360" y="307"/>
                </a:lnTo>
                <a:lnTo>
                  <a:pt x="360" y="253"/>
                </a:lnTo>
                <a:cubicBezTo>
                  <a:pt x="360" y="224"/>
                  <a:pt x="365" y="200"/>
                  <a:pt x="377" y="185"/>
                </a:cubicBezTo>
                <a:cubicBezTo>
                  <a:pt x="388" y="169"/>
                  <a:pt x="406" y="160"/>
                  <a:pt x="440" y="1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Twitter">
            <a:extLst>
              <a:ext uri="{FF2B5EF4-FFF2-40B4-BE49-F238E27FC236}">
                <a16:creationId xmlns:a16="http://schemas.microsoft.com/office/drawing/2014/main" id="{54E2178E-A19F-464A-A766-0FD544CA6B5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94191" y="5700228"/>
            <a:ext cx="166688" cy="133350"/>
          </a:xfrm>
          <a:custGeom>
            <a:avLst/>
            <a:gdLst>
              <a:gd name="T0" fmla="*/ 463 w 678"/>
              <a:gd name="T1" fmla="*/ 0 h 547"/>
              <a:gd name="T2" fmla="*/ 318 w 678"/>
              <a:gd name="T3" fmla="*/ 145 h 547"/>
              <a:gd name="T4" fmla="*/ 320 w 678"/>
              <a:gd name="T5" fmla="*/ 159 h 547"/>
              <a:gd name="T6" fmla="*/ 75 w 678"/>
              <a:gd name="T7" fmla="*/ 29 h 547"/>
              <a:gd name="T8" fmla="*/ 53 w 678"/>
              <a:gd name="T9" fmla="*/ 31 h 547"/>
              <a:gd name="T10" fmla="*/ 33 w 678"/>
              <a:gd name="T11" fmla="*/ 103 h 547"/>
              <a:gd name="T12" fmla="*/ 62 w 678"/>
              <a:gd name="T13" fmla="*/ 189 h 547"/>
              <a:gd name="T14" fmla="*/ 52 w 678"/>
              <a:gd name="T15" fmla="*/ 184 h 547"/>
              <a:gd name="T16" fmla="*/ 32 w 678"/>
              <a:gd name="T17" fmla="*/ 198 h 547"/>
              <a:gd name="T18" fmla="*/ 95 w 678"/>
              <a:gd name="T19" fmla="*/ 316 h 547"/>
              <a:gd name="T20" fmla="*/ 79 w 678"/>
              <a:gd name="T21" fmla="*/ 333 h 547"/>
              <a:gd name="T22" fmla="*/ 179 w 678"/>
              <a:gd name="T23" fmla="*/ 427 h 547"/>
              <a:gd name="T24" fmla="*/ 51 w 678"/>
              <a:gd name="T25" fmla="*/ 463 h 547"/>
              <a:gd name="T26" fmla="*/ 21 w 678"/>
              <a:gd name="T27" fmla="*/ 461 h 547"/>
              <a:gd name="T28" fmla="*/ 12 w 678"/>
              <a:gd name="T29" fmla="*/ 486 h 547"/>
              <a:gd name="T30" fmla="*/ 221 w 678"/>
              <a:gd name="T31" fmla="*/ 547 h 547"/>
              <a:gd name="T32" fmla="*/ 508 w 678"/>
              <a:gd name="T33" fmla="*/ 420 h 547"/>
              <a:gd name="T34" fmla="*/ 608 w 678"/>
              <a:gd name="T35" fmla="*/ 160 h 547"/>
              <a:gd name="T36" fmla="*/ 608 w 678"/>
              <a:gd name="T37" fmla="*/ 149 h 547"/>
              <a:gd name="T38" fmla="*/ 671 w 678"/>
              <a:gd name="T39" fmla="*/ 82 h 547"/>
              <a:gd name="T40" fmla="*/ 654 w 678"/>
              <a:gd name="T41" fmla="*/ 63 h 547"/>
              <a:gd name="T42" fmla="*/ 632 w 678"/>
              <a:gd name="T43" fmla="*/ 69 h 547"/>
              <a:gd name="T44" fmla="*/ 655 w 678"/>
              <a:gd name="T45" fmla="*/ 27 h 547"/>
              <a:gd name="T46" fmla="*/ 635 w 678"/>
              <a:gd name="T47" fmla="*/ 11 h 547"/>
              <a:gd name="T48" fmla="*/ 561 w 678"/>
              <a:gd name="T49" fmla="*/ 40 h 547"/>
              <a:gd name="T50" fmla="*/ 463 w 678"/>
              <a:gd name="T51" fmla="*/ 0 h 547"/>
              <a:gd name="T52" fmla="*/ 463 w 678"/>
              <a:gd name="T53" fmla="*/ 27 h 547"/>
              <a:gd name="T54" fmla="*/ 549 w 678"/>
              <a:gd name="T55" fmla="*/ 64 h 547"/>
              <a:gd name="T56" fmla="*/ 561 w 678"/>
              <a:gd name="T57" fmla="*/ 68 h 547"/>
              <a:gd name="T58" fmla="*/ 611 w 678"/>
              <a:gd name="T59" fmla="*/ 53 h 547"/>
              <a:gd name="T60" fmla="*/ 577 w 678"/>
              <a:gd name="T61" fmla="*/ 84 h 547"/>
              <a:gd name="T62" fmla="*/ 586 w 678"/>
              <a:gd name="T63" fmla="*/ 109 h 547"/>
              <a:gd name="T64" fmla="*/ 624 w 678"/>
              <a:gd name="T65" fmla="*/ 98 h 547"/>
              <a:gd name="T66" fmla="*/ 586 w 678"/>
              <a:gd name="T67" fmla="*/ 132 h 547"/>
              <a:gd name="T68" fmla="*/ 581 w 678"/>
              <a:gd name="T69" fmla="*/ 143 h 547"/>
              <a:gd name="T70" fmla="*/ 581 w 678"/>
              <a:gd name="T71" fmla="*/ 160 h 547"/>
              <a:gd name="T72" fmla="*/ 488 w 678"/>
              <a:gd name="T73" fmla="*/ 403 h 547"/>
              <a:gd name="T74" fmla="*/ 221 w 678"/>
              <a:gd name="T75" fmla="*/ 520 h 547"/>
              <a:gd name="T76" fmla="*/ 72 w 678"/>
              <a:gd name="T77" fmla="*/ 488 h 547"/>
              <a:gd name="T78" fmla="*/ 222 w 678"/>
              <a:gd name="T79" fmla="*/ 430 h 547"/>
              <a:gd name="T80" fmla="*/ 214 w 678"/>
              <a:gd name="T81" fmla="*/ 407 h 547"/>
              <a:gd name="T82" fmla="*/ 114 w 678"/>
              <a:gd name="T83" fmla="*/ 344 h 547"/>
              <a:gd name="T84" fmla="*/ 154 w 678"/>
              <a:gd name="T85" fmla="*/ 339 h 547"/>
              <a:gd name="T86" fmla="*/ 153 w 678"/>
              <a:gd name="T87" fmla="*/ 313 h 547"/>
              <a:gd name="T88" fmla="*/ 62 w 678"/>
              <a:gd name="T89" fmla="*/ 217 h 547"/>
              <a:gd name="T90" fmla="*/ 104 w 678"/>
              <a:gd name="T91" fmla="*/ 226 h 547"/>
              <a:gd name="T92" fmla="*/ 112 w 678"/>
              <a:gd name="T93" fmla="*/ 201 h 547"/>
              <a:gd name="T94" fmla="*/ 60 w 678"/>
              <a:gd name="T95" fmla="*/ 103 h 547"/>
              <a:gd name="T96" fmla="*/ 69 w 678"/>
              <a:gd name="T97" fmla="*/ 61 h 547"/>
              <a:gd name="T98" fmla="*/ 334 w 678"/>
              <a:gd name="T99" fmla="*/ 188 h 547"/>
              <a:gd name="T100" fmla="*/ 348 w 678"/>
              <a:gd name="T101" fmla="*/ 171 h 547"/>
              <a:gd name="T102" fmla="*/ 345 w 678"/>
              <a:gd name="T103" fmla="*/ 145 h 547"/>
              <a:gd name="T104" fmla="*/ 463 w 678"/>
              <a:gd name="T105" fmla="*/ 27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78" h="547">
                <a:moveTo>
                  <a:pt x="463" y="0"/>
                </a:moveTo>
                <a:cubicBezTo>
                  <a:pt x="383" y="0"/>
                  <a:pt x="318" y="65"/>
                  <a:pt x="318" y="145"/>
                </a:cubicBezTo>
                <a:cubicBezTo>
                  <a:pt x="318" y="149"/>
                  <a:pt x="319" y="154"/>
                  <a:pt x="320" y="159"/>
                </a:cubicBezTo>
                <a:cubicBezTo>
                  <a:pt x="221" y="149"/>
                  <a:pt x="134" y="101"/>
                  <a:pt x="75" y="29"/>
                </a:cubicBezTo>
                <a:cubicBezTo>
                  <a:pt x="69" y="22"/>
                  <a:pt x="57" y="22"/>
                  <a:pt x="53" y="31"/>
                </a:cubicBezTo>
                <a:cubicBezTo>
                  <a:pt x="40" y="52"/>
                  <a:pt x="33" y="77"/>
                  <a:pt x="33" y="103"/>
                </a:cubicBezTo>
                <a:cubicBezTo>
                  <a:pt x="33" y="135"/>
                  <a:pt x="44" y="165"/>
                  <a:pt x="62" y="189"/>
                </a:cubicBezTo>
                <a:cubicBezTo>
                  <a:pt x="59" y="187"/>
                  <a:pt x="55" y="186"/>
                  <a:pt x="52" y="184"/>
                </a:cubicBezTo>
                <a:cubicBezTo>
                  <a:pt x="39" y="181"/>
                  <a:pt x="32" y="187"/>
                  <a:pt x="32" y="198"/>
                </a:cubicBezTo>
                <a:cubicBezTo>
                  <a:pt x="32" y="247"/>
                  <a:pt x="58" y="290"/>
                  <a:pt x="95" y="316"/>
                </a:cubicBezTo>
                <a:cubicBezTo>
                  <a:pt x="81" y="317"/>
                  <a:pt x="76" y="322"/>
                  <a:pt x="79" y="333"/>
                </a:cubicBezTo>
                <a:cubicBezTo>
                  <a:pt x="94" y="379"/>
                  <a:pt x="132" y="414"/>
                  <a:pt x="179" y="427"/>
                </a:cubicBezTo>
                <a:cubicBezTo>
                  <a:pt x="142" y="450"/>
                  <a:pt x="98" y="463"/>
                  <a:pt x="51" y="463"/>
                </a:cubicBezTo>
                <a:cubicBezTo>
                  <a:pt x="41" y="463"/>
                  <a:pt x="31" y="462"/>
                  <a:pt x="21" y="461"/>
                </a:cubicBezTo>
                <a:cubicBezTo>
                  <a:pt x="7" y="459"/>
                  <a:pt x="0" y="478"/>
                  <a:pt x="12" y="486"/>
                </a:cubicBezTo>
                <a:cubicBezTo>
                  <a:pt x="73" y="524"/>
                  <a:pt x="144" y="547"/>
                  <a:pt x="221" y="547"/>
                </a:cubicBezTo>
                <a:cubicBezTo>
                  <a:pt x="345" y="547"/>
                  <a:pt x="443" y="495"/>
                  <a:pt x="508" y="420"/>
                </a:cubicBezTo>
                <a:cubicBezTo>
                  <a:pt x="574" y="346"/>
                  <a:pt x="608" y="250"/>
                  <a:pt x="608" y="160"/>
                </a:cubicBezTo>
                <a:cubicBezTo>
                  <a:pt x="608" y="156"/>
                  <a:pt x="608" y="152"/>
                  <a:pt x="608" y="149"/>
                </a:cubicBezTo>
                <a:cubicBezTo>
                  <a:pt x="632" y="130"/>
                  <a:pt x="654" y="108"/>
                  <a:pt x="671" y="82"/>
                </a:cubicBezTo>
                <a:cubicBezTo>
                  <a:pt x="678" y="71"/>
                  <a:pt x="666" y="57"/>
                  <a:pt x="654" y="63"/>
                </a:cubicBezTo>
                <a:cubicBezTo>
                  <a:pt x="647" y="66"/>
                  <a:pt x="639" y="66"/>
                  <a:pt x="632" y="69"/>
                </a:cubicBezTo>
                <a:cubicBezTo>
                  <a:pt x="642" y="56"/>
                  <a:pt x="650" y="42"/>
                  <a:pt x="655" y="27"/>
                </a:cubicBezTo>
                <a:cubicBezTo>
                  <a:pt x="658" y="15"/>
                  <a:pt x="646" y="5"/>
                  <a:pt x="635" y="11"/>
                </a:cubicBezTo>
                <a:cubicBezTo>
                  <a:pt x="612" y="25"/>
                  <a:pt x="587" y="34"/>
                  <a:pt x="561" y="40"/>
                </a:cubicBezTo>
                <a:cubicBezTo>
                  <a:pt x="535" y="16"/>
                  <a:pt x="501" y="0"/>
                  <a:pt x="463" y="0"/>
                </a:cubicBezTo>
                <a:close/>
                <a:moveTo>
                  <a:pt x="463" y="27"/>
                </a:moveTo>
                <a:cubicBezTo>
                  <a:pt x="497" y="27"/>
                  <a:pt x="527" y="41"/>
                  <a:pt x="549" y="64"/>
                </a:cubicBezTo>
                <a:cubicBezTo>
                  <a:pt x="552" y="67"/>
                  <a:pt x="557" y="69"/>
                  <a:pt x="561" y="68"/>
                </a:cubicBezTo>
                <a:cubicBezTo>
                  <a:pt x="578" y="64"/>
                  <a:pt x="595" y="59"/>
                  <a:pt x="611" y="53"/>
                </a:cubicBezTo>
                <a:cubicBezTo>
                  <a:pt x="602" y="65"/>
                  <a:pt x="591" y="76"/>
                  <a:pt x="577" y="84"/>
                </a:cubicBezTo>
                <a:cubicBezTo>
                  <a:pt x="565" y="91"/>
                  <a:pt x="572" y="110"/>
                  <a:pt x="586" y="109"/>
                </a:cubicBezTo>
                <a:cubicBezTo>
                  <a:pt x="599" y="107"/>
                  <a:pt x="611" y="102"/>
                  <a:pt x="624" y="98"/>
                </a:cubicBezTo>
                <a:cubicBezTo>
                  <a:pt x="612" y="111"/>
                  <a:pt x="600" y="122"/>
                  <a:pt x="586" y="132"/>
                </a:cubicBezTo>
                <a:cubicBezTo>
                  <a:pt x="583" y="135"/>
                  <a:pt x="581" y="139"/>
                  <a:pt x="581" y="143"/>
                </a:cubicBezTo>
                <a:cubicBezTo>
                  <a:pt x="581" y="149"/>
                  <a:pt x="581" y="154"/>
                  <a:pt x="581" y="160"/>
                </a:cubicBezTo>
                <a:cubicBezTo>
                  <a:pt x="581" y="243"/>
                  <a:pt x="549" y="334"/>
                  <a:pt x="488" y="403"/>
                </a:cubicBezTo>
                <a:cubicBezTo>
                  <a:pt x="427" y="472"/>
                  <a:pt x="338" y="520"/>
                  <a:pt x="221" y="520"/>
                </a:cubicBezTo>
                <a:cubicBezTo>
                  <a:pt x="168" y="520"/>
                  <a:pt x="118" y="508"/>
                  <a:pt x="72" y="488"/>
                </a:cubicBezTo>
                <a:cubicBezTo>
                  <a:pt x="128" y="483"/>
                  <a:pt x="180" y="463"/>
                  <a:pt x="222" y="430"/>
                </a:cubicBezTo>
                <a:cubicBezTo>
                  <a:pt x="232" y="423"/>
                  <a:pt x="227" y="407"/>
                  <a:pt x="214" y="407"/>
                </a:cubicBezTo>
                <a:cubicBezTo>
                  <a:pt x="170" y="406"/>
                  <a:pt x="134" y="380"/>
                  <a:pt x="114" y="344"/>
                </a:cubicBezTo>
                <a:cubicBezTo>
                  <a:pt x="128" y="344"/>
                  <a:pt x="143" y="343"/>
                  <a:pt x="154" y="339"/>
                </a:cubicBezTo>
                <a:cubicBezTo>
                  <a:pt x="168" y="336"/>
                  <a:pt x="167" y="316"/>
                  <a:pt x="153" y="313"/>
                </a:cubicBezTo>
                <a:cubicBezTo>
                  <a:pt x="106" y="304"/>
                  <a:pt x="70" y="265"/>
                  <a:pt x="62" y="217"/>
                </a:cubicBezTo>
                <a:cubicBezTo>
                  <a:pt x="76" y="222"/>
                  <a:pt x="90" y="225"/>
                  <a:pt x="104" y="226"/>
                </a:cubicBezTo>
                <a:cubicBezTo>
                  <a:pt x="118" y="226"/>
                  <a:pt x="123" y="209"/>
                  <a:pt x="112" y="201"/>
                </a:cubicBezTo>
                <a:cubicBezTo>
                  <a:pt x="81" y="180"/>
                  <a:pt x="60" y="144"/>
                  <a:pt x="60" y="103"/>
                </a:cubicBezTo>
                <a:cubicBezTo>
                  <a:pt x="60" y="88"/>
                  <a:pt x="64" y="74"/>
                  <a:pt x="69" y="61"/>
                </a:cubicBezTo>
                <a:cubicBezTo>
                  <a:pt x="135" y="134"/>
                  <a:pt x="229" y="182"/>
                  <a:pt x="334" y="188"/>
                </a:cubicBezTo>
                <a:cubicBezTo>
                  <a:pt x="343" y="188"/>
                  <a:pt x="350" y="180"/>
                  <a:pt x="348" y="171"/>
                </a:cubicBezTo>
                <a:cubicBezTo>
                  <a:pt x="346" y="163"/>
                  <a:pt x="345" y="154"/>
                  <a:pt x="345" y="145"/>
                </a:cubicBezTo>
                <a:cubicBezTo>
                  <a:pt x="345" y="79"/>
                  <a:pt x="397" y="27"/>
                  <a:pt x="463" y="27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LinkedIn">
            <a:extLst>
              <a:ext uri="{FF2B5EF4-FFF2-40B4-BE49-F238E27FC236}">
                <a16:creationId xmlns:a16="http://schemas.microsoft.com/office/drawing/2014/main" id="{BE2B3E50-AB51-4294-9505-FF2047389DB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83952" y="5694005"/>
            <a:ext cx="161925" cy="163513"/>
          </a:xfrm>
          <a:custGeom>
            <a:avLst/>
            <a:gdLst>
              <a:gd name="T0" fmla="*/ 0 w 667"/>
              <a:gd name="T1" fmla="*/ 133 h 666"/>
              <a:gd name="T2" fmla="*/ 133 w 667"/>
              <a:gd name="T3" fmla="*/ 666 h 666"/>
              <a:gd name="T4" fmla="*/ 667 w 667"/>
              <a:gd name="T5" fmla="*/ 533 h 666"/>
              <a:gd name="T6" fmla="*/ 533 w 667"/>
              <a:gd name="T7" fmla="*/ 0 h 666"/>
              <a:gd name="T8" fmla="*/ 133 w 667"/>
              <a:gd name="T9" fmla="*/ 26 h 666"/>
              <a:gd name="T10" fmla="*/ 640 w 667"/>
              <a:gd name="T11" fmla="*/ 133 h 666"/>
              <a:gd name="T12" fmla="*/ 533 w 667"/>
              <a:gd name="T13" fmla="*/ 640 h 666"/>
              <a:gd name="T14" fmla="*/ 27 w 667"/>
              <a:gd name="T15" fmla="*/ 533 h 666"/>
              <a:gd name="T16" fmla="*/ 133 w 667"/>
              <a:gd name="T17" fmla="*/ 26 h 666"/>
              <a:gd name="T18" fmla="*/ 93 w 667"/>
              <a:gd name="T19" fmla="*/ 169 h 666"/>
              <a:gd name="T20" fmla="*/ 164 w 667"/>
              <a:gd name="T21" fmla="*/ 232 h 666"/>
              <a:gd name="T22" fmla="*/ 226 w 667"/>
              <a:gd name="T23" fmla="*/ 168 h 666"/>
              <a:gd name="T24" fmla="*/ 160 w 667"/>
              <a:gd name="T25" fmla="*/ 133 h 666"/>
              <a:gd name="T26" fmla="*/ 160 w 667"/>
              <a:gd name="T27" fmla="*/ 206 h 666"/>
              <a:gd name="T28" fmla="*/ 160 w 667"/>
              <a:gd name="T29" fmla="*/ 133 h 666"/>
              <a:gd name="T30" fmla="*/ 93 w 667"/>
              <a:gd name="T31" fmla="*/ 253 h 666"/>
              <a:gd name="T32" fmla="*/ 107 w 667"/>
              <a:gd name="T33" fmla="*/ 573 h 666"/>
              <a:gd name="T34" fmla="*/ 227 w 667"/>
              <a:gd name="T35" fmla="*/ 560 h 666"/>
              <a:gd name="T36" fmla="*/ 227 w 667"/>
              <a:gd name="T37" fmla="*/ 253 h 666"/>
              <a:gd name="T38" fmla="*/ 107 w 667"/>
              <a:gd name="T39" fmla="*/ 240 h 666"/>
              <a:gd name="T40" fmla="*/ 240 w 667"/>
              <a:gd name="T41" fmla="*/ 253 h 666"/>
              <a:gd name="T42" fmla="*/ 253 w 667"/>
              <a:gd name="T43" fmla="*/ 573 h 666"/>
              <a:gd name="T44" fmla="*/ 373 w 667"/>
              <a:gd name="T45" fmla="*/ 560 h 666"/>
              <a:gd name="T46" fmla="*/ 380 w 667"/>
              <a:gd name="T47" fmla="*/ 361 h 666"/>
              <a:gd name="T48" fmla="*/ 435 w 667"/>
              <a:gd name="T49" fmla="*/ 361 h 666"/>
              <a:gd name="T50" fmla="*/ 440 w 667"/>
              <a:gd name="T51" fmla="*/ 560 h 666"/>
              <a:gd name="T52" fmla="*/ 560 w 667"/>
              <a:gd name="T53" fmla="*/ 573 h 666"/>
              <a:gd name="T54" fmla="*/ 573 w 667"/>
              <a:gd name="T55" fmla="*/ 386 h 666"/>
              <a:gd name="T56" fmla="*/ 444 w 667"/>
              <a:gd name="T57" fmla="*/ 240 h 666"/>
              <a:gd name="T58" fmla="*/ 373 w 667"/>
              <a:gd name="T59" fmla="*/ 253 h 666"/>
              <a:gd name="T60" fmla="*/ 253 w 667"/>
              <a:gd name="T61" fmla="*/ 240 h 666"/>
              <a:gd name="T62" fmla="*/ 200 w 667"/>
              <a:gd name="T63" fmla="*/ 266 h 666"/>
              <a:gd name="T64" fmla="*/ 200 w 667"/>
              <a:gd name="T65" fmla="*/ 546 h 666"/>
              <a:gd name="T66" fmla="*/ 120 w 667"/>
              <a:gd name="T67" fmla="*/ 266 h 666"/>
              <a:gd name="T68" fmla="*/ 347 w 667"/>
              <a:gd name="T69" fmla="*/ 266 h 666"/>
              <a:gd name="T70" fmla="*/ 372 w 667"/>
              <a:gd name="T71" fmla="*/ 300 h 666"/>
              <a:gd name="T72" fmla="*/ 444 w 667"/>
              <a:gd name="T73" fmla="*/ 266 h 666"/>
              <a:gd name="T74" fmla="*/ 547 w 667"/>
              <a:gd name="T75" fmla="*/ 386 h 666"/>
              <a:gd name="T76" fmla="*/ 467 w 667"/>
              <a:gd name="T77" fmla="*/ 546 h 666"/>
              <a:gd name="T78" fmla="*/ 459 w 667"/>
              <a:gd name="T79" fmla="*/ 349 h 666"/>
              <a:gd name="T80" fmla="*/ 357 w 667"/>
              <a:gd name="T81" fmla="*/ 347 h 666"/>
              <a:gd name="T82" fmla="*/ 347 w 667"/>
              <a:gd name="T83" fmla="*/ 546 h 666"/>
              <a:gd name="T84" fmla="*/ 267 w 667"/>
              <a:gd name="T85" fmla="*/ 26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7" h="666">
                <a:moveTo>
                  <a:pt x="133" y="0"/>
                </a:moveTo>
                <a:cubicBezTo>
                  <a:pt x="60" y="0"/>
                  <a:pt x="0" y="59"/>
                  <a:pt x="0" y="133"/>
                </a:cubicBezTo>
                <a:lnTo>
                  <a:pt x="0" y="533"/>
                </a:lnTo>
                <a:cubicBezTo>
                  <a:pt x="0" y="607"/>
                  <a:pt x="60" y="666"/>
                  <a:pt x="133" y="666"/>
                </a:cubicBezTo>
                <a:lnTo>
                  <a:pt x="533" y="666"/>
                </a:lnTo>
                <a:cubicBezTo>
                  <a:pt x="607" y="666"/>
                  <a:pt x="667" y="607"/>
                  <a:pt x="667" y="533"/>
                </a:cubicBezTo>
                <a:lnTo>
                  <a:pt x="667" y="133"/>
                </a:lnTo>
                <a:cubicBezTo>
                  <a:pt x="667" y="59"/>
                  <a:pt x="607" y="0"/>
                  <a:pt x="533" y="0"/>
                </a:cubicBezTo>
                <a:lnTo>
                  <a:pt x="133" y="0"/>
                </a:lnTo>
                <a:close/>
                <a:moveTo>
                  <a:pt x="133" y="26"/>
                </a:moveTo>
                <a:lnTo>
                  <a:pt x="533" y="26"/>
                </a:lnTo>
                <a:cubicBezTo>
                  <a:pt x="593" y="26"/>
                  <a:pt x="640" y="73"/>
                  <a:pt x="640" y="133"/>
                </a:cubicBezTo>
                <a:lnTo>
                  <a:pt x="640" y="533"/>
                </a:lnTo>
                <a:cubicBezTo>
                  <a:pt x="640" y="593"/>
                  <a:pt x="593" y="640"/>
                  <a:pt x="533" y="640"/>
                </a:cubicBezTo>
                <a:lnTo>
                  <a:pt x="133" y="640"/>
                </a:lnTo>
                <a:cubicBezTo>
                  <a:pt x="74" y="640"/>
                  <a:pt x="27" y="593"/>
                  <a:pt x="27" y="533"/>
                </a:cubicBezTo>
                <a:lnTo>
                  <a:pt x="27" y="133"/>
                </a:lnTo>
                <a:cubicBezTo>
                  <a:pt x="27" y="73"/>
                  <a:pt x="74" y="26"/>
                  <a:pt x="133" y="26"/>
                </a:cubicBezTo>
                <a:close/>
                <a:moveTo>
                  <a:pt x="160" y="106"/>
                </a:moveTo>
                <a:cubicBezTo>
                  <a:pt x="122" y="106"/>
                  <a:pt x="93" y="134"/>
                  <a:pt x="93" y="169"/>
                </a:cubicBezTo>
                <a:cubicBezTo>
                  <a:pt x="93" y="202"/>
                  <a:pt x="120" y="229"/>
                  <a:pt x="156" y="232"/>
                </a:cubicBezTo>
                <a:cubicBezTo>
                  <a:pt x="159" y="232"/>
                  <a:pt x="161" y="232"/>
                  <a:pt x="164" y="232"/>
                </a:cubicBezTo>
                <a:cubicBezTo>
                  <a:pt x="201" y="229"/>
                  <a:pt x="226" y="202"/>
                  <a:pt x="226" y="169"/>
                </a:cubicBezTo>
                <a:cubicBezTo>
                  <a:pt x="226" y="169"/>
                  <a:pt x="226" y="169"/>
                  <a:pt x="226" y="168"/>
                </a:cubicBezTo>
                <a:cubicBezTo>
                  <a:pt x="225" y="134"/>
                  <a:pt x="198" y="106"/>
                  <a:pt x="160" y="106"/>
                </a:cubicBezTo>
                <a:close/>
                <a:moveTo>
                  <a:pt x="160" y="133"/>
                </a:moveTo>
                <a:cubicBezTo>
                  <a:pt x="186" y="133"/>
                  <a:pt x="199" y="147"/>
                  <a:pt x="200" y="169"/>
                </a:cubicBezTo>
                <a:cubicBezTo>
                  <a:pt x="200" y="191"/>
                  <a:pt x="187" y="206"/>
                  <a:pt x="160" y="206"/>
                </a:cubicBezTo>
                <a:cubicBezTo>
                  <a:pt x="134" y="206"/>
                  <a:pt x="120" y="190"/>
                  <a:pt x="120" y="169"/>
                </a:cubicBezTo>
                <a:cubicBezTo>
                  <a:pt x="120" y="148"/>
                  <a:pt x="134" y="133"/>
                  <a:pt x="160" y="133"/>
                </a:cubicBezTo>
                <a:close/>
                <a:moveTo>
                  <a:pt x="107" y="240"/>
                </a:moveTo>
                <a:cubicBezTo>
                  <a:pt x="99" y="240"/>
                  <a:pt x="93" y="246"/>
                  <a:pt x="93" y="253"/>
                </a:cubicBezTo>
                <a:lnTo>
                  <a:pt x="93" y="560"/>
                </a:lnTo>
                <a:cubicBezTo>
                  <a:pt x="93" y="567"/>
                  <a:pt x="99" y="573"/>
                  <a:pt x="107" y="573"/>
                </a:cubicBezTo>
                <a:lnTo>
                  <a:pt x="213" y="573"/>
                </a:lnTo>
                <a:cubicBezTo>
                  <a:pt x="221" y="573"/>
                  <a:pt x="227" y="567"/>
                  <a:pt x="227" y="560"/>
                </a:cubicBezTo>
                <a:lnTo>
                  <a:pt x="227" y="465"/>
                </a:lnTo>
                <a:lnTo>
                  <a:pt x="227" y="253"/>
                </a:lnTo>
                <a:cubicBezTo>
                  <a:pt x="227" y="246"/>
                  <a:pt x="221" y="240"/>
                  <a:pt x="213" y="240"/>
                </a:cubicBezTo>
                <a:lnTo>
                  <a:pt x="107" y="240"/>
                </a:lnTo>
                <a:close/>
                <a:moveTo>
                  <a:pt x="253" y="240"/>
                </a:moveTo>
                <a:cubicBezTo>
                  <a:pt x="246" y="240"/>
                  <a:pt x="240" y="246"/>
                  <a:pt x="240" y="253"/>
                </a:cubicBezTo>
                <a:lnTo>
                  <a:pt x="240" y="560"/>
                </a:lnTo>
                <a:cubicBezTo>
                  <a:pt x="240" y="567"/>
                  <a:pt x="246" y="573"/>
                  <a:pt x="253" y="573"/>
                </a:cubicBezTo>
                <a:lnTo>
                  <a:pt x="360" y="573"/>
                </a:lnTo>
                <a:cubicBezTo>
                  <a:pt x="367" y="573"/>
                  <a:pt x="373" y="567"/>
                  <a:pt x="373" y="560"/>
                </a:cubicBezTo>
                <a:lnTo>
                  <a:pt x="373" y="386"/>
                </a:lnTo>
                <a:cubicBezTo>
                  <a:pt x="373" y="381"/>
                  <a:pt x="375" y="369"/>
                  <a:pt x="380" y="361"/>
                </a:cubicBezTo>
                <a:cubicBezTo>
                  <a:pt x="385" y="352"/>
                  <a:pt x="391" y="346"/>
                  <a:pt x="407" y="346"/>
                </a:cubicBezTo>
                <a:cubicBezTo>
                  <a:pt x="425" y="346"/>
                  <a:pt x="431" y="353"/>
                  <a:pt x="435" y="361"/>
                </a:cubicBezTo>
                <a:cubicBezTo>
                  <a:pt x="439" y="370"/>
                  <a:pt x="440" y="381"/>
                  <a:pt x="440" y="386"/>
                </a:cubicBezTo>
                <a:lnTo>
                  <a:pt x="440" y="560"/>
                </a:lnTo>
                <a:cubicBezTo>
                  <a:pt x="440" y="567"/>
                  <a:pt x="446" y="573"/>
                  <a:pt x="453" y="573"/>
                </a:cubicBezTo>
                <a:lnTo>
                  <a:pt x="560" y="573"/>
                </a:lnTo>
                <a:cubicBezTo>
                  <a:pt x="567" y="573"/>
                  <a:pt x="573" y="567"/>
                  <a:pt x="573" y="560"/>
                </a:cubicBezTo>
                <a:lnTo>
                  <a:pt x="573" y="386"/>
                </a:lnTo>
                <a:cubicBezTo>
                  <a:pt x="573" y="339"/>
                  <a:pt x="559" y="302"/>
                  <a:pt x="536" y="277"/>
                </a:cubicBezTo>
                <a:cubicBezTo>
                  <a:pt x="512" y="252"/>
                  <a:pt x="479" y="240"/>
                  <a:pt x="444" y="240"/>
                </a:cubicBezTo>
                <a:cubicBezTo>
                  <a:pt x="411" y="240"/>
                  <a:pt x="389" y="250"/>
                  <a:pt x="373" y="261"/>
                </a:cubicBezTo>
                <a:lnTo>
                  <a:pt x="373" y="253"/>
                </a:lnTo>
                <a:cubicBezTo>
                  <a:pt x="373" y="246"/>
                  <a:pt x="367" y="240"/>
                  <a:pt x="360" y="240"/>
                </a:cubicBezTo>
                <a:lnTo>
                  <a:pt x="253" y="240"/>
                </a:lnTo>
                <a:close/>
                <a:moveTo>
                  <a:pt x="120" y="266"/>
                </a:moveTo>
                <a:lnTo>
                  <a:pt x="200" y="266"/>
                </a:lnTo>
                <a:lnTo>
                  <a:pt x="200" y="465"/>
                </a:lnTo>
                <a:lnTo>
                  <a:pt x="200" y="546"/>
                </a:lnTo>
                <a:lnTo>
                  <a:pt x="120" y="546"/>
                </a:lnTo>
                <a:lnTo>
                  <a:pt x="120" y="266"/>
                </a:lnTo>
                <a:close/>
                <a:moveTo>
                  <a:pt x="267" y="266"/>
                </a:moveTo>
                <a:lnTo>
                  <a:pt x="347" y="266"/>
                </a:lnTo>
                <a:lnTo>
                  <a:pt x="347" y="294"/>
                </a:lnTo>
                <a:cubicBezTo>
                  <a:pt x="347" y="308"/>
                  <a:pt x="365" y="313"/>
                  <a:pt x="372" y="300"/>
                </a:cubicBezTo>
                <a:cubicBezTo>
                  <a:pt x="372" y="300"/>
                  <a:pt x="376" y="293"/>
                  <a:pt x="387" y="284"/>
                </a:cubicBezTo>
                <a:cubicBezTo>
                  <a:pt x="398" y="275"/>
                  <a:pt x="416" y="266"/>
                  <a:pt x="444" y="266"/>
                </a:cubicBezTo>
                <a:cubicBezTo>
                  <a:pt x="473" y="266"/>
                  <a:pt x="498" y="276"/>
                  <a:pt x="516" y="295"/>
                </a:cubicBezTo>
                <a:cubicBezTo>
                  <a:pt x="535" y="315"/>
                  <a:pt x="547" y="344"/>
                  <a:pt x="547" y="386"/>
                </a:cubicBezTo>
                <a:lnTo>
                  <a:pt x="547" y="546"/>
                </a:lnTo>
                <a:lnTo>
                  <a:pt x="467" y="546"/>
                </a:lnTo>
                <a:lnTo>
                  <a:pt x="467" y="386"/>
                </a:lnTo>
                <a:cubicBezTo>
                  <a:pt x="467" y="380"/>
                  <a:pt x="467" y="364"/>
                  <a:pt x="459" y="349"/>
                </a:cubicBezTo>
                <a:cubicBezTo>
                  <a:pt x="451" y="334"/>
                  <a:pt x="433" y="320"/>
                  <a:pt x="407" y="320"/>
                </a:cubicBezTo>
                <a:cubicBezTo>
                  <a:pt x="382" y="320"/>
                  <a:pt x="365" y="333"/>
                  <a:pt x="357" y="347"/>
                </a:cubicBezTo>
                <a:cubicBezTo>
                  <a:pt x="348" y="362"/>
                  <a:pt x="347" y="377"/>
                  <a:pt x="347" y="386"/>
                </a:cubicBezTo>
                <a:lnTo>
                  <a:pt x="347" y="546"/>
                </a:lnTo>
                <a:lnTo>
                  <a:pt x="267" y="546"/>
                </a:lnTo>
                <a:lnTo>
                  <a:pt x="267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Message">
            <a:extLst>
              <a:ext uri="{FF2B5EF4-FFF2-40B4-BE49-F238E27FC236}">
                <a16:creationId xmlns:a16="http://schemas.microsoft.com/office/drawing/2014/main" id="{B2D2A9E2-40B0-4282-B41B-72DEAF09ABB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68950" y="5708165"/>
            <a:ext cx="161925" cy="117475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65D1859-CB89-486E-935B-F8028E4FAF56}"/>
              </a:ext>
            </a:extLst>
          </p:cNvPr>
          <p:cNvSpPr txBox="1"/>
          <p:nvPr/>
        </p:nvSpPr>
        <p:spPr>
          <a:xfrm>
            <a:off x="4820678" y="5951922"/>
            <a:ext cx="1770865" cy="195814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copyrights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0E12A79-21A2-4BD0-AD08-204F1B9230E2}"/>
              </a:ext>
            </a:extLst>
          </p:cNvPr>
          <p:cNvSpPr txBox="1"/>
          <p:nvPr/>
        </p:nvSpPr>
        <p:spPr>
          <a:xfrm>
            <a:off x="2550253" y="2565619"/>
            <a:ext cx="2317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mobile</a:t>
            </a:r>
            <a:endParaRPr lang="ko-KR" altLang="en-US" sz="10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9CA2BC3-59D4-408E-97C9-A618646BF054}"/>
              </a:ext>
            </a:extLst>
          </p:cNvPr>
          <p:cNvSpPr txBox="1"/>
          <p:nvPr/>
        </p:nvSpPr>
        <p:spPr>
          <a:xfrm>
            <a:off x="2550253" y="666773"/>
            <a:ext cx="2317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pc web</a:t>
            </a:r>
            <a:endParaRPr lang="ko-KR" altLang="en-US" sz="10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06C2913-E9BA-4FB4-8920-C8DF2710A0CB}"/>
              </a:ext>
            </a:extLst>
          </p:cNvPr>
          <p:cNvSpPr txBox="1"/>
          <p:nvPr/>
        </p:nvSpPr>
        <p:spPr>
          <a:xfrm>
            <a:off x="548640" y="1002098"/>
            <a:ext cx="807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GNB</a:t>
            </a:r>
            <a:endParaRPr lang="ko-KR" altLang="en-US" sz="10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9B09532-F82C-4EE7-AF3D-806118EC1780}"/>
              </a:ext>
            </a:extLst>
          </p:cNvPr>
          <p:cNvSpPr txBox="1"/>
          <p:nvPr/>
        </p:nvSpPr>
        <p:spPr>
          <a:xfrm>
            <a:off x="605519" y="1789046"/>
            <a:ext cx="807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Footer</a:t>
            </a:r>
            <a:endParaRPr lang="ko-KR" altLang="en-US" sz="10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A20994D-C145-46FC-A0C2-E72A6E1031D7}"/>
              </a:ext>
            </a:extLst>
          </p:cNvPr>
          <p:cNvSpPr txBox="1"/>
          <p:nvPr/>
        </p:nvSpPr>
        <p:spPr>
          <a:xfrm>
            <a:off x="5302393" y="6234462"/>
            <a:ext cx="807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footer</a:t>
            </a:r>
            <a:endParaRPr lang="ko-KR" altLang="en-US" sz="10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E38A212-F51D-4786-B188-CA18FA362219}"/>
              </a:ext>
            </a:extLst>
          </p:cNvPr>
          <p:cNvSpPr txBox="1"/>
          <p:nvPr/>
        </p:nvSpPr>
        <p:spPr>
          <a:xfrm>
            <a:off x="3250671" y="6225244"/>
            <a:ext cx="807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menu</a:t>
            </a:r>
            <a:endParaRPr lang="ko-KR" altLang="en-US" sz="1000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B4A97E47-4B5C-4907-9044-08D9811E53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0879" y="3061154"/>
            <a:ext cx="5274344" cy="986188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4CC8A0A7-00B3-41DE-882A-828BD4EB4A4B}"/>
              </a:ext>
            </a:extLst>
          </p:cNvPr>
          <p:cNvSpPr/>
          <p:nvPr/>
        </p:nvSpPr>
        <p:spPr>
          <a:xfrm>
            <a:off x="6795040" y="1055393"/>
            <a:ext cx="2046270" cy="892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1) </a:t>
            </a:r>
            <a:r>
              <a:rPr lang="ko-KR" altLang="en-US" sz="1100" dirty="0"/>
              <a:t>에델만코리아 사업장 정보</a:t>
            </a:r>
            <a:r>
              <a:rPr lang="en-US" altLang="ko-KR" sz="1100" dirty="0"/>
              <a:t>: </a:t>
            </a:r>
            <a:endParaRPr lang="ko-KR" altLang="en-US" sz="1100" dirty="0"/>
          </a:p>
          <a:p>
            <a:r>
              <a:rPr lang="ko-KR" altLang="en-US" sz="1100" dirty="0"/>
              <a:t>서울특별시 중구 을지로</a:t>
            </a:r>
            <a:r>
              <a:rPr lang="en-US" altLang="ko-KR" sz="1100" dirty="0"/>
              <a:t>5</a:t>
            </a:r>
            <a:r>
              <a:rPr lang="ko-KR" altLang="en-US" sz="1100" dirty="0"/>
              <a:t>길 </a:t>
            </a:r>
            <a:r>
              <a:rPr lang="en-US" altLang="ko-KR" sz="1100" dirty="0"/>
              <a:t>16, </a:t>
            </a:r>
            <a:r>
              <a:rPr lang="ko-KR" altLang="en-US" sz="1100" dirty="0"/>
              <a:t>삼화타워 </a:t>
            </a:r>
            <a:r>
              <a:rPr lang="en-US" altLang="ko-KR" sz="1100" dirty="0"/>
              <a:t>17</a:t>
            </a:r>
            <a:r>
              <a:rPr lang="ko-KR" altLang="en-US" sz="1100" dirty="0"/>
              <a:t>층</a:t>
            </a:r>
            <a:r>
              <a:rPr lang="en-US" altLang="ko-KR" sz="1100" dirty="0"/>
              <a:t>, 18</a:t>
            </a:r>
            <a:r>
              <a:rPr lang="ko-KR" altLang="en-US" sz="1100" dirty="0"/>
              <a:t>층</a:t>
            </a:r>
          </a:p>
          <a:p>
            <a:r>
              <a:rPr lang="ko-KR" altLang="en-US" sz="1100" dirty="0"/>
              <a:t>대표 전화번호</a:t>
            </a:r>
            <a:r>
              <a:rPr lang="en-US" altLang="ko-KR" sz="1100" dirty="0"/>
              <a:t>: 02 725 2001</a:t>
            </a:r>
            <a:endParaRPr lang="ko-KR" altLang="en-US" sz="11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E67F71-9ABB-475A-B74E-6BB180C13312}"/>
              </a:ext>
            </a:extLst>
          </p:cNvPr>
          <p:cNvSpPr/>
          <p:nvPr/>
        </p:nvSpPr>
        <p:spPr>
          <a:xfrm>
            <a:off x="6790743" y="2053632"/>
            <a:ext cx="2046270" cy="892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2) Footer:</a:t>
            </a:r>
            <a:r>
              <a:rPr lang="ko-KR" altLang="en-US" sz="1100" dirty="0"/>
              <a:t> 하기 레퍼런스 참고</a:t>
            </a:r>
            <a:br>
              <a:rPr lang="en-US" altLang="ko-KR" sz="1100" dirty="0"/>
            </a:br>
            <a:r>
              <a:rPr lang="en-US" altLang="ko-KR" sz="1100" dirty="0"/>
              <a:t>(edelman.com) 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2BDE58D-2361-49ED-BD78-25694431F762}"/>
              </a:ext>
            </a:extLst>
          </p:cNvPr>
          <p:cNvSpPr/>
          <p:nvPr/>
        </p:nvSpPr>
        <p:spPr>
          <a:xfrm>
            <a:off x="6790742" y="5329678"/>
            <a:ext cx="2050567" cy="818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3) </a:t>
            </a:r>
            <a:r>
              <a:rPr lang="ko-KR" altLang="en-US" sz="1100" dirty="0"/>
              <a:t>에델만코리아 소셜 채널</a:t>
            </a:r>
            <a:endParaRPr lang="en-US" altLang="ko-KR" sz="1100" dirty="0"/>
          </a:p>
          <a:p>
            <a:r>
              <a:rPr lang="en-US" altLang="ko-KR" sz="1100" dirty="0"/>
              <a:t>NOTE</a:t>
            </a:r>
            <a:r>
              <a:rPr lang="ko-KR" altLang="en-US" sz="1100" dirty="0"/>
              <a:t> 참고</a:t>
            </a:r>
            <a:endParaRPr lang="en-US" altLang="ko-KR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080E38-CE69-425E-9579-60D8D4C69D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09357" y="6193711"/>
            <a:ext cx="26479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4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67C520E6-1C2C-4311-832D-D4F44CF92B4F}"/>
              </a:ext>
            </a:extLst>
          </p:cNvPr>
          <p:cNvSpPr/>
          <p:nvPr/>
        </p:nvSpPr>
        <p:spPr>
          <a:xfrm>
            <a:off x="6726725" y="607897"/>
            <a:ext cx="2174306" cy="57114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0BB60B-58D5-4994-839C-B95C8ABA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A - Landing page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119284-5779-4CA4-B4A7-81A96610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Edelman Digital Korea website </a:t>
            </a:r>
            <a:r>
              <a:rPr kumimoji="1" lang="ko-KR" altLang="en-US"/>
              <a:t>기획안</a:t>
            </a:r>
            <a:endParaRPr kumimoji="1"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A2DC1B3-837D-4FDF-A978-DD8AD9D2E9C7}"/>
              </a:ext>
            </a:extLst>
          </p:cNvPr>
          <p:cNvSpPr/>
          <p:nvPr/>
        </p:nvSpPr>
        <p:spPr>
          <a:xfrm>
            <a:off x="6713665" y="607898"/>
            <a:ext cx="2162916" cy="2883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+mj-lt"/>
                <a:ea typeface="+mj-ea"/>
              </a:rPr>
              <a:t>Descriptions</a:t>
            </a:r>
            <a:endParaRPr lang="ko-KR" altLang="en-US" sz="10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3" name="Selection Overlay">
            <a:extLst>
              <a:ext uri="{FF2B5EF4-FFF2-40B4-BE49-F238E27FC236}">
                <a16:creationId xmlns:a16="http://schemas.microsoft.com/office/drawing/2014/main" id="{4E1A199D-93D3-4EB9-AB42-2A4E6CF4123D}"/>
              </a:ext>
            </a:extLst>
          </p:cNvPr>
          <p:cNvSpPr/>
          <p:nvPr/>
        </p:nvSpPr>
        <p:spPr>
          <a:xfrm>
            <a:off x="982045" y="1052588"/>
            <a:ext cx="2304000" cy="1531904"/>
          </a:xfrm>
          <a:prstGeom prst="rect">
            <a:avLst/>
          </a:prstGeom>
          <a:solidFill>
            <a:srgbClr val="5B9BD5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ectangle">
            <a:extLst>
              <a:ext uri="{FF2B5EF4-FFF2-40B4-BE49-F238E27FC236}">
                <a16:creationId xmlns:a16="http://schemas.microsoft.com/office/drawing/2014/main" id="{B12F546F-4526-4AA4-AD63-C9F20943328F}"/>
              </a:ext>
            </a:extLst>
          </p:cNvPr>
          <p:cNvSpPr/>
          <p:nvPr/>
        </p:nvSpPr>
        <p:spPr>
          <a:xfrm>
            <a:off x="982045" y="1054819"/>
            <a:ext cx="2304000" cy="4860246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Rectangle">
            <a:extLst>
              <a:ext uri="{FF2B5EF4-FFF2-40B4-BE49-F238E27FC236}">
                <a16:creationId xmlns:a16="http://schemas.microsoft.com/office/drawing/2014/main" id="{2723DE46-B637-40FA-A632-33F468A7544E}"/>
              </a:ext>
            </a:extLst>
          </p:cNvPr>
          <p:cNvSpPr/>
          <p:nvPr/>
        </p:nvSpPr>
        <p:spPr>
          <a:xfrm>
            <a:off x="1051760" y="2051729"/>
            <a:ext cx="1440000" cy="1083244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9" name="Rectangle">
            <a:extLst>
              <a:ext uri="{FF2B5EF4-FFF2-40B4-BE49-F238E27FC236}">
                <a16:creationId xmlns:a16="http://schemas.microsoft.com/office/drawing/2014/main" id="{AD2038D5-0F8C-4DEB-B423-6354D767F081}"/>
              </a:ext>
            </a:extLst>
          </p:cNvPr>
          <p:cNvSpPr/>
          <p:nvPr/>
        </p:nvSpPr>
        <p:spPr>
          <a:xfrm>
            <a:off x="2491759" y="2051729"/>
            <a:ext cx="718911" cy="550984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0" name="Rectangle">
            <a:extLst>
              <a:ext uri="{FF2B5EF4-FFF2-40B4-BE49-F238E27FC236}">
                <a16:creationId xmlns:a16="http://schemas.microsoft.com/office/drawing/2014/main" id="{1E36DEA3-6C72-423E-955C-DE274BB2B7D4}"/>
              </a:ext>
            </a:extLst>
          </p:cNvPr>
          <p:cNvSpPr/>
          <p:nvPr/>
        </p:nvSpPr>
        <p:spPr>
          <a:xfrm>
            <a:off x="2491759" y="2592582"/>
            <a:ext cx="720002" cy="540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82" name="Rectangle">
            <a:extLst>
              <a:ext uri="{FF2B5EF4-FFF2-40B4-BE49-F238E27FC236}">
                <a16:creationId xmlns:a16="http://schemas.microsoft.com/office/drawing/2014/main" id="{584FF79E-5C7C-4F0C-8A6C-3AA1938F3F87}"/>
              </a:ext>
            </a:extLst>
          </p:cNvPr>
          <p:cNvSpPr/>
          <p:nvPr/>
        </p:nvSpPr>
        <p:spPr>
          <a:xfrm>
            <a:off x="1050212" y="3134973"/>
            <a:ext cx="1088509" cy="720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84" name="Rectangle">
            <a:extLst>
              <a:ext uri="{FF2B5EF4-FFF2-40B4-BE49-F238E27FC236}">
                <a16:creationId xmlns:a16="http://schemas.microsoft.com/office/drawing/2014/main" id="{CAB5E9A7-8DB6-4F56-AD17-30D6AAD8BED0}"/>
              </a:ext>
            </a:extLst>
          </p:cNvPr>
          <p:cNvSpPr/>
          <p:nvPr/>
        </p:nvSpPr>
        <p:spPr>
          <a:xfrm>
            <a:off x="2138721" y="3132582"/>
            <a:ext cx="1076890" cy="72927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85" name="Rectangle">
            <a:extLst>
              <a:ext uri="{FF2B5EF4-FFF2-40B4-BE49-F238E27FC236}">
                <a16:creationId xmlns:a16="http://schemas.microsoft.com/office/drawing/2014/main" id="{D721CC2C-0550-411B-A9FD-85B2D68EB49A}"/>
              </a:ext>
            </a:extLst>
          </p:cNvPr>
          <p:cNvSpPr/>
          <p:nvPr/>
        </p:nvSpPr>
        <p:spPr>
          <a:xfrm>
            <a:off x="1049653" y="4391723"/>
            <a:ext cx="2161017" cy="116571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ectangle">
            <a:extLst>
              <a:ext uri="{FF2B5EF4-FFF2-40B4-BE49-F238E27FC236}">
                <a16:creationId xmlns:a16="http://schemas.microsoft.com/office/drawing/2014/main" id="{3D57289E-9A21-4F54-A549-84DA4A6E864B}"/>
              </a:ext>
            </a:extLst>
          </p:cNvPr>
          <p:cNvSpPr/>
          <p:nvPr/>
        </p:nvSpPr>
        <p:spPr>
          <a:xfrm>
            <a:off x="982604" y="936525"/>
            <a:ext cx="2304000" cy="11829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Rectangle">
            <a:extLst>
              <a:ext uri="{FF2B5EF4-FFF2-40B4-BE49-F238E27FC236}">
                <a16:creationId xmlns:a16="http://schemas.microsoft.com/office/drawing/2014/main" id="{4B78836B-96F0-429B-9F5C-7F95F5CFE795}"/>
              </a:ext>
            </a:extLst>
          </p:cNvPr>
          <p:cNvSpPr/>
          <p:nvPr/>
        </p:nvSpPr>
        <p:spPr>
          <a:xfrm>
            <a:off x="982604" y="5686462"/>
            <a:ext cx="2304000" cy="228602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Rectangle">
            <a:extLst>
              <a:ext uri="{FF2B5EF4-FFF2-40B4-BE49-F238E27FC236}">
                <a16:creationId xmlns:a16="http://schemas.microsoft.com/office/drawing/2014/main" id="{401CE34A-8605-4C71-AB76-E81CA146A333}"/>
              </a:ext>
            </a:extLst>
          </p:cNvPr>
          <p:cNvSpPr/>
          <p:nvPr/>
        </p:nvSpPr>
        <p:spPr>
          <a:xfrm>
            <a:off x="1049653" y="3854973"/>
            <a:ext cx="2165958" cy="536751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cxnSp>
        <p:nvCxnSpPr>
          <p:cNvPr id="119" name="Line">
            <a:extLst>
              <a:ext uri="{FF2B5EF4-FFF2-40B4-BE49-F238E27FC236}">
                <a16:creationId xmlns:a16="http://schemas.microsoft.com/office/drawing/2014/main" id="{F4B30F60-58DF-4202-AECB-F4F88904B585}"/>
              </a:ext>
            </a:extLst>
          </p:cNvPr>
          <p:cNvCxnSpPr>
            <a:cxnSpLocks/>
          </p:cNvCxnSpPr>
          <p:nvPr/>
        </p:nvCxnSpPr>
        <p:spPr bwMode="auto">
          <a:xfrm>
            <a:off x="1051760" y="4975661"/>
            <a:ext cx="216385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Line">
            <a:extLst>
              <a:ext uri="{FF2B5EF4-FFF2-40B4-BE49-F238E27FC236}">
                <a16:creationId xmlns:a16="http://schemas.microsoft.com/office/drawing/2014/main" id="{57D0E9A0-E9AE-43B0-9533-4C2E08860F45}"/>
              </a:ext>
            </a:extLst>
          </p:cNvPr>
          <p:cNvCxnSpPr>
            <a:cxnSpLocks/>
          </p:cNvCxnSpPr>
          <p:nvPr/>
        </p:nvCxnSpPr>
        <p:spPr bwMode="auto">
          <a:xfrm>
            <a:off x="1056795" y="5557433"/>
            <a:ext cx="216385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Line">
            <a:extLst>
              <a:ext uri="{FF2B5EF4-FFF2-40B4-BE49-F238E27FC236}">
                <a16:creationId xmlns:a16="http://schemas.microsoft.com/office/drawing/2014/main" id="{35C4B958-EA0E-4D65-A6B3-1516964D7175}"/>
              </a:ext>
            </a:extLst>
          </p:cNvPr>
          <p:cNvCxnSpPr>
            <a:cxnSpLocks/>
          </p:cNvCxnSpPr>
          <p:nvPr/>
        </p:nvCxnSpPr>
        <p:spPr bwMode="auto">
          <a:xfrm>
            <a:off x="2491760" y="4391724"/>
            <a:ext cx="0" cy="1165709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Line">
            <a:extLst>
              <a:ext uri="{FF2B5EF4-FFF2-40B4-BE49-F238E27FC236}">
                <a16:creationId xmlns:a16="http://schemas.microsoft.com/office/drawing/2014/main" id="{B0C3D54E-D581-45C6-9AA5-FD891C9A84A3}"/>
              </a:ext>
            </a:extLst>
          </p:cNvPr>
          <p:cNvCxnSpPr>
            <a:cxnSpLocks/>
          </p:cNvCxnSpPr>
          <p:nvPr/>
        </p:nvCxnSpPr>
        <p:spPr bwMode="auto">
          <a:xfrm>
            <a:off x="1760184" y="4391722"/>
            <a:ext cx="0" cy="1165711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">
            <a:extLst>
              <a:ext uri="{FF2B5EF4-FFF2-40B4-BE49-F238E27FC236}">
                <a16:creationId xmlns:a16="http://schemas.microsoft.com/office/drawing/2014/main" id="{D683D4B0-1DB1-49D1-99E8-F3988261F5F6}"/>
              </a:ext>
            </a:extLst>
          </p:cNvPr>
          <p:cNvSpPr/>
          <p:nvPr/>
        </p:nvSpPr>
        <p:spPr>
          <a:xfrm>
            <a:off x="4572000" y="1043164"/>
            <a:ext cx="740229" cy="3296855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Selection Overlay">
            <a:extLst>
              <a:ext uri="{FF2B5EF4-FFF2-40B4-BE49-F238E27FC236}">
                <a16:creationId xmlns:a16="http://schemas.microsoft.com/office/drawing/2014/main" id="{5C1A7FA2-C11F-44C5-A921-23471B162A85}"/>
              </a:ext>
            </a:extLst>
          </p:cNvPr>
          <p:cNvSpPr/>
          <p:nvPr/>
        </p:nvSpPr>
        <p:spPr>
          <a:xfrm>
            <a:off x="4572000" y="1049368"/>
            <a:ext cx="740229" cy="962312"/>
          </a:xfrm>
          <a:prstGeom prst="rect">
            <a:avLst/>
          </a:prstGeom>
          <a:solidFill>
            <a:srgbClr val="5B9BD5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Rectangle">
            <a:extLst>
              <a:ext uri="{FF2B5EF4-FFF2-40B4-BE49-F238E27FC236}">
                <a16:creationId xmlns:a16="http://schemas.microsoft.com/office/drawing/2014/main" id="{5A81E3F5-F74A-4193-A223-FFD3F85A2821}"/>
              </a:ext>
            </a:extLst>
          </p:cNvPr>
          <p:cNvSpPr/>
          <p:nvPr/>
        </p:nvSpPr>
        <p:spPr>
          <a:xfrm>
            <a:off x="4572000" y="932356"/>
            <a:ext cx="740228" cy="122462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Rectangle">
            <a:extLst>
              <a:ext uri="{FF2B5EF4-FFF2-40B4-BE49-F238E27FC236}">
                <a16:creationId xmlns:a16="http://schemas.microsoft.com/office/drawing/2014/main" id="{E9B2F4FC-CAEC-4362-B431-5D9692A61317}"/>
              </a:ext>
            </a:extLst>
          </p:cNvPr>
          <p:cNvSpPr>
            <a:spLocks/>
          </p:cNvSpPr>
          <p:nvPr/>
        </p:nvSpPr>
        <p:spPr>
          <a:xfrm>
            <a:off x="4619514" y="1647773"/>
            <a:ext cx="648000" cy="864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33" name="Rectangle">
            <a:extLst>
              <a:ext uri="{FF2B5EF4-FFF2-40B4-BE49-F238E27FC236}">
                <a16:creationId xmlns:a16="http://schemas.microsoft.com/office/drawing/2014/main" id="{F9CFB2DA-8A59-4F8A-9A69-4E9697C324EA}"/>
              </a:ext>
            </a:extLst>
          </p:cNvPr>
          <p:cNvSpPr>
            <a:spLocks/>
          </p:cNvSpPr>
          <p:nvPr/>
        </p:nvSpPr>
        <p:spPr>
          <a:xfrm>
            <a:off x="4626257" y="2547582"/>
            <a:ext cx="648000" cy="864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34" name="Rectangle">
            <a:extLst>
              <a:ext uri="{FF2B5EF4-FFF2-40B4-BE49-F238E27FC236}">
                <a16:creationId xmlns:a16="http://schemas.microsoft.com/office/drawing/2014/main" id="{625DEF34-3453-4AF9-B184-A8251608BAC1}"/>
              </a:ext>
            </a:extLst>
          </p:cNvPr>
          <p:cNvSpPr>
            <a:spLocks/>
          </p:cNvSpPr>
          <p:nvPr/>
        </p:nvSpPr>
        <p:spPr>
          <a:xfrm>
            <a:off x="4626257" y="3476020"/>
            <a:ext cx="648000" cy="864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grpSp>
        <p:nvGrpSpPr>
          <p:cNvPr id="135" name="Cutout">
            <a:extLst>
              <a:ext uri="{FF2B5EF4-FFF2-40B4-BE49-F238E27FC236}">
                <a16:creationId xmlns:a16="http://schemas.microsoft.com/office/drawing/2014/main" id="{3A0CD44B-8618-4832-BFE3-A8C7319902C7}"/>
              </a:ext>
            </a:extLst>
          </p:cNvPr>
          <p:cNvGrpSpPr/>
          <p:nvPr/>
        </p:nvGrpSpPr>
        <p:grpSpPr>
          <a:xfrm rot="5400000">
            <a:off x="4848782" y="3861098"/>
            <a:ext cx="239713" cy="93345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136" name="Fill">
              <a:extLst>
                <a:ext uri="{FF2B5EF4-FFF2-40B4-BE49-F238E27FC236}">
                  <a16:creationId xmlns:a16="http://schemas.microsoft.com/office/drawing/2014/main" id="{35CE1178-DD34-4DD5-8ADF-79131699C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Border">
              <a:extLst>
                <a:ext uri="{FF2B5EF4-FFF2-40B4-BE49-F238E27FC236}">
                  <a16:creationId xmlns:a16="http://schemas.microsoft.com/office/drawing/2014/main" id="{9C11E737-D14A-4C43-951C-A26FA81DE9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F9BB608-5A11-4336-9319-8A4F1EA4417C}"/>
              </a:ext>
            </a:extLst>
          </p:cNvPr>
          <p:cNvSpPr txBox="1"/>
          <p:nvPr/>
        </p:nvSpPr>
        <p:spPr>
          <a:xfrm>
            <a:off x="1331028" y="4574973"/>
            <a:ext cx="126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F8F556D-9BD1-4C65-828B-5A03B16C6416}"/>
              </a:ext>
            </a:extLst>
          </p:cNvPr>
          <p:cNvSpPr txBox="1"/>
          <p:nvPr/>
        </p:nvSpPr>
        <p:spPr>
          <a:xfrm>
            <a:off x="2056271" y="4578469"/>
            <a:ext cx="126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251F53C-DDD3-428E-8A4D-52A2BF2BF82B}"/>
              </a:ext>
            </a:extLst>
          </p:cNvPr>
          <p:cNvSpPr txBox="1"/>
          <p:nvPr/>
        </p:nvSpPr>
        <p:spPr>
          <a:xfrm>
            <a:off x="2788925" y="4581855"/>
            <a:ext cx="126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8C1F3D8-202F-4337-8430-64364BFB7426}"/>
              </a:ext>
            </a:extLst>
          </p:cNvPr>
          <p:cNvSpPr txBox="1"/>
          <p:nvPr/>
        </p:nvSpPr>
        <p:spPr>
          <a:xfrm>
            <a:off x="1176653" y="5173016"/>
            <a:ext cx="4089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A6D2021-96FB-437D-A799-B76958A2D673}"/>
              </a:ext>
            </a:extLst>
          </p:cNvPr>
          <p:cNvSpPr txBox="1"/>
          <p:nvPr/>
        </p:nvSpPr>
        <p:spPr>
          <a:xfrm>
            <a:off x="1934801" y="5176512"/>
            <a:ext cx="354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0A1250-B052-4B13-AA6D-AB287A2DD2DB}"/>
              </a:ext>
            </a:extLst>
          </p:cNvPr>
          <p:cNvSpPr txBox="1"/>
          <p:nvPr/>
        </p:nvSpPr>
        <p:spPr>
          <a:xfrm>
            <a:off x="2694568" y="5179898"/>
            <a:ext cx="325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0A2D0DD-5EA2-4762-A521-42B188587EFB}"/>
              </a:ext>
            </a:extLst>
          </p:cNvPr>
          <p:cNvSpPr txBox="1"/>
          <p:nvPr/>
        </p:nvSpPr>
        <p:spPr>
          <a:xfrm>
            <a:off x="982604" y="1424390"/>
            <a:ext cx="2316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r>
              <a:rPr lang="ko-KR" altLang="en-US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</a:t>
            </a:r>
            <a:endParaRPr lang="ko-KR" alt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오른쪽 대괄호 12">
            <a:extLst>
              <a:ext uri="{FF2B5EF4-FFF2-40B4-BE49-F238E27FC236}">
                <a16:creationId xmlns:a16="http://schemas.microsoft.com/office/drawing/2014/main" id="{0E193694-FF88-4139-A9FA-F090AF92D89F}"/>
              </a:ext>
            </a:extLst>
          </p:cNvPr>
          <p:cNvSpPr/>
          <p:nvPr/>
        </p:nvSpPr>
        <p:spPr>
          <a:xfrm>
            <a:off x="3299105" y="2051729"/>
            <a:ext cx="111284" cy="1803244"/>
          </a:xfrm>
          <a:prstGeom prst="rightBracket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오른쪽 대괄호 146">
            <a:extLst>
              <a:ext uri="{FF2B5EF4-FFF2-40B4-BE49-F238E27FC236}">
                <a16:creationId xmlns:a16="http://schemas.microsoft.com/office/drawing/2014/main" id="{92DDBC15-E2EA-40AE-AD99-6D48630D4D0B}"/>
              </a:ext>
            </a:extLst>
          </p:cNvPr>
          <p:cNvSpPr/>
          <p:nvPr/>
        </p:nvSpPr>
        <p:spPr>
          <a:xfrm>
            <a:off x="3306104" y="3903395"/>
            <a:ext cx="111284" cy="488327"/>
          </a:xfrm>
          <a:prstGeom prst="rightBracket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오른쪽 대괄호 147">
            <a:extLst>
              <a:ext uri="{FF2B5EF4-FFF2-40B4-BE49-F238E27FC236}">
                <a16:creationId xmlns:a16="http://schemas.microsoft.com/office/drawing/2014/main" id="{80E043DD-67BC-4838-BF1E-0662BF963375}"/>
              </a:ext>
            </a:extLst>
          </p:cNvPr>
          <p:cNvSpPr/>
          <p:nvPr/>
        </p:nvSpPr>
        <p:spPr>
          <a:xfrm>
            <a:off x="3317711" y="4418204"/>
            <a:ext cx="99677" cy="1139229"/>
          </a:xfrm>
          <a:prstGeom prst="rightBracket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AB463C-42AA-4449-BDA2-D7CA52B0F06B}"/>
              </a:ext>
            </a:extLst>
          </p:cNvPr>
          <p:cNvSpPr txBox="1"/>
          <p:nvPr/>
        </p:nvSpPr>
        <p:spPr>
          <a:xfrm>
            <a:off x="3480476" y="2346361"/>
            <a:ext cx="9381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Newsroom</a:t>
            </a:r>
          </a:p>
          <a:p>
            <a:r>
              <a:rPr lang="en-US" altLang="ko-KR" sz="1000" dirty="0">
                <a:solidFill>
                  <a:srgbClr val="C00000"/>
                </a:solidFill>
              </a:rPr>
              <a:t>+</a:t>
            </a:r>
          </a:p>
          <a:p>
            <a:r>
              <a:rPr lang="en-US" altLang="ko-KR" sz="1000" dirty="0">
                <a:solidFill>
                  <a:srgbClr val="C00000"/>
                </a:solidFill>
              </a:rPr>
              <a:t>Insights area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F460CFA-01B2-4EF4-9A96-896169162B95}"/>
              </a:ext>
            </a:extLst>
          </p:cNvPr>
          <p:cNvSpPr txBox="1"/>
          <p:nvPr/>
        </p:nvSpPr>
        <p:spPr>
          <a:xfrm>
            <a:off x="3440676" y="3930967"/>
            <a:ext cx="938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Trend reports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B9B002E-51F0-4AA9-9F94-09036EF71129}"/>
              </a:ext>
            </a:extLst>
          </p:cNvPr>
          <p:cNvSpPr txBox="1"/>
          <p:nvPr/>
        </p:nvSpPr>
        <p:spPr>
          <a:xfrm>
            <a:off x="3445008" y="4697271"/>
            <a:ext cx="938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Works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4A7111E-A7C1-4F3B-A51E-7EFDEF2197C9}"/>
              </a:ext>
            </a:extLst>
          </p:cNvPr>
          <p:cNvSpPr txBox="1"/>
          <p:nvPr/>
        </p:nvSpPr>
        <p:spPr>
          <a:xfrm>
            <a:off x="532970" y="874315"/>
            <a:ext cx="539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GNB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09F19D6-38FB-43C7-BF7B-4784973CF8CF}"/>
              </a:ext>
            </a:extLst>
          </p:cNvPr>
          <p:cNvSpPr txBox="1"/>
          <p:nvPr/>
        </p:nvSpPr>
        <p:spPr>
          <a:xfrm>
            <a:off x="1952621" y="5686462"/>
            <a:ext cx="539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footer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1C546F0-03A6-438E-A511-19F4553846B6}"/>
              </a:ext>
            </a:extLst>
          </p:cNvPr>
          <p:cNvSpPr txBox="1"/>
          <p:nvPr/>
        </p:nvSpPr>
        <p:spPr>
          <a:xfrm>
            <a:off x="982045" y="686135"/>
            <a:ext cx="2317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pc web</a:t>
            </a:r>
            <a:endParaRPr lang="ko-KR" altLang="en-US" sz="10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C948238-9F04-4B89-8BE8-ED4A0885F62A}"/>
              </a:ext>
            </a:extLst>
          </p:cNvPr>
          <p:cNvSpPr txBox="1"/>
          <p:nvPr/>
        </p:nvSpPr>
        <p:spPr>
          <a:xfrm>
            <a:off x="3783584" y="700718"/>
            <a:ext cx="2317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mobile</a:t>
            </a:r>
            <a:endParaRPr lang="ko-KR" altLang="en-US" sz="1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BE39808-4764-4F4D-9109-96A93FB9D8C4}"/>
              </a:ext>
            </a:extLst>
          </p:cNvPr>
          <p:cNvSpPr/>
          <p:nvPr/>
        </p:nvSpPr>
        <p:spPr>
          <a:xfrm>
            <a:off x="6790743" y="1007491"/>
            <a:ext cx="2046270" cy="87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1) </a:t>
            </a:r>
            <a:r>
              <a:rPr lang="ko-KR" altLang="en-US" sz="1100" dirty="0"/>
              <a:t>롤링 헤더 </a:t>
            </a:r>
            <a:r>
              <a:rPr lang="en-US" altLang="ko-KR" sz="1100" dirty="0"/>
              <a:t>4</a:t>
            </a:r>
            <a:r>
              <a:rPr lang="ko-KR" altLang="en-US" sz="1100" dirty="0"/>
              <a:t>개 </a:t>
            </a:r>
            <a:r>
              <a:rPr lang="en-US" altLang="ko-KR" sz="1100" dirty="0"/>
              <a:t>-&gt; </a:t>
            </a:r>
            <a:r>
              <a:rPr lang="ko-KR" altLang="en-US" sz="1100" dirty="0"/>
              <a:t>지정한 콘텐츠들이 반복되도록 </a:t>
            </a:r>
            <a:endParaRPr lang="en-US" altLang="ko-KR" sz="1100" dirty="0"/>
          </a:p>
          <a:p>
            <a:r>
              <a:rPr lang="en-US" altLang="ko-KR" sz="1100" dirty="0"/>
              <a:t>(KV 2,</a:t>
            </a:r>
            <a:r>
              <a:rPr lang="ko-KR" altLang="en-US" sz="1100" dirty="0"/>
              <a:t> </a:t>
            </a:r>
            <a:r>
              <a:rPr lang="en-US" altLang="ko-KR" sz="1100" dirty="0"/>
              <a:t>2019 Trends Watch 1, Latest</a:t>
            </a:r>
            <a:r>
              <a:rPr lang="ko-KR" altLang="en-US" sz="1100" dirty="0"/>
              <a:t> </a:t>
            </a:r>
            <a:r>
              <a:rPr lang="en-US" altLang="ko-KR" sz="1100" dirty="0"/>
              <a:t>Insights 1)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A4B114-E859-4F1B-8A55-FE17A96C12AE}"/>
              </a:ext>
            </a:extLst>
          </p:cNvPr>
          <p:cNvSpPr/>
          <p:nvPr/>
        </p:nvSpPr>
        <p:spPr>
          <a:xfrm>
            <a:off x="6790743" y="1988737"/>
            <a:ext cx="2046270" cy="892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2) </a:t>
            </a:r>
            <a:r>
              <a:rPr lang="ko-KR" altLang="en-US" sz="1100" dirty="0"/>
              <a:t>이미지 위 마우스 오버레이 시 게시글 제목 노출되도록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03420E-F5F8-4ED0-AE2A-90275305A9FC}"/>
              </a:ext>
            </a:extLst>
          </p:cNvPr>
          <p:cNvSpPr/>
          <p:nvPr/>
        </p:nvSpPr>
        <p:spPr>
          <a:xfrm>
            <a:off x="6790743" y="4381074"/>
            <a:ext cx="2046270" cy="649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4) 10,11,12 </a:t>
            </a:r>
            <a:r>
              <a:rPr lang="ko-KR" altLang="en-US" sz="1100" dirty="0"/>
              <a:t>삭제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49AFBD-CD46-4CAE-8263-EBF8D41326EE}"/>
              </a:ext>
            </a:extLst>
          </p:cNvPr>
          <p:cNvSpPr/>
          <p:nvPr/>
        </p:nvSpPr>
        <p:spPr>
          <a:xfrm>
            <a:off x="851647" y="946939"/>
            <a:ext cx="2628829" cy="1104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FA6613-EC88-4067-9F85-B7B7696CC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915" y="4992028"/>
            <a:ext cx="2139197" cy="1157204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85344B28-8E3D-4E2D-88DE-129D841F2AEC}"/>
              </a:ext>
            </a:extLst>
          </p:cNvPr>
          <p:cNvSpPr/>
          <p:nvPr/>
        </p:nvSpPr>
        <p:spPr>
          <a:xfrm>
            <a:off x="6790743" y="5179898"/>
            <a:ext cx="2046270" cy="854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5) </a:t>
            </a:r>
            <a:r>
              <a:rPr lang="ko-KR" altLang="en-US" sz="1100" dirty="0"/>
              <a:t>타일 이미지 좌상단에 메뉴 이름 넣기 </a:t>
            </a:r>
            <a:r>
              <a:rPr lang="en-US" altLang="ko-KR" sz="1100" dirty="0"/>
              <a:t>(</a:t>
            </a:r>
            <a:r>
              <a:rPr lang="ko-KR" altLang="en-US" sz="1100" dirty="0"/>
              <a:t>좌측 이미지 참고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C5014F-3214-4980-9917-D99E29F43A2C}"/>
              </a:ext>
            </a:extLst>
          </p:cNvPr>
          <p:cNvCxnSpPr>
            <a:cxnSpLocks/>
            <a:stCxn id="55" idx="1"/>
            <a:endCxn id="9" idx="3"/>
          </p:cNvCxnSpPr>
          <p:nvPr/>
        </p:nvCxnSpPr>
        <p:spPr>
          <a:xfrm flipH="1" flipV="1">
            <a:off x="6337112" y="5570630"/>
            <a:ext cx="453631" cy="3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602A18-5E30-4AA7-88B1-334461F907EB}"/>
              </a:ext>
            </a:extLst>
          </p:cNvPr>
          <p:cNvCxnSpPr/>
          <p:nvPr/>
        </p:nvCxnSpPr>
        <p:spPr>
          <a:xfrm flipV="1">
            <a:off x="851647" y="5295313"/>
            <a:ext cx="2814579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F770079-76DA-4282-8A87-00C2B0BB1213}"/>
              </a:ext>
            </a:extLst>
          </p:cNvPr>
          <p:cNvSpPr/>
          <p:nvPr/>
        </p:nvSpPr>
        <p:spPr>
          <a:xfrm>
            <a:off x="4360762" y="692917"/>
            <a:ext cx="1178990" cy="3948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6E868EF-56B8-4D0F-88E2-1517D9333CAA}"/>
              </a:ext>
            </a:extLst>
          </p:cNvPr>
          <p:cNvSpPr/>
          <p:nvPr/>
        </p:nvSpPr>
        <p:spPr>
          <a:xfrm>
            <a:off x="5657127" y="1025232"/>
            <a:ext cx="1005580" cy="21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6) BBDO </a:t>
            </a:r>
            <a:r>
              <a:rPr lang="ko-KR" altLang="en-US" sz="1100" dirty="0"/>
              <a:t>모바일처럼</a:t>
            </a:r>
            <a:endParaRPr lang="en-US" altLang="ko-KR" sz="110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8EE1994-FA28-4E13-B697-069DC687714B}"/>
              </a:ext>
            </a:extLst>
          </p:cNvPr>
          <p:cNvCxnSpPr>
            <a:cxnSpLocks/>
            <a:stCxn id="66" idx="1"/>
          </p:cNvCxnSpPr>
          <p:nvPr/>
        </p:nvCxnSpPr>
        <p:spPr>
          <a:xfrm flipH="1">
            <a:off x="5506159" y="2118174"/>
            <a:ext cx="150968" cy="228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724E963-FEB9-4C74-844D-F802F2A66ACA}"/>
              </a:ext>
            </a:extLst>
          </p:cNvPr>
          <p:cNvSpPr/>
          <p:nvPr/>
        </p:nvSpPr>
        <p:spPr>
          <a:xfrm>
            <a:off x="2504820" y="2578303"/>
            <a:ext cx="730267" cy="585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AC0EF43-22C0-4441-ADE1-674A4404F8C5}"/>
              </a:ext>
            </a:extLst>
          </p:cNvPr>
          <p:cNvSpPr/>
          <p:nvPr/>
        </p:nvSpPr>
        <p:spPr>
          <a:xfrm>
            <a:off x="6790743" y="3255807"/>
            <a:ext cx="2046270" cy="102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3) </a:t>
            </a:r>
            <a:r>
              <a:rPr lang="ko-KR" altLang="en-US" sz="1100" dirty="0"/>
              <a:t>텍스트 고정박스 롤링되도록 </a:t>
            </a:r>
            <a:r>
              <a:rPr lang="en-US" altLang="ko-KR" sz="1100" dirty="0"/>
              <a:t>(Works, Insights, Trends Watch, Newsroom)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0473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67C520E6-1C2C-4311-832D-D4F44CF92B4F}"/>
              </a:ext>
            </a:extLst>
          </p:cNvPr>
          <p:cNvSpPr/>
          <p:nvPr/>
        </p:nvSpPr>
        <p:spPr>
          <a:xfrm>
            <a:off x="6726725" y="607897"/>
            <a:ext cx="2174306" cy="57114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0BB60B-58D5-4994-839C-B95C8ABA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A - list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119284-5779-4CA4-B4A7-81A96610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Edelman Digital Korea website </a:t>
            </a:r>
            <a:r>
              <a:rPr kumimoji="1" lang="ko-KR" altLang="en-US"/>
              <a:t>기획안</a:t>
            </a:r>
            <a:endParaRPr kumimoji="1"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A2DC1B3-837D-4FDF-A978-DD8AD9D2E9C7}"/>
              </a:ext>
            </a:extLst>
          </p:cNvPr>
          <p:cNvSpPr/>
          <p:nvPr/>
        </p:nvSpPr>
        <p:spPr>
          <a:xfrm>
            <a:off x="6713665" y="607898"/>
            <a:ext cx="2162916" cy="2883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+mj-lt"/>
                <a:ea typeface="+mj-ea"/>
              </a:rPr>
              <a:t>Descriptions</a:t>
            </a:r>
            <a:endParaRPr lang="ko-KR" altLang="en-US" sz="10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2" name="Rectangle">
            <a:extLst>
              <a:ext uri="{FF2B5EF4-FFF2-40B4-BE49-F238E27FC236}">
                <a16:creationId xmlns:a16="http://schemas.microsoft.com/office/drawing/2014/main" id="{B12F546F-4526-4AA4-AD63-C9F20943328F}"/>
              </a:ext>
            </a:extLst>
          </p:cNvPr>
          <p:cNvSpPr/>
          <p:nvPr/>
        </p:nvSpPr>
        <p:spPr>
          <a:xfrm>
            <a:off x="982045" y="1054819"/>
            <a:ext cx="2304000" cy="348950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ectangle">
            <a:extLst>
              <a:ext uri="{FF2B5EF4-FFF2-40B4-BE49-F238E27FC236}">
                <a16:creationId xmlns:a16="http://schemas.microsoft.com/office/drawing/2014/main" id="{3D57289E-9A21-4F54-A549-84DA4A6E864B}"/>
              </a:ext>
            </a:extLst>
          </p:cNvPr>
          <p:cNvSpPr/>
          <p:nvPr/>
        </p:nvSpPr>
        <p:spPr>
          <a:xfrm>
            <a:off x="982604" y="936525"/>
            <a:ext cx="2304000" cy="11829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Rectangle">
            <a:extLst>
              <a:ext uri="{FF2B5EF4-FFF2-40B4-BE49-F238E27FC236}">
                <a16:creationId xmlns:a16="http://schemas.microsoft.com/office/drawing/2014/main" id="{4B78836B-96F0-429B-9F5C-7F95F5CFE795}"/>
              </a:ext>
            </a:extLst>
          </p:cNvPr>
          <p:cNvSpPr/>
          <p:nvPr/>
        </p:nvSpPr>
        <p:spPr>
          <a:xfrm>
            <a:off x="982604" y="4315725"/>
            <a:ext cx="2304000" cy="228602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">
            <a:extLst>
              <a:ext uri="{FF2B5EF4-FFF2-40B4-BE49-F238E27FC236}">
                <a16:creationId xmlns:a16="http://schemas.microsoft.com/office/drawing/2014/main" id="{3B8ABB0B-10C1-4157-8EED-E3F34B839DC8}"/>
              </a:ext>
            </a:extLst>
          </p:cNvPr>
          <p:cNvSpPr/>
          <p:nvPr/>
        </p:nvSpPr>
        <p:spPr>
          <a:xfrm>
            <a:off x="1052852" y="2336363"/>
            <a:ext cx="708424" cy="532914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9" name="Rectangle">
            <a:extLst>
              <a:ext uri="{FF2B5EF4-FFF2-40B4-BE49-F238E27FC236}">
                <a16:creationId xmlns:a16="http://schemas.microsoft.com/office/drawing/2014/main" id="{CCE1E301-8A61-42F9-8E48-7E928932CFFB}"/>
              </a:ext>
            </a:extLst>
          </p:cNvPr>
          <p:cNvSpPr/>
          <p:nvPr/>
        </p:nvSpPr>
        <p:spPr>
          <a:xfrm>
            <a:off x="1760186" y="2336363"/>
            <a:ext cx="732666" cy="532914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2" name="Rectangle">
            <a:extLst>
              <a:ext uri="{FF2B5EF4-FFF2-40B4-BE49-F238E27FC236}">
                <a16:creationId xmlns:a16="http://schemas.microsoft.com/office/drawing/2014/main" id="{111C1313-B9B3-4484-9234-CE8F9D6EA987}"/>
              </a:ext>
            </a:extLst>
          </p:cNvPr>
          <p:cNvSpPr/>
          <p:nvPr/>
        </p:nvSpPr>
        <p:spPr>
          <a:xfrm>
            <a:off x="2491760" y="2336363"/>
            <a:ext cx="720002" cy="532914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43" name="Rectangle">
            <a:extLst>
              <a:ext uri="{FF2B5EF4-FFF2-40B4-BE49-F238E27FC236}">
                <a16:creationId xmlns:a16="http://schemas.microsoft.com/office/drawing/2014/main" id="{8E407891-3360-4C5E-99DA-1C5F2FAB2787}"/>
              </a:ext>
            </a:extLst>
          </p:cNvPr>
          <p:cNvSpPr/>
          <p:nvPr/>
        </p:nvSpPr>
        <p:spPr>
          <a:xfrm>
            <a:off x="1053944" y="2869277"/>
            <a:ext cx="708424" cy="532914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44" name="Rectangle">
            <a:extLst>
              <a:ext uri="{FF2B5EF4-FFF2-40B4-BE49-F238E27FC236}">
                <a16:creationId xmlns:a16="http://schemas.microsoft.com/office/drawing/2014/main" id="{34B036B5-88F8-4036-976D-61F1B5CDC741}"/>
              </a:ext>
            </a:extLst>
          </p:cNvPr>
          <p:cNvSpPr/>
          <p:nvPr/>
        </p:nvSpPr>
        <p:spPr>
          <a:xfrm>
            <a:off x="1761278" y="2869277"/>
            <a:ext cx="732666" cy="532914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45" name="Rectangle">
            <a:extLst>
              <a:ext uri="{FF2B5EF4-FFF2-40B4-BE49-F238E27FC236}">
                <a16:creationId xmlns:a16="http://schemas.microsoft.com/office/drawing/2014/main" id="{66CAFAE5-2D55-4CEC-A19A-A0DC3C269A96}"/>
              </a:ext>
            </a:extLst>
          </p:cNvPr>
          <p:cNvSpPr/>
          <p:nvPr/>
        </p:nvSpPr>
        <p:spPr>
          <a:xfrm>
            <a:off x="2492852" y="2869277"/>
            <a:ext cx="720002" cy="532914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46" name="Rectangle">
            <a:extLst>
              <a:ext uri="{FF2B5EF4-FFF2-40B4-BE49-F238E27FC236}">
                <a16:creationId xmlns:a16="http://schemas.microsoft.com/office/drawing/2014/main" id="{3656E206-069F-4616-8BBA-55F784A9FD2D}"/>
              </a:ext>
            </a:extLst>
          </p:cNvPr>
          <p:cNvSpPr/>
          <p:nvPr/>
        </p:nvSpPr>
        <p:spPr>
          <a:xfrm>
            <a:off x="1056762" y="3403305"/>
            <a:ext cx="708424" cy="532914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47" name="Rectangle">
            <a:extLst>
              <a:ext uri="{FF2B5EF4-FFF2-40B4-BE49-F238E27FC236}">
                <a16:creationId xmlns:a16="http://schemas.microsoft.com/office/drawing/2014/main" id="{7D12696E-586A-4005-8FEC-69D9634004FC}"/>
              </a:ext>
            </a:extLst>
          </p:cNvPr>
          <p:cNvSpPr/>
          <p:nvPr/>
        </p:nvSpPr>
        <p:spPr>
          <a:xfrm>
            <a:off x="1764096" y="3403305"/>
            <a:ext cx="732666" cy="532914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48" name="Rectangle">
            <a:extLst>
              <a:ext uri="{FF2B5EF4-FFF2-40B4-BE49-F238E27FC236}">
                <a16:creationId xmlns:a16="http://schemas.microsoft.com/office/drawing/2014/main" id="{D910B154-7EEF-4050-A42C-07E453969AF0}"/>
              </a:ext>
            </a:extLst>
          </p:cNvPr>
          <p:cNvSpPr/>
          <p:nvPr/>
        </p:nvSpPr>
        <p:spPr>
          <a:xfrm>
            <a:off x="2495670" y="3403305"/>
            <a:ext cx="720002" cy="532914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49" name="Pagination">
            <a:extLst>
              <a:ext uri="{FF2B5EF4-FFF2-40B4-BE49-F238E27FC236}">
                <a16:creationId xmlns:a16="http://schemas.microsoft.com/office/drawing/2014/main" id="{9F90D44C-FA15-49AE-95CF-F18007DCE4F5}"/>
              </a:ext>
            </a:extLst>
          </p:cNvPr>
          <p:cNvSpPr txBox="1"/>
          <p:nvPr/>
        </p:nvSpPr>
        <p:spPr>
          <a:xfrm>
            <a:off x="1327003" y="3990497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59" name="Selection Overlay">
            <a:extLst>
              <a:ext uri="{FF2B5EF4-FFF2-40B4-BE49-F238E27FC236}">
                <a16:creationId xmlns:a16="http://schemas.microsoft.com/office/drawing/2014/main" id="{6F411FD5-DD2F-40BF-94EA-7BDC2EB491BE}"/>
              </a:ext>
            </a:extLst>
          </p:cNvPr>
          <p:cNvSpPr/>
          <p:nvPr/>
        </p:nvSpPr>
        <p:spPr>
          <a:xfrm>
            <a:off x="978564" y="1065977"/>
            <a:ext cx="2304000" cy="889765"/>
          </a:xfrm>
          <a:prstGeom prst="rect">
            <a:avLst/>
          </a:prstGeom>
          <a:solidFill>
            <a:srgbClr val="5B9BD5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89B01A-8DD4-46A5-9DC6-4C8C7F7989D7}"/>
              </a:ext>
            </a:extLst>
          </p:cNvPr>
          <p:cNvSpPr txBox="1"/>
          <p:nvPr/>
        </p:nvSpPr>
        <p:spPr>
          <a:xfrm>
            <a:off x="982604" y="1255949"/>
            <a:ext cx="2316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  <a:endParaRPr lang="ko-KR" alt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readcrumbs">
            <a:extLst>
              <a:ext uri="{FF2B5EF4-FFF2-40B4-BE49-F238E27FC236}">
                <a16:creationId xmlns:a16="http://schemas.microsoft.com/office/drawing/2014/main" id="{02346445-43B2-47D3-AF35-ABCCBC73CB27}"/>
              </a:ext>
            </a:extLst>
          </p:cNvPr>
          <p:cNvSpPr>
            <a:spLocks/>
          </p:cNvSpPr>
          <p:nvPr/>
        </p:nvSpPr>
        <p:spPr bwMode="auto">
          <a:xfrm>
            <a:off x="982045" y="1078292"/>
            <a:ext cx="778593" cy="15776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u="sng" dirty="0">
                <a:solidFill>
                  <a:srgbClr val="5B9BD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r>
              <a: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»  </a:t>
            </a:r>
            <a:r>
              <a:rPr lang="en-US" sz="6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Category</a:t>
            </a:r>
            <a:endParaRPr lang="en-US" sz="6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">
            <a:extLst>
              <a:ext uri="{FF2B5EF4-FFF2-40B4-BE49-F238E27FC236}">
                <a16:creationId xmlns:a16="http://schemas.microsoft.com/office/drawing/2014/main" id="{78C08344-1D65-4E72-878B-3A5F8AF353DC}"/>
              </a:ext>
            </a:extLst>
          </p:cNvPr>
          <p:cNvSpPr txBox="1"/>
          <p:nvPr/>
        </p:nvSpPr>
        <p:spPr>
          <a:xfrm>
            <a:off x="1034331" y="1471059"/>
            <a:ext cx="2213046" cy="196977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 copy text…</a:t>
            </a:r>
          </a:p>
        </p:txBody>
      </p:sp>
      <p:sp>
        <p:nvSpPr>
          <p:cNvPr id="76" name="Rectangle">
            <a:extLst>
              <a:ext uri="{FF2B5EF4-FFF2-40B4-BE49-F238E27FC236}">
                <a16:creationId xmlns:a16="http://schemas.microsoft.com/office/drawing/2014/main" id="{2723DE46-B637-40FA-A632-33F468A7544E}"/>
              </a:ext>
            </a:extLst>
          </p:cNvPr>
          <p:cNvSpPr/>
          <p:nvPr/>
        </p:nvSpPr>
        <p:spPr>
          <a:xfrm>
            <a:off x="1051760" y="1803449"/>
            <a:ext cx="708424" cy="532914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9" name="Rectangle">
            <a:extLst>
              <a:ext uri="{FF2B5EF4-FFF2-40B4-BE49-F238E27FC236}">
                <a16:creationId xmlns:a16="http://schemas.microsoft.com/office/drawing/2014/main" id="{AD2038D5-0F8C-4DEB-B423-6354D767F081}"/>
              </a:ext>
            </a:extLst>
          </p:cNvPr>
          <p:cNvSpPr/>
          <p:nvPr/>
        </p:nvSpPr>
        <p:spPr>
          <a:xfrm>
            <a:off x="1759094" y="1803449"/>
            <a:ext cx="732666" cy="532914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0" name="Rectangle">
            <a:extLst>
              <a:ext uri="{FF2B5EF4-FFF2-40B4-BE49-F238E27FC236}">
                <a16:creationId xmlns:a16="http://schemas.microsoft.com/office/drawing/2014/main" id="{1E36DEA3-6C72-423E-955C-DE274BB2B7D4}"/>
              </a:ext>
            </a:extLst>
          </p:cNvPr>
          <p:cNvSpPr/>
          <p:nvPr/>
        </p:nvSpPr>
        <p:spPr>
          <a:xfrm>
            <a:off x="2490668" y="1803449"/>
            <a:ext cx="720002" cy="532914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66" name="Rectangle">
            <a:extLst>
              <a:ext uri="{FF2B5EF4-FFF2-40B4-BE49-F238E27FC236}">
                <a16:creationId xmlns:a16="http://schemas.microsoft.com/office/drawing/2014/main" id="{CCF66CD2-8BCA-4A0A-BAEB-F7FFA38A91DA}"/>
              </a:ext>
            </a:extLst>
          </p:cNvPr>
          <p:cNvSpPr/>
          <p:nvPr/>
        </p:nvSpPr>
        <p:spPr>
          <a:xfrm>
            <a:off x="3948545" y="1054819"/>
            <a:ext cx="2304000" cy="3978735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Rectangle">
            <a:extLst>
              <a:ext uri="{FF2B5EF4-FFF2-40B4-BE49-F238E27FC236}">
                <a16:creationId xmlns:a16="http://schemas.microsoft.com/office/drawing/2014/main" id="{A12B6DDC-A07E-4E15-B72D-003D86EC09BE}"/>
              </a:ext>
            </a:extLst>
          </p:cNvPr>
          <p:cNvSpPr/>
          <p:nvPr/>
        </p:nvSpPr>
        <p:spPr>
          <a:xfrm>
            <a:off x="3949104" y="936526"/>
            <a:ext cx="2304000" cy="11829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Selection Overlay">
            <a:extLst>
              <a:ext uri="{FF2B5EF4-FFF2-40B4-BE49-F238E27FC236}">
                <a16:creationId xmlns:a16="http://schemas.microsoft.com/office/drawing/2014/main" id="{A81F27EA-F681-43D7-B475-41A5CBEBB073}"/>
              </a:ext>
            </a:extLst>
          </p:cNvPr>
          <p:cNvSpPr/>
          <p:nvPr/>
        </p:nvSpPr>
        <p:spPr>
          <a:xfrm>
            <a:off x="3945064" y="1065978"/>
            <a:ext cx="2304000" cy="889765"/>
          </a:xfrm>
          <a:prstGeom prst="rect">
            <a:avLst/>
          </a:prstGeom>
          <a:solidFill>
            <a:srgbClr val="5B9BD5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96AE11-4593-4045-A390-89D789924EF1}"/>
              </a:ext>
            </a:extLst>
          </p:cNvPr>
          <p:cNvSpPr txBox="1"/>
          <p:nvPr/>
        </p:nvSpPr>
        <p:spPr>
          <a:xfrm>
            <a:off x="3949104" y="1255950"/>
            <a:ext cx="2316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  <a:endParaRPr lang="ko-KR" alt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Breadcrumbs">
            <a:extLst>
              <a:ext uri="{FF2B5EF4-FFF2-40B4-BE49-F238E27FC236}">
                <a16:creationId xmlns:a16="http://schemas.microsoft.com/office/drawing/2014/main" id="{A6C828BD-8AA0-459A-82B9-B9538C11A868}"/>
              </a:ext>
            </a:extLst>
          </p:cNvPr>
          <p:cNvSpPr>
            <a:spLocks/>
          </p:cNvSpPr>
          <p:nvPr/>
        </p:nvSpPr>
        <p:spPr bwMode="auto">
          <a:xfrm>
            <a:off x="3948545" y="1078293"/>
            <a:ext cx="778593" cy="15776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u="sng" dirty="0">
                <a:solidFill>
                  <a:srgbClr val="5B9BD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r>
              <a: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»  </a:t>
            </a:r>
            <a:r>
              <a:rPr lang="en-US" sz="6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Category</a:t>
            </a:r>
            <a:endParaRPr lang="en-US" sz="6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">
            <a:extLst>
              <a:ext uri="{FF2B5EF4-FFF2-40B4-BE49-F238E27FC236}">
                <a16:creationId xmlns:a16="http://schemas.microsoft.com/office/drawing/2014/main" id="{930C2771-E04A-433E-A0F3-6A0449DA0FB6}"/>
              </a:ext>
            </a:extLst>
          </p:cNvPr>
          <p:cNvSpPr txBox="1"/>
          <p:nvPr/>
        </p:nvSpPr>
        <p:spPr>
          <a:xfrm>
            <a:off x="4000831" y="1471060"/>
            <a:ext cx="2213046" cy="196977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 copy text…</a:t>
            </a:r>
          </a:p>
        </p:txBody>
      </p:sp>
      <p:sp>
        <p:nvSpPr>
          <p:cNvPr id="92" name="Rectangle">
            <a:extLst>
              <a:ext uri="{FF2B5EF4-FFF2-40B4-BE49-F238E27FC236}">
                <a16:creationId xmlns:a16="http://schemas.microsoft.com/office/drawing/2014/main" id="{B1E98BBE-859C-4C4A-B636-ACB895F54F95}"/>
              </a:ext>
            </a:extLst>
          </p:cNvPr>
          <p:cNvSpPr/>
          <p:nvPr/>
        </p:nvSpPr>
        <p:spPr>
          <a:xfrm>
            <a:off x="4011955" y="1809955"/>
            <a:ext cx="2165215" cy="79384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Latest</a:t>
            </a:r>
          </a:p>
        </p:txBody>
      </p:sp>
      <p:sp>
        <p:nvSpPr>
          <p:cNvPr id="97" name="Rectangle">
            <a:extLst>
              <a:ext uri="{FF2B5EF4-FFF2-40B4-BE49-F238E27FC236}">
                <a16:creationId xmlns:a16="http://schemas.microsoft.com/office/drawing/2014/main" id="{9202A322-5D4D-4733-9374-10C6BDBD25FE}"/>
              </a:ext>
            </a:extLst>
          </p:cNvPr>
          <p:cNvSpPr/>
          <p:nvPr/>
        </p:nvSpPr>
        <p:spPr>
          <a:xfrm>
            <a:off x="4122505" y="2044499"/>
            <a:ext cx="774666" cy="486613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grpSp>
        <p:nvGrpSpPr>
          <p:cNvPr id="99" name="Dummy Text">
            <a:extLst>
              <a:ext uri="{FF2B5EF4-FFF2-40B4-BE49-F238E27FC236}">
                <a16:creationId xmlns:a16="http://schemas.microsoft.com/office/drawing/2014/main" id="{EE9BB023-BA1F-4622-A967-BEA6B1790DD1}"/>
              </a:ext>
            </a:extLst>
          </p:cNvPr>
          <p:cNvGrpSpPr>
            <a:grpSpLocks noChangeAspect="1"/>
          </p:cNvGrpSpPr>
          <p:nvPr/>
        </p:nvGrpSpPr>
        <p:grpSpPr>
          <a:xfrm>
            <a:off x="4979903" y="2113606"/>
            <a:ext cx="1065195" cy="324634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100" name="Line 1">
              <a:extLst>
                <a:ext uri="{FF2B5EF4-FFF2-40B4-BE49-F238E27FC236}">
                  <a16:creationId xmlns:a16="http://schemas.microsoft.com/office/drawing/2014/main" id="{0AFF1C13-C032-498D-B42E-7588EA6CB3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Line 2">
              <a:extLst>
                <a:ext uri="{FF2B5EF4-FFF2-40B4-BE49-F238E27FC236}">
                  <a16:creationId xmlns:a16="http://schemas.microsoft.com/office/drawing/2014/main" id="{738C2A89-0652-49CF-A6D3-D72D0F6CA3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Line 3">
              <a:extLst>
                <a:ext uri="{FF2B5EF4-FFF2-40B4-BE49-F238E27FC236}">
                  <a16:creationId xmlns:a16="http://schemas.microsoft.com/office/drawing/2014/main" id="{AB44971B-7E42-4408-9241-CFE84366B2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Line 4">
              <a:extLst>
                <a:ext uri="{FF2B5EF4-FFF2-40B4-BE49-F238E27FC236}">
                  <a16:creationId xmlns:a16="http://schemas.microsoft.com/office/drawing/2014/main" id="{57024817-3B41-4959-9AAC-CDEA8B6B5D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Line 5">
              <a:extLst>
                <a:ext uri="{FF2B5EF4-FFF2-40B4-BE49-F238E27FC236}">
                  <a16:creationId xmlns:a16="http://schemas.microsoft.com/office/drawing/2014/main" id="{CD436443-E7DA-45FC-BFE8-D56006B5EB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Line 6">
              <a:extLst>
                <a:ext uri="{FF2B5EF4-FFF2-40B4-BE49-F238E27FC236}">
                  <a16:creationId xmlns:a16="http://schemas.microsoft.com/office/drawing/2014/main" id="{6910E67D-7803-43DA-ABA5-29070020E6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Line 7">
              <a:extLst>
                <a:ext uri="{FF2B5EF4-FFF2-40B4-BE49-F238E27FC236}">
                  <a16:creationId xmlns:a16="http://schemas.microsoft.com/office/drawing/2014/main" id="{34595ADB-6E62-4F80-84A7-AC23D51DB3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Line 8">
              <a:extLst>
                <a:ext uri="{FF2B5EF4-FFF2-40B4-BE49-F238E27FC236}">
                  <a16:creationId xmlns:a16="http://schemas.microsoft.com/office/drawing/2014/main" id="{E5F50500-6D45-4879-969F-90E789DC26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3" name="Rectangle">
            <a:extLst>
              <a:ext uri="{FF2B5EF4-FFF2-40B4-BE49-F238E27FC236}">
                <a16:creationId xmlns:a16="http://schemas.microsoft.com/office/drawing/2014/main" id="{D3D90E07-627E-44DF-942A-E3C7FD2D46EC}"/>
              </a:ext>
            </a:extLst>
          </p:cNvPr>
          <p:cNvSpPr/>
          <p:nvPr/>
        </p:nvSpPr>
        <p:spPr>
          <a:xfrm>
            <a:off x="4018714" y="2892773"/>
            <a:ext cx="540000" cy="324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27" name="Text">
            <a:extLst>
              <a:ext uri="{FF2B5EF4-FFF2-40B4-BE49-F238E27FC236}">
                <a16:creationId xmlns:a16="http://schemas.microsoft.com/office/drawing/2014/main" id="{D9A87D64-DD1C-4DD3-B732-51C2CFD40F74}"/>
              </a:ext>
            </a:extLst>
          </p:cNvPr>
          <p:cNvSpPr txBox="1"/>
          <p:nvPr/>
        </p:nvSpPr>
        <p:spPr>
          <a:xfrm>
            <a:off x="4015056" y="2693865"/>
            <a:ext cx="2213046" cy="196977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2019 (12)</a:t>
            </a:r>
          </a:p>
        </p:txBody>
      </p:sp>
      <p:sp>
        <p:nvSpPr>
          <p:cNvPr id="129" name="Rectangle">
            <a:extLst>
              <a:ext uri="{FF2B5EF4-FFF2-40B4-BE49-F238E27FC236}">
                <a16:creationId xmlns:a16="http://schemas.microsoft.com/office/drawing/2014/main" id="{EEE35FA9-61CF-4C6E-A708-71D3AB14B1C3}"/>
              </a:ext>
            </a:extLst>
          </p:cNvPr>
          <p:cNvSpPr/>
          <p:nvPr/>
        </p:nvSpPr>
        <p:spPr>
          <a:xfrm>
            <a:off x="4556561" y="2892773"/>
            <a:ext cx="540000" cy="324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30" name="Rectangle">
            <a:extLst>
              <a:ext uri="{FF2B5EF4-FFF2-40B4-BE49-F238E27FC236}">
                <a16:creationId xmlns:a16="http://schemas.microsoft.com/office/drawing/2014/main" id="{D18C756C-60BE-4E4C-A3A7-E80B573E42C1}"/>
              </a:ext>
            </a:extLst>
          </p:cNvPr>
          <p:cNvSpPr/>
          <p:nvPr/>
        </p:nvSpPr>
        <p:spPr>
          <a:xfrm>
            <a:off x="5094408" y="2892773"/>
            <a:ext cx="540000" cy="324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131" name="Rectangle">
            <a:extLst>
              <a:ext uri="{FF2B5EF4-FFF2-40B4-BE49-F238E27FC236}">
                <a16:creationId xmlns:a16="http://schemas.microsoft.com/office/drawing/2014/main" id="{5EB29C2B-CB8F-4B05-98B9-551D9B367B7A}"/>
              </a:ext>
            </a:extLst>
          </p:cNvPr>
          <p:cNvSpPr/>
          <p:nvPr/>
        </p:nvSpPr>
        <p:spPr>
          <a:xfrm>
            <a:off x="5632256" y="2892773"/>
            <a:ext cx="540000" cy="324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132" name="Chevron Right">
            <a:extLst>
              <a:ext uri="{FF2B5EF4-FFF2-40B4-BE49-F238E27FC236}">
                <a16:creationId xmlns:a16="http://schemas.microsoft.com/office/drawing/2014/main" id="{E0F09B9C-FA28-4048-8A5D-5FB9BF6B7F0A}"/>
              </a:ext>
            </a:extLst>
          </p:cNvPr>
          <p:cNvSpPr>
            <a:spLocks noChangeAspect="1"/>
          </p:cNvSpPr>
          <p:nvPr/>
        </p:nvSpPr>
        <p:spPr bwMode="auto">
          <a:xfrm>
            <a:off x="6073730" y="2155749"/>
            <a:ext cx="79375" cy="144462"/>
          </a:xfrm>
          <a:custGeom>
            <a:avLst/>
            <a:gdLst>
              <a:gd name="T0" fmla="*/ 28 w 325"/>
              <a:gd name="T1" fmla="*/ 0 h 594"/>
              <a:gd name="T2" fmla="*/ 0 w 325"/>
              <a:gd name="T3" fmla="*/ 28 h 594"/>
              <a:gd name="T4" fmla="*/ 269 w 325"/>
              <a:gd name="T5" fmla="*/ 297 h 594"/>
              <a:gd name="T6" fmla="*/ 0 w 325"/>
              <a:gd name="T7" fmla="*/ 566 h 594"/>
              <a:gd name="T8" fmla="*/ 28 w 325"/>
              <a:gd name="T9" fmla="*/ 594 h 594"/>
              <a:gd name="T10" fmla="*/ 325 w 325"/>
              <a:gd name="T11" fmla="*/ 297 h 594"/>
              <a:gd name="T12" fmla="*/ 28 w 325"/>
              <a:gd name="T13" fmla="*/ 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5" h="594">
                <a:moveTo>
                  <a:pt x="28" y="0"/>
                </a:moveTo>
                <a:lnTo>
                  <a:pt x="0" y="28"/>
                </a:lnTo>
                <a:lnTo>
                  <a:pt x="269" y="297"/>
                </a:lnTo>
                <a:lnTo>
                  <a:pt x="0" y="566"/>
                </a:lnTo>
                <a:lnTo>
                  <a:pt x="28" y="594"/>
                </a:lnTo>
                <a:lnTo>
                  <a:pt x="325" y="297"/>
                </a:lnTo>
                <a:lnTo>
                  <a:pt x="28" y="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3" name="Chevron Left">
            <a:extLst>
              <a:ext uri="{FF2B5EF4-FFF2-40B4-BE49-F238E27FC236}">
                <a16:creationId xmlns:a16="http://schemas.microsoft.com/office/drawing/2014/main" id="{9F6154A1-2731-4CCF-A4AB-DFD9D7BCB8BC}"/>
              </a:ext>
            </a:extLst>
          </p:cNvPr>
          <p:cNvSpPr>
            <a:spLocks noChangeAspect="1"/>
          </p:cNvSpPr>
          <p:nvPr/>
        </p:nvSpPr>
        <p:spPr bwMode="auto">
          <a:xfrm>
            <a:off x="4018507" y="2164452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4" name="Rectangle">
            <a:extLst>
              <a:ext uri="{FF2B5EF4-FFF2-40B4-BE49-F238E27FC236}">
                <a16:creationId xmlns:a16="http://schemas.microsoft.com/office/drawing/2014/main" id="{3D36358F-373C-4DFA-B02D-B44908E50AB7}"/>
              </a:ext>
            </a:extLst>
          </p:cNvPr>
          <p:cNvSpPr/>
          <p:nvPr/>
        </p:nvSpPr>
        <p:spPr>
          <a:xfrm>
            <a:off x="4014497" y="3216837"/>
            <a:ext cx="540000" cy="324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145" name="Rectangle">
            <a:extLst>
              <a:ext uri="{FF2B5EF4-FFF2-40B4-BE49-F238E27FC236}">
                <a16:creationId xmlns:a16="http://schemas.microsoft.com/office/drawing/2014/main" id="{B843C322-2D65-4074-88AA-6DB62B89B8ED}"/>
              </a:ext>
            </a:extLst>
          </p:cNvPr>
          <p:cNvSpPr/>
          <p:nvPr/>
        </p:nvSpPr>
        <p:spPr>
          <a:xfrm>
            <a:off x="4552344" y="3216837"/>
            <a:ext cx="540000" cy="324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147" name="Rectangle">
            <a:extLst>
              <a:ext uri="{FF2B5EF4-FFF2-40B4-BE49-F238E27FC236}">
                <a16:creationId xmlns:a16="http://schemas.microsoft.com/office/drawing/2014/main" id="{F2D4746D-6B4A-4F03-BC35-F417FF8DF3ED}"/>
              </a:ext>
            </a:extLst>
          </p:cNvPr>
          <p:cNvSpPr/>
          <p:nvPr/>
        </p:nvSpPr>
        <p:spPr>
          <a:xfrm>
            <a:off x="5090190" y="3216837"/>
            <a:ext cx="544217" cy="324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48" name="Rectangle">
            <a:extLst>
              <a:ext uri="{FF2B5EF4-FFF2-40B4-BE49-F238E27FC236}">
                <a16:creationId xmlns:a16="http://schemas.microsoft.com/office/drawing/2014/main" id="{72791FB9-7AED-47A1-9356-5146D52588BA}"/>
              </a:ext>
            </a:extLst>
          </p:cNvPr>
          <p:cNvSpPr/>
          <p:nvPr/>
        </p:nvSpPr>
        <p:spPr>
          <a:xfrm>
            <a:off x="5634408" y="3216837"/>
            <a:ext cx="542761" cy="324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149" name="Rectangle">
            <a:extLst>
              <a:ext uri="{FF2B5EF4-FFF2-40B4-BE49-F238E27FC236}">
                <a16:creationId xmlns:a16="http://schemas.microsoft.com/office/drawing/2014/main" id="{0DE4EADE-E425-4921-A745-8DBEF39F9B93}"/>
              </a:ext>
            </a:extLst>
          </p:cNvPr>
          <p:cNvSpPr/>
          <p:nvPr/>
        </p:nvSpPr>
        <p:spPr>
          <a:xfrm>
            <a:off x="4022372" y="3846155"/>
            <a:ext cx="540000" cy="324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50" name="Text">
            <a:extLst>
              <a:ext uri="{FF2B5EF4-FFF2-40B4-BE49-F238E27FC236}">
                <a16:creationId xmlns:a16="http://schemas.microsoft.com/office/drawing/2014/main" id="{9D298F24-7358-458F-99BD-984182BB4C00}"/>
              </a:ext>
            </a:extLst>
          </p:cNvPr>
          <p:cNvSpPr txBox="1"/>
          <p:nvPr/>
        </p:nvSpPr>
        <p:spPr>
          <a:xfrm>
            <a:off x="4018714" y="3647247"/>
            <a:ext cx="2213046" cy="196977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2018 (52)</a:t>
            </a:r>
          </a:p>
        </p:txBody>
      </p:sp>
      <p:sp>
        <p:nvSpPr>
          <p:cNvPr id="151" name="Rectangle">
            <a:extLst>
              <a:ext uri="{FF2B5EF4-FFF2-40B4-BE49-F238E27FC236}">
                <a16:creationId xmlns:a16="http://schemas.microsoft.com/office/drawing/2014/main" id="{EF88B5F1-CE80-4FB0-89A9-C6950A52F936}"/>
              </a:ext>
            </a:extLst>
          </p:cNvPr>
          <p:cNvSpPr/>
          <p:nvPr/>
        </p:nvSpPr>
        <p:spPr>
          <a:xfrm>
            <a:off x="4560219" y="3846155"/>
            <a:ext cx="540000" cy="324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52" name="Rectangle">
            <a:extLst>
              <a:ext uri="{FF2B5EF4-FFF2-40B4-BE49-F238E27FC236}">
                <a16:creationId xmlns:a16="http://schemas.microsoft.com/office/drawing/2014/main" id="{AA9AB33C-EDA0-4485-80ED-BACD00A4954F}"/>
              </a:ext>
            </a:extLst>
          </p:cNvPr>
          <p:cNvSpPr/>
          <p:nvPr/>
        </p:nvSpPr>
        <p:spPr>
          <a:xfrm>
            <a:off x="5098066" y="3846155"/>
            <a:ext cx="540000" cy="324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153" name="Rectangle">
            <a:extLst>
              <a:ext uri="{FF2B5EF4-FFF2-40B4-BE49-F238E27FC236}">
                <a16:creationId xmlns:a16="http://schemas.microsoft.com/office/drawing/2014/main" id="{17163E53-32F1-46D6-A837-DF66DCA16083}"/>
              </a:ext>
            </a:extLst>
          </p:cNvPr>
          <p:cNvSpPr/>
          <p:nvPr/>
        </p:nvSpPr>
        <p:spPr>
          <a:xfrm>
            <a:off x="5635914" y="3846155"/>
            <a:ext cx="540000" cy="324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160" name="Button">
            <a:extLst>
              <a:ext uri="{FF2B5EF4-FFF2-40B4-BE49-F238E27FC236}">
                <a16:creationId xmlns:a16="http://schemas.microsoft.com/office/drawing/2014/main" id="{EAF938A1-0B97-4447-AB29-984F5C063599}"/>
              </a:ext>
            </a:extLst>
          </p:cNvPr>
          <p:cNvSpPr>
            <a:spLocks/>
          </p:cNvSpPr>
          <p:nvPr/>
        </p:nvSpPr>
        <p:spPr bwMode="auto">
          <a:xfrm>
            <a:off x="5792976" y="2670616"/>
            <a:ext cx="382938" cy="18915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 all</a:t>
            </a:r>
          </a:p>
        </p:txBody>
      </p:sp>
      <p:sp>
        <p:nvSpPr>
          <p:cNvPr id="161" name="Button">
            <a:extLst>
              <a:ext uri="{FF2B5EF4-FFF2-40B4-BE49-F238E27FC236}">
                <a16:creationId xmlns:a16="http://schemas.microsoft.com/office/drawing/2014/main" id="{401DD475-0B47-413F-A599-4B44E9D07F4A}"/>
              </a:ext>
            </a:extLst>
          </p:cNvPr>
          <p:cNvSpPr>
            <a:spLocks/>
          </p:cNvSpPr>
          <p:nvPr/>
        </p:nvSpPr>
        <p:spPr bwMode="auto">
          <a:xfrm>
            <a:off x="5789318" y="3624015"/>
            <a:ext cx="382938" cy="18915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 all</a:t>
            </a:r>
          </a:p>
        </p:txBody>
      </p:sp>
      <p:sp>
        <p:nvSpPr>
          <p:cNvPr id="162" name="Rectangle">
            <a:extLst>
              <a:ext uri="{FF2B5EF4-FFF2-40B4-BE49-F238E27FC236}">
                <a16:creationId xmlns:a16="http://schemas.microsoft.com/office/drawing/2014/main" id="{5E5FFF47-25F6-4EB7-8C5A-23AEE8075095}"/>
              </a:ext>
            </a:extLst>
          </p:cNvPr>
          <p:cNvSpPr/>
          <p:nvPr/>
        </p:nvSpPr>
        <p:spPr>
          <a:xfrm>
            <a:off x="4025924" y="4461708"/>
            <a:ext cx="540000" cy="324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63" name="Text">
            <a:extLst>
              <a:ext uri="{FF2B5EF4-FFF2-40B4-BE49-F238E27FC236}">
                <a16:creationId xmlns:a16="http://schemas.microsoft.com/office/drawing/2014/main" id="{B63CD8E6-7A69-48C7-BF11-FD1694A87E01}"/>
              </a:ext>
            </a:extLst>
          </p:cNvPr>
          <p:cNvSpPr txBox="1"/>
          <p:nvPr/>
        </p:nvSpPr>
        <p:spPr>
          <a:xfrm>
            <a:off x="4022266" y="4262800"/>
            <a:ext cx="2213046" cy="196977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2017 (52)</a:t>
            </a:r>
          </a:p>
        </p:txBody>
      </p:sp>
      <p:sp>
        <p:nvSpPr>
          <p:cNvPr id="164" name="Rectangle">
            <a:extLst>
              <a:ext uri="{FF2B5EF4-FFF2-40B4-BE49-F238E27FC236}">
                <a16:creationId xmlns:a16="http://schemas.microsoft.com/office/drawing/2014/main" id="{17FC865A-CC92-4D32-B82F-656E0D8A9693}"/>
              </a:ext>
            </a:extLst>
          </p:cNvPr>
          <p:cNvSpPr/>
          <p:nvPr/>
        </p:nvSpPr>
        <p:spPr>
          <a:xfrm>
            <a:off x="4563771" y="4461708"/>
            <a:ext cx="540000" cy="324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65" name="Rectangle">
            <a:extLst>
              <a:ext uri="{FF2B5EF4-FFF2-40B4-BE49-F238E27FC236}">
                <a16:creationId xmlns:a16="http://schemas.microsoft.com/office/drawing/2014/main" id="{785274A6-2197-471A-9E19-AF7ECAFCA46E}"/>
              </a:ext>
            </a:extLst>
          </p:cNvPr>
          <p:cNvSpPr/>
          <p:nvPr/>
        </p:nvSpPr>
        <p:spPr>
          <a:xfrm>
            <a:off x="5101618" y="4461708"/>
            <a:ext cx="540000" cy="324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166" name="Rectangle">
            <a:extLst>
              <a:ext uri="{FF2B5EF4-FFF2-40B4-BE49-F238E27FC236}">
                <a16:creationId xmlns:a16="http://schemas.microsoft.com/office/drawing/2014/main" id="{6B68C90A-A21E-48E3-A9AC-A8521158D64D}"/>
              </a:ext>
            </a:extLst>
          </p:cNvPr>
          <p:cNvSpPr/>
          <p:nvPr/>
        </p:nvSpPr>
        <p:spPr>
          <a:xfrm>
            <a:off x="5639466" y="4461708"/>
            <a:ext cx="540000" cy="324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167" name="Button">
            <a:extLst>
              <a:ext uri="{FF2B5EF4-FFF2-40B4-BE49-F238E27FC236}">
                <a16:creationId xmlns:a16="http://schemas.microsoft.com/office/drawing/2014/main" id="{EDB8B8D2-D565-4E76-8B09-570ACA065B7D}"/>
              </a:ext>
            </a:extLst>
          </p:cNvPr>
          <p:cNvSpPr>
            <a:spLocks/>
          </p:cNvSpPr>
          <p:nvPr/>
        </p:nvSpPr>
        <p:spPr bwMode="auto">
          <a:xfrm>
            <a:off x="5792870" y="4239568"/>
            <a:ext cx="382938" cy="18915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 all</a:t>
            </a:r>
          </a:p>
        </p:txBody>
      </p:sp>
      <p:grpSp>
        <p:nvGrpSpPr>
          <p:cNvPr id="168" name="Cutout">
            <a:extLst>
              <a:ext uri="{FF2B5EF4-FFF2-40B4-BE49-F238E27FC236}">
                <a16:creationId xmlns:a16="http://schemas.microsoft.com/office/drawing/2014/main" id="{724E73FB-6B80-4DC2-B634-EBFD882AD437}"/>
              </a:ext>
            </a:extLst>
          </p:cNvPr>
          <p:cNvGrpSpPr/>
          <p:nvPr/>
        </p:nvGrpSpPr>
        <p:grpSpPr>
          <a:xfrm rot="5400000">
            <a:off x="5003038" y="3782364"/>
            <a:ext cx="239713" cy="2503558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169" name="Fill">
              <a:extLst>
                <a:ext uri="{FF2B5EF4-FFF2-40B4-BE49-F238E27FC236}">
                  <a16:creationId xmlns:a16="http://schemas.microsoft.com/office/drawing/2014/main" id="{E085D55B-E441-46AB-8AAC-B19DAA337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0" name="Border">
              <a:extLst>
                <a:ext uri="{FF2B5EF4-FFF2-40B4-BE49-F238E27FC236}">
                  <a16:creationId xmlns:a16="http://schemas.microsoft.com/office/drawing/2014/main" id="{1A2F7981-4561-41B7-B15E-69E3E19B36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E50DB0BC-12E3-4D3A-9553-C659C0305742}"/>
              </a:ext>
            </a:extLst>
          </p:cNvPr>
          <p:cNvSpPr txBox="1"/>
          <p:nvPr/>
        </p:nvSpPr>
        <p:spPr>
          <a:xfrm>
            <a:off x="532970" y="874315"/>
            <a:ext cx="539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GNB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2BD3447-D9E2-493C-A610-44D1E1F47270}"/>
              </a:ext>
            </a:extLst>
          </p:cNvPr>
          <p:cNvSpPr txBox="1"/>
          <p:nvPr/>
        </p:nvSpPr>
        <p:spPr>
          <a:xfrm>
            <a:off x="982045" y="748330"/>
            <a:ext cx="2317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기본 리스트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C5C82EC-365F-4C26-A6E4-E94B79BC582D}"/>
              </a:ext>
            </a:extLst>
          </p:cNvPr>
          <p:cNvSpPr txBox="1"/>
          <p:nvPr/>
        </p:nvSpPr>
        <p:spPr>
          <a:xfrm>
            <a:off x="3895628" y="726959"/>
            <a:ext cx="2317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리포트 리스트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C535184-894A-41D0-8BFE-E34756D6CE62}"/>
              </a:ext>
            </a:extLst>
          </p:cNvPr>
          <p:cNvSpPr/>
          <p:nvPr/>
        </p:nvSpPr>
        <p:spPr>
          <a:xfrm>
            <a:off x="6799585" y="3593628"/>
            <a:ext cx="2046270" cy="1510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/>
              <a:t>이미지 위 마우스 오버레이 시 게시글 제목 노출되도록</a:t>
            </a:r>
            <a:br>
              <a:rPr lang="en-US" altLang="ko-KR" sz="1100" dirty="0"/>
            </a:br>
            <a:r>
              <a:rPr lang="en-US" altLang="ko-KR" sz="1100" dirty="0"/>
              <a:t>-&gt; </a:t>
            </a:r>
            <a:r>
              <a:rPr lang="ko-KR" altLang="en-US" sz="1100" dirty="0"/>
              <a:t>회색</a:t>
            </a:r>
            <a:r>
              <a:rPr lang="en-US" altLang="ko-KR" sz="1100" dirty="0"/>
              <a:t>, </a:t>
            </a:r>
            <a:r>
              <a:rPr lang="ko-KR" altLang="en-US" sz="1100" dirty="0"/>
              <a:t>보라</a:t>
            </a:r>
            <a:r>
              <a:rPr lang="en-US" altLang="ko-KR" sz="1100" dirty="0"/>
              <a:t>, </a:t>
            </a:r>
            <a:r>
              <a:rPr lang="ko-KR" altLang="en-US" sz="1100" dirty="0"/>
              <a:t>남색 </a:t>
            </a:r>
            <a:r>
              <a:rPr lang="en-US" altLang="ko-KR" sz="1100" dirty="0"/>
              <a:t>(</a:t>
            </a:r>
            <a:r>
              <a:rPr lang="ko-KR" altLang="en-US" sz="1100" dirty="0"/>
              <a:t>에델만 컬러 참고</a:t>
            </a:r>
            <a:r>
              <a:rPr lang="en-US" altLang="ko-KR" sz="1100" dirty="0"/>
              <a:t>)</a:t>
            </a:r>
          </a:p>
          <a:p>
            <a:endParaRPr lang="en-US" altLang="ko-KR" sz="1100" dirty="0"/>
          </a:p>
          <a:p>
            <a:r>
              <a:rPr lang="ko-KR" altLang="en-US" sz="1100" dirty="0"/>
              <a:t>이미지 등록시 썸네일 자동 및 수동 지정 가능</a:t>
            </a:r>
            <a:endParaRPr lang="en-US" altLang="ko-KR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3ED22D-9CEB-4A1D-B91B-739C0BA6D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18" y="5255437"/>
            <a:ext cx="5875582" cy="553155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9DF1315B-2601-45F7-8B64-05B2B00BE12D}"/>
              </a:ext>
            </a:extLst>
          </p:cNvPr>
          <p:cNvSpPr/>
          <p:nvPr/>
        </p:nvSpPr>
        <p:spPr>
          <a:xfrm>
            <a:off x="6797081" y="5368656"/>
            <a:ext cx="2046270" cy="115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Works/Insights</a:t>
            </a:r>
            <a:r>
              <a:rPr lang="ko-KR" altLang="en-US" sz="1100" dirty="0"/>
              <a:t>의 경우</a:t>
            </a:r>
            <a:r>
              <a:rPr lang="en-US" altLang="ko-KR" sz="1100" dirty="0"/>
              <a:t> </a:t>
            </a:r>
          </a:p>
          <a:p>
            <a:r>
              <a:rPr lang="ko-KR" altLang="en-US" sz="1100" dirty="0"/>
              <a:t>키워드 필터링 기능 추가 </a:t>
            </a:r>
            <a:r>
              <a:rPr lang="en-US" altLang="ko-KR" sz="1100" dirty="0"/>
              <a:t>(</a:t>
            </a:r>
            <a:r>
              <a:rPr lang="ko-KR" altLang="en-US" sz="1100" dirty="0"/>
              <a:t>해당 키워드는 추가</a:t>
            </a:r>
            <a:r>
              <a:rPr lang="en-US" altLang="ko-KR" sz="1100" dirty="0"/>
              <a:t>/</a:t>
            </a:r>
            <a:r>
              <a:rPr lang="ko-KR" altLang="en-US" sz="1100" dirty="0"/>
              <a:t>삭제 가능하도록</a:t>
            </a:r>
            <a:r>
              <a:rPr lang="en-US" altLang="ko-KR" sz="1100" dirty="0"/>
              <a:t>)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참고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A3B517-0B2C-40D1-8978-FA79DB07441E}"/>
              </a:ext>
            </a:extLst>
          </p:cNvPr>
          <p:cNvCxnSpPr>
            <a:cxnSpLocks/>
            <a:stCxn id="77" idx="1"/>
            <a:endCxn id="3" idx="2"/>
          </p:cNvCxnSpPr>
          <p:nvPr/>
        </p:nvCxnSpPr>
        <p:spPr>
          <a:xfrm flipH="1" flipV="1">
            <a:off x="3612909" y="5808592"/>
            <a:ext cx="3184172" cy="139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D3CEDC5A-97E6-4F39-8DF8-984F874FEE61}"/>
              </a:ext>
            </a:extLst>
          </p:cNvPr>
          <p:cNvSpPr/>
          <p:nvPr/>
        </p:nvSpPr>
        <p:spPr>
          <a:xfrm>
            <a:off x="6799585" y="1772566"/>
            <a:ext cx="2043766" cy="491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2017-2019</a:t>
            </a:r>
            <a:r>
              <a:rPr lang="ko-KR" altLang="en-US" sz="1100" dirty="0"/>
              <a:t> </a:t>
            </a:r>
            <a:r>
              <a:rPr lang="en-US" altLang="ko-KR" sz="1100" dirty="0"/>
              <a:t>Trend KV &amp; Theme description</a:t>
            </a:r>
            <a:r>
              <a:rPr lang="ko-KR" altLang="en-US" sz="1100" dirty="0"/>
              <a:t> 롤링  </a:t>
            </a:r>
            <a:endParaRPr lang="en-US" altLang="ko-KR" sz="11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BAD3A49-1BE2-4050-BF6D-E72892B377C1}"/>
              </a:ext>
            </a:extLst>
          </p:cNvPr>
          <p:cNvSpPr/>
          <p:nvPr/>
        </p:nvSpPr>
        <p:spPr>
          <a:xfrm>
            <a:off x="6797081" y="2578081"/>
            <a:ext cx="2046270" cy="801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View all </a:t>
            </a:r>
            <a:r>
              <a:rPr lang="ko-KR" altLang="en-US" sz="1100" dirty="0"/>
              <a:t>없애고</a:t>
            </a:r>
            <a:endParaRPr lang="en-US" altLang="ko-KR" sz="1100" dirty="0"/>
          </a:p>
          <a:p>
            <a:r>
              <a:rPr lang="ko-KR" altLang="en-US" sz="1100" dirty="0"/>
              <a:t>모든 </a:t>
            </a:r>
            <a:r>
              <a:rPr lang="en-US" altLang="ko-KR" sz="1100" dirty="0"/>
              <a:t>chapter</a:t>
            </a:r>
            <a:r>
              <a:rPr lang="ko-KR" altLang="en-US" sz="1100" dirty="0"/>
              <a:t>가 표기되도록 </a:t>
            </a:r>
            <a:r>
              <a:rPr lang="en-US" altLang="ko-KR" sz="1100" dirty="0"/>
              <a:t>(10~11</a:t>
            </a:r>
            <a:r>
              <a:rPr lang="ko-KR" altLang="en-US" sz="1100" dirty="0"/>
              <a:t>개</a:t>
            </a:r>
            <a:r>
              <a:rPr lang="en-US" altLang="ko-KR" sz="1100" dirty="0"/>
              <a:t>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2EEA4C-EFE8-4E29-8E15-FD9421F971CB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6235312" y="2978860"/>
            <a:ext cx="561769" cy="110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521E88E6-862A-4BD9-9F7F-57513DA31234}"/>
              </a:ext>
            </a:extLst>
          </p:cNvPr>
          <p:cNvSpPr/>
          <p:nvPr/>
        </p:nvSpPr>
        <p:spPr>
          <a:xfrm>
            <a:off x="999999" y="1772567"/>
            <a:ext cx="2250853" cy="2255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F089C7-2A4E-4DCF-9063-8E98646850BC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3275901" y="3696226"/>
            <a:ext cx="3523684" cy="652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9735D3AC-46F2-4094-B826-FB3EA0DB67C4}"/>
              </a:ext>
            </a:extLst>
          </p:cNvPr>
          <p:cNvSpPr/>
          <p:nvPr/>
        </p:nvSpPr>
        <p:spPr>
          <a:xfrm>
            <a:off x="3984459" y="2645923"/>
            <a:ext cx="2250853" cy="8869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2702326-B00E-4C11-8F8E-9CF13C77CCC2}"/>
              </a:ext>
            </a:extLst>
          </p:cNvPr>
          <p:cNvSpPr/>
          <p:nvPr/>
        </p:nvSpPr>
        <p:spPr>
          <a:xfrm>
            <a:off x="3980244" y="1823050"/>
            <a:ext cx="2199222" cy="757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A75772-B393-4557-8371-103FEDF84AD8}"/>
              </a:ext>
            </a:extLst>
          </p:cNvPr>
          <p:cNvCxnSpPr>
            <a:cxnSpLocks/>
            <a:stCxn id="93" idx="3"/>
            <a:endCxn id="82" idx="1"/>
          </p:cNvCxnSpPr>
          <p:nvPr/>
        </p:nvCxnSpPr>
        <p:spPr>
          <a:xfrm flipV="1">
            <a:off x="6179466" y="2018306"/>
            <a:ext cx="620119" cy="183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13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67C520E6-1C2C-4311-832D-D4F44CF92B4F}"/>
              </a:ext>
            </a:extLst>
          </p:cNvPr>
          <p:cNvSpPr/>
          <p:nvPr/>
        </p:nvSpPr>
        <p:spPr>
          <a:xfrm>
            <a:off x="6726725" y="607897"/>
            <a:ext cx="2174306" cy="57114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0BB60B-58D5-4994-839C-B95C8ABA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A – article detail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119284-5779-4CA4-B4A7-81A96610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/>
              <a:t>Edelman Digital Korea website </a:t>
            </a:r>
            <a:r>
              <a:rPr kumimoji="1" lang="ko-KR" altLang="en-US"/>
              <a:t>기획안</a:t>
            </a:r>
            <a:endParaRPr kumimoji="1"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A2DC1B3-837D-4FDF-A978-DD8AD9D2E9C7}"/>
              </a:ext>
            </a:extLst>
          </p:cNvPr>
          <p:cNvSpPr/>
          <p:nvPr/>
        </p:nvSpPr>
        <p:spPr>
          <a:xfrm>
            <a:off x="6713665" y="607898"/>
            <a:ext cx="2162916" cy="2883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+mj-lt"/>
                <a:ea typeface="+mj-ea"/>
              </a:rPr>
              <a:t>Descriptions</a:t>
            </a:r>
            <a:endParaRPr lang="ko-KR" altLang="en-US" sz="10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2" name="Rectangle">
            <a:extLst>
              <a:ext uri="{FF2B5EF4-FFF2-40B4-BE49-F238E27FC236}">
                <a16:creationId xmlns:a16="http://schemas.microsoft.com/office/drawing/2014/main" id="{B12F546F-4526-4AA4-AD63-C9F20943328F}"/>
              </a:ext>
            </a:extLst>
          </p:cNvPr>
          <p:cNvSpPr/>
          <p:nvPr/>
        </p:nvSpPr>
        <p:spPr>
          <a:xfrm>
            <a:off x="982045" y="1054819"/>
            <a:ext cx="2304000" cy="467537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21E6312-1E30-4A83-99AC-A009672D8253}"/>
              </a:ext>
            </a:extLst>
          </p:cNvPr>
          <p:cNvGrpSpPr/>
          <p:nvPr/>
        </p:nvGrpSpPr>
        <p:grpSpPr>
          <a:xfrm>
            <a:off x="1408812" y="5152968"/>
            <a:ext cx="1525977" cy="376678"/>
            <a:chOff x="1051760" y="5080789"/>
            <a:chExt cx="2158910" cy="532914"/>
          </a:xfrm>
        </p:grpSpPr>
        <p:sp>
          <p:nvSpPr>
            <p:cNvPr id="76" name="Rectangle">
              <a:extLst>
                <a:ext uri="{FF2B5EF4-FFF2-40B4-BE49-F238E27FC236}">
                  <a16:creationId xmlns:a16="http://schemas.microsoft.com/office/drawing/2014/main" id="{2723DE46-B637-40FA-A632-33F468A7544E}"/>
                </a:ext>
              </a:extLst>
            </p:cNvPr>
            <p:cNvSpPr/>
            <p:nvPr/>
          </p:nvSpPr>
          <p:spPr>
            <a:xfrm>
              <a:off x="1051760" y="5080789"/>
              <a:ext cx="708424" cy="5329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79" name="Rectangle">
              <a:extLst>
                <a:ext uri="{FF2B5EF4-FFF2-40B4-BE49-F238E27FC236}">
                  <a16:creationId xmlns:a16="http://schemas.microsoft.com/office/drawing/2014/main" id="{AD2038D5-0F8C-4DEB-B423-6354D767F081}"/>
                </a:ext>
              </a:extLst>
            </p:cNvPr>
            <p:cNvSpPr/>
            <p:nvPr/>
          </p:nvSpPr>
          <p:spPr>
            <a:xfrm>
              <a:off x="1759094" y="5080789"/>
              <a:ext cx="732666" cy="5329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80" name="Rectangle">
              <a:extLst>
                <a:ext uri="{FF2B5EF4-FFF2-40B4-BE49-F238E27FC236}">
                  <a16:creationId xmlns:a16="http://schemas.microsoft.com/office/drawing/2014/main" id="{1E36DEA3-6C72-423E-955C-DE274BB2B7D4}"/>
                </a:ext>
              </a:extLst>
            </p:cNvPr>
            <p:cNvSpPr/>
            <p:nvPr/>
          </p:nvSpPr>
          <p:spPr>
            <a:xfrm>
              <a:off x="2490668" y="5080789"/>
              <a:ext cx="720002" cy="5329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sp>
        <p:nvSpPr>
          <p:cNvPr id="115" name="Rectangle">
            <a:extLst>
              <a:ext uri="{FF2B5EF4-FFF2-40B4-BE49-F238E27FC236}">
                <a16:creationId xmlns:a16="http://schemas.microsoft.com/office/drawing/2014/main" id="{3D57289E-9A21-4F54-A549-84DA4A6E864B}"/>
              </a:ext>
            </a:extLst>
          </p:cNvPr>
          <p:cNvSpPr/>
          <p:nvPr/>
        </p:nvSpPr>
        <p:spPr>
          <a:xfrm>
            <a:off x="982604" y="936525"/>
            <a:ext cx="2304000" cy="11829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Rectangle">
            <a:extLst>
              <a:ext uri="{FF2B5EF4-FFF2-40B4-BE49-F238E27FC236}">
                <a16:creationId xmlns:a16="http://schemas.microsoft.com/office/drawing/2014/main" id="{4B78836B-96F0-429B-9F5C-7F95F5CFE795}"/>
              </a:ext>
            </a:extLst>
          </p:cNvPr>
          <p:cNvSpPr/>
          <p:nvPr/>
        </p:nvSpPr>
        <p:spPr>
          <a:xfrm>
            <a:off x="982604" y="5730197"/>
            <a:ext cx="2304000" cy="228602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0A2D0DD-5EA2-4762-A521-42B188587EFB}"/>
              </a:ext>
            </a:extLst>
          </p:cNvPr>
          <p:cNvSpPr txBox="1"/>
          <p:nvPr/>
        </p:nvSpPr>
        <p:spPr>
          <a:xfrm>
            <a:off x="982604" y="1255949"/>
            <a:ext cx="2316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  <a:endParaRPr lang="ko-KR" alt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Breadcrumbs">
            <a:extLst>
              <a:ext uri="{FF2B5EF4-FFF2-40B4-BE49-F238E27FC236}">
                <a16:creationId xmlns:a16="http://schemas.microsoft.com/office/drawing/2014/main" id="{E42DDAB2-4531-43BD-994A-87B30F61F083}"/>
              </a:ext>
            </a:extLst>
          </p:cNvPr>
          <p:cNvSpPr>
            <a:spLocks/>
          </p:cNvSpPr>
          <p:nvPr/>
        </p:nvSpPr>
        <p:spPr bwMode="auto">
          <a:xfrm>
            <a:off x="982045" y="1078292"/>
            <a:ext cx="778593" cy="15776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u="sng" dirty="0">
                <a:solidFill>
                  <a:srgbClr val="5B9BD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r>
              <a: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»  </a:t>
            </a:r>
            <a:r>
              <a:rPr lang="en-US" sz="6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Category</a:t>
            </a:r>
            <a:endParaRPr lang="en-US" sz="6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">
            <a:extLst>
              <a:ext uri="{FF2B5EF4-FFF2-40B4-BE49-F238E27FC236}">
                <a16:creationId xmlns:a16="http://schemas.microsoft.com/office/drawing/2014/main" id="{E9D808D2-E167-4946-B9C1-32B037EAB391}"/>
              </a:ext>
            </a:extLst>
          </p:cNvPr>
          <p:cNvSpPr txBox="1"/>
          <p:nvPr/>
        </p:nvSpPr>
        <p:spPr>
          <a:xfrm>
            <a:off x="1034331" y="1471059"/>
            <a:ext cx="2213046" cy="196977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 title text</a:t>
            </a:r>
          </a:p>
        </p:txBody>
      </p:sp>
      <p:grpSp>
        <p:nvGrpSpPr>
          <p:cNvPr id="26" name="Placeholder">
            <a:extLst>
              <a:ext uri="{FF2B5EF4-FFF2-40B4-BE49-F238E27FC236}">
                <a16:creationId xmlns:a16="http://schemas.microsoft.com/office/drawing/2014/main" id="{59E7191E-9217-4DEF-A559-8DF7560B65FC}"/>
              </a:ext>
            </a:extLst>
          </p:cNvPr>
          <p:cNvGrpSpPr>
            <a:grpSpLocks noChangeAspect="1"/>
          </p:cNvGrpSpPr>
          <p:nvPr/>
        </p:nvGrpSpPr>
        <p:grpSpPr>
          <a:xfrm>
            <a:off x="1408813" y="1757426"/>
            <a:ext cx="1525976" cy="819333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27" name="Border">
              <a:extLst>
                <a:ext uri="{FF2B5EF4-FFF2-40B4-BE49-F238E27FC236}">
                  <a16:creationId xmlns:a16="http://schemas.microsoft.com/office/drawing/2014/main" id="{41BD939C-15B0-4DFE-B100-27ADD1140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Picture">
              <a:extLst>
                <a:ext uri="{FF2B5EF4-FFF2-40B4-BE49-F238E27FC236}">
                  <a16:creationId xmlns:a16="http://schemas.microsoft.com/office/drawing/2014/main" id="{22B26301-B941-48BE-B92D-7AF1E3CB2A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Dummy Text">
            <a:extLst>
              <a:ext uri="{FF2B5EF4-FFF2-40B4-BE49-F238E27FC236}">
                <a16:creationId xmlns:a16="http://schemas.microsoft.com/office/drawing/2014/main" id="{ABF4FA6B-3CD2-4B7B-A859-D5859365AF83}"/>
              </a:ext>
            </a:extLst>
          </p:cNvPr>
          <p:cNvGrpSpPr>
            <a:grpSpLocks noChangeAspect="1"/>
          </p:cNvGrpSpPr>
          <p:nvPr/>
        </p:nvGrpSpPr>
        <p:grpSpPr>
          <a:xfrm>
            <a:off x="1408813" y="2685816"/>
            <a:ext cx="1525976" cy="650875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30" name="Line 1">
              <a:extLst>
                <a:ext uri="{FF2B5EF4-FFF2-40B4-BE49-F238E27FC236}">
                  <a16:creationId xmlns:a16="http://schemas.microsoft.com/office/drawing/2014/main" id="{ACC2722E-652F-488F-8532-CFE477F288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Line 2">
              <a:extLst>
                <a:ext uri="{FF2B5EF4-FFF2-40B4-BE49-F238E27FC236}">
                  <a16:creationId xmlns:a16="http://schemas.microsoft.com/office/drawing/2014/main" id="{351309B3-4AA1-4C01-BAC1-44FC2A63F3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Line 3">
              <a:extLst>
                <a:ext uri="{FF2B5EF4-FFF2-40B4-BE49-F238E27FC236}">
                  <a16:creationId xmlns:a16="http://schemas.microsoft.com/office/drawing/2014/main" id="{E9D5811B-1023-45F7-958E-20D15E7A54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Line 4">
              <a:extLst>
                <a:ext uri="{FF2B5EF4-FFF2-40B4-BE49-F238E27FC236}">
                  <a16:creationId xmlns:a16="http://schemas.microsoft.com/office/drawing/2014/main" id="{B2E129FB-77DD-40C7-A6D5-59E8B57317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Line 5">
              <a:extLst>
                <a:ext uri="{FF2B5EF4-FFF2-40B4-BE49-F238E27FC236}">
                  <a16:creationId xmlns:a16="http://schemas.microsoft.com/office/drawing/2014/main" id="{9A3957EF-5F98-43E9-98B4-3523A0F0B9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Line 6">
              <a:extLst>
                <a:ext uri="{FF2B5EF4-FFF2-40B4-BE49-F238E27FC236}">
                  <a16:creationId xmlns:a16="http://schemas.microsoft.com/office/drawing/2014/main" id="{02F874FA-DE47-4E51-8483-560B8B361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Line 7">
              <a:extLst>
                <a:ext uri="{FF2B5EF4-FFF2-40B4-BE49-F238E27FC236}">
                  <a16:creationId xmlns:a16="http://schemas.microsoft.com/office/drawing/2014/main" id="{A3F6EBFF-B31C-4923-B17D-E3B047ABC1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Line 8">
              <a:extLst>
                <a:ext uri="{FF2B5EF4-FFF2-40B4-BE49-F238E27FC236}">
                  <a16:creationId xmlns:a16="http://schemas.microsoft.com/office/drawing/2014/main" id="{304640C8-143E-47E4-A4AF-EB233D6793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2" name="Dummy Text">
            <a:extLst>
              <a:ext uri="{FF2B5EF4-FFF2-40B4-BE49-F238E27FC236}">
                <a16:creationId xmlns:a16="http://schemas.microsoft.com/office/drawing/2014/main" id="{A2EA94FD-F891-484D-98D2-38BEC280AD45}"/>
              </a:ext>
            </a:extLst>
          </p:cNvPr>
          <p:cNvGrpSpPr>
            <a:grpSpLocks noChangeAspect="1"/>
          </p:cNvGrpSpPr>
          <p:nvPr/>
        </p:nvGrpSpPr>
        <p:grpSpPr>
          <a:xfrm>
            <a:off x="1408813" y="3457810"/>
            <a:ext cx="1525976" cy="650875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53" name="Line 1">
              <a:extLst>
                <a:ext uri="{FF2B5EF4-FFF2-40B4-BE49-F238E27FC236}">
                  <a16:creationId xmlns:a16="http://schemas.microsoft.com/office/drawing/2014/main" id="{464791DE-B4A1-48F3-9175-DC4721498B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Line 2">
              <a:extLst>
                <a:ext uri="{FF2B5EF4-FFF2-40B4-BE49-F238E27FC236}">
                  <a16:creationId xmlns:a16="http://schemas.microsoft.com/office/drawing/2014/main" id="{0ED138F5-ED0B-450A-A1A4-CC99835350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Line 3">
              <a:extLst>
                <a:ext uri="{FF2B5EF4-FFF2-40B4-BE49-F238E27FC236}">
                  <a16:creationId xmlns:a16="http://schemas.microsoft.com/office/drawing/2014/main" id="{BC0D91BB-196D-4D8B-982F-D8830DE780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Line 4">
              <a:extLst>
                <a:ext uri="{FF2B5EF4-FFF2-40B4-BE49-F238E27FC236}">
                  <a16:creationId xmlns:a16="http://schemas.microsoft.com/office/drawing/2014/main" id="{65F775E0-D276-4316-A1DE-A84197E31E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Line 5">
              <a:extLst>
                <a:ext uri="{FF2B5EF4-FFF2-40B4-BE49-F238E27FC236}">
                  <a16:creationId xmlns:a16="http://schemas.microsoft.com/office/drawing/2014/main" id="{7F781B9E-16CE-46BC-92A1-8F7197618A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Line 6">
              <a:extLst>
                <a:ext uri="{FF2B5EF4-FFF2-40B4-BE49-F238E27FC236}">
                  <a16:creationId xmlns:a16="http://schemas.microsoft.com/office/drawing/2014/main" id="{E345B0BA-6894-4FA7-A4AA-B00D84E960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Line 7">
              <a:extLst>
                <a:ext uri="{FF2B5EF4-FFF2-40B4-BE49-F238E27FC236}">
                  <a16:creationId xmlns:a16="http://schemas.microsoft.com/office/drawing/2014/main" id="{4BFB287A-B554-41B8-A1C5-30D6F5D017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Line 8">
              <a:extLst>
                <a:ext uri="{FF2B5EF4-FFF2-40B4-BE49-F238E27FC236}">
                  <a16:creationId xmlns:a16="http://schemas.microsoft.com/office/drawing/2014/main" id="{8D015157-09C9-45C7-A229-929DDFE4AF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1" name="Rectangle">
            <a:extLst>
              <a:ext uri="{FF2B5EF4-FFF2-40B4-BE49-F238E27FC236}">
                <a16:creationId xmlns:a16="http://schemas.microsoft.com/office/drawing/2014/main" id="{83AC5C3E-B703-4A75-BF85-92A31A71560C}"/>
              </a:ext>
            </a:extLst>
          </p:cNvPr>
          <p:cNvSpPr/>
          <p:nvPr/>
        </p:nvSpPr>
        <p:spPr>
          <a:xfrm>
            <a:off x="1408812" y="4274533"/>
            <a:ext cx="1525977" cy="218669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tags</a:t>
            </a:r>
          </a:p>
        </p:txBody>
      </p:sp>
      <p:sp>
        <p:nvSpPr>
          <p:cNvPr id="64" name="Rectangle">
            <a:extLst>
              <a:ext uri="{FF2B5EF4-FFF2-40B4-BE49-F238E27FC236}">
                <a16:creationId xmlns:a16="http://schemas.microsoft.com/office/drawing/2014/main" id="{B79B0090-7590-43A5-83D3-CA9A27EC816B}"/>
              </a:ext>
            </a:extLst>
          </p:cNvPr>
          <p:cNvSpPr/>
          <p:nvPr/>
        </p:nvSpPr>
        <p:spPr>
          <a:xfrm>
            <a:off x="1413702" y="4557270"/>
            <a:ext cx="1525977" cy="218669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65" name="Text">
            <a:extLst>
              <a:ext uri="{FF2B5EF4-FFF2-40B4-BE49-F238E27FC236}">
                <a16:creationId xmlns:a16="http://schemas.microsoft.com/office/drawing/2014/main" id="{9BE48E95-4BB4-4A41-8502-64D2EECEA05B}"/>
              </a:ext>
            </a:extLst>
          </p:cNvPr>
          <p:cNvSpPr txBox="1"/>
          <p:nvPr/>
        </p:nvSpPr>
        <p:spPr>
          <a:xfrm>
            <a:off x="1408811" y="4914453"/>
            <a:ext cx="1530868" cy="196977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ko-KR" alt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관련글</a:t>
            </a:r>
            <a:endParaRPr lang="en-US" sz="8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D36BB32-2CBB-4183-A572-F99AECEDB5EC}"/>
              </a:ext>
            </a:extLst>
          </p:cNvPr>
          <p:cNvSpPr/>
          <p:nvPr/>
        </p:nvSpPr>
        <p:spPr>
          <a:xfrm>
            <a:off x="1365915" y="4891728"/>
            <a:ext cx="1655191" cy="699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A63C1B7-42AA-44B0-B5D8-65A398042D03}"/>
              </a:ext>
            </a:extLst>
          </p:cNvPr>
          <p:cNvSpPr/>
          <p:nvPr/>
        </p:nvSpPr>
        <p:spPr>
          <a:xfrm>
            <a:off x="6790743" y="5012941"/>
            <a:ext cx="2046270" cy="892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/>
              <a:t>관련글 태깅으로 최대 </a:t>
            </a:r>
            <a:r>
              <a:rPr lang="en-US" altLang="ko-KR" sz="1100" dirty="0"/>
              <a:t>6</a:t>
            </a:r>
            <a:r>
              <a:rPr lang="ko-KR" altLang="en-US" sz="1100" dirty="0"/>
              <a:t>개까지 </a:t>
            </a:r>
            <a:r>
              <a:rPr lang="en-US" altLang="ko-KR" sz="1100" dirty="0"/>
              <a:t>(</a:t>
            </a:r>
            <a:r>
              <a:rPr lang="ko-KR" altLang="en-US" sz="1100" dirty="0"/>
              <a:t>최신순으로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7DCC54-1662-4923-AEF3-E3ECD5EF372D}"/>
              </a:ext>
            </a:extLst>
          </p:cNvPr>
          <p:cNvSpPr/>
          <p:nvPr/>
        </p:nvSpPr>
        <p:spPr>
          <a:xfrm>
            <a:off x="1365915" y="4517178"/>
            <a:ext cx="1655191" cy="3129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591759-F7B7-4D46-AD6C-5C1ED64229AB}"/>
              </a:ext>
            </a:extLst>
          </p:cNvPr>
          <p:cNvSpPr/>
          <p:nvPr/>
        </p:nvSpPr>
        <p:spPr>
          <a:xfrm>
            <a:off x="6790743" y="4517178"/>
            <a:ext cx="2046270" cy="39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Share </a:t>
            </a:r>
            <a:r>
              <a:rPr lang="ko-KR" altLang="en-US" sz="1000" dirty="0"/>
              <a:t>플랫폼 </a:t>
            </a:r>
            <a:r>
              <a:rPr lang="en-US" altLang="ko-KR" sz="1000" dirty="0"/>
              <a:t>(</a:t>
            </a:r>
            <a:r>
              <a:rPr lang="ko-KR" altLang="en-US" sz="1000" dirty="0"/>
              <a:t>페이스북</a:t>
            </a:r>
            <a:r>
              <a:rPr lang="en-US" altLang="ko-KR" sz="1000" dirty="0"/>
              <a:t>, </a:t>
            </a:r>
            <a:r>
              <a:rPr lang="ko-KR" altLang="en-US" sz="1000" dirty="0"/>
              <a:t>트위터</a:t>
            </a:r>
            <a:r>
              <a:rPr lang="en-US" altLang="ko-KR" sz="1000" dirty="0"/>
              <a:t>, </a:t>
            </a:r>
            <a:r>
              <a:rPr lang="ko-KR" altLang="en-US" sz="1000" dirty="0"/>
              <a:t>링크드인</a:t>
            </a:r>
            <a:r>
              <a:rPr lang="en-US" altLang="ko-KR" sz="1000" dirty="0"/>
              <a:t>, </a:t>
            </a:r>
            <a:r>
              <a:rPr lang="ko-KR" altLang="en-US" sz="1000" dirty="0"/>
              <a:t>이메일</a:t>
            </a:r>
            <a:r>
              <a:rPr lang="en-US" altLang="ko-KR" sz="1000" dirty="0"/>
              <a:t>, URL)</a:t>
            </a:r>
            <a:endParaRPr lang="ko-KR" alt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452057-8AE4-4051-BC95-2CDA4D0E0FF1}"/>
              </a:ext>
            </a:extLst>
          </p:cNvPr>
          <p:cNvSpPr/>
          <p:nvPr/>
        </p:nvSpPr>
        <p:spPr>
          <a:xfrm>
            <a:off x="4078941" y="277906"/>
            <a:ext cx="1981200" cy="5468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Insights/ tends watch/ newsroom</a:t>
            </a:r>
            <a:endParaRPr lang="ko-KR" altLang="en-US" sz="12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C6B9EF1-89E8-431F-BB04-B074137D8D64}"/>
              </a:ext>
            </a:extLst>
          </p:cNvPr>
          <p:cNvSpPr/>
          <p:nvPr/>
        </p:nvSpPr>
        <p:spPr>
          <a:xfrm>
            <a:off x="6790743" y="1757426"/>
            <a:ext cx="2046270" cy="894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/>
              <a:t>이미지</a:t>
            </a:r>
            <a:r>
              <a:rPr lang="en-US" altLang="ko-KR" sz="1100" dirty="0"/>
              <a:t>/</a:t>
            </a:r>
            <a:r>
              <a:rPr lang="ko-KR" altLang="en-US" sz="1100" dirty="0"/>
              <a:t>영상 최대 </a:t>
            </a:r>
            <a:r>
              <a:rPr lang="en-US" altLang="ko-KR" sz="1100" dirty="0"/>
              <a:t>5</a:t>
            </a:r>
            <a:r>
              <a:rPr lang="ko-KR" altLang="en-US" sz="1100" dirty="0"/>
              <a:t>개까지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C51E09A-BAEA-44F2-B0E5-A7D1A838076B}"/>
              </a:ext>
            </a:extLst>
          </p:cNvPr>
          <p:cNvSpPr/>
          <p:nvPr/>
        </p:nvSpPr>
        <p:spPr>
          <a:xfrm>
            <a:off x="1346649" y="1729589"/>
            <a:ext cx="1655191" cy="9224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02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67C520E6-1C2C-4311-832D-D4F44CF92B4F}"/>
              </a:ext>
            </a:extLst>
          </p:cNvPr>
          <p:cNvSpPr/>
          <p:nvPr/>
        </p:nvSpPr>
        <p:spPr>
          <a:xfrm>
            <a:off x="6726725" y="607897"/>
            <a:ext cx="2174306" cy="57114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0BB60B-58D5-4994-839C-B95C8ABA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A – works detail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119284-5779-4CA4-B4A7-81A96610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/>
              <a:t>Edelman Digital Korea website </a:t>
            </a:r>
            <a:r>
              <a:rPr kumimoji="1" lang="ko-KR" altLang="en-US"/>
              <a:t>기획안</a:t>
            </a:r>
            <a:endParaRPr kumimoji="1"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A2DC1B3-837D-4FDF-A978-DD8AD9D2E9C7}"/>
              </a:ext>
            </a:extLst>
          </p:cNvPr>
          <p:cNvSpPr/>
          <p:nvPr/>
        </p:nvSpPr>
        <p:spPr>
          <a:xfrm>
            <a:off x="6713665" y="607898"/>
            <a:ext cx="2162916" cy="2883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+mj-lt"/>
                <a:ea typeface="+mj-ea"/>
              </a:rPr>
              <a:t>Descriptions</a:t>
            </a:r>
            <a:endParaRPr lang="ko-KR" altLang="en-US" sz="10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2" name="Rectangle">
            <a:extLst>
              <a:ext uri="{FF2B5EF4-FFF2-40B4-BE49-F238E27FC236}">
                <a16:creationId xmlns:a16="http://schemas.microsoft.com/office/drawing/2014/main" id="{B12F546F-4526-4AA4-AD63-C9F20943328F}"/>
              </a:ext>
            </a:extLst>
          </p:cNvPr>
          <p:cNvSpPr/>
          <p:nvPr/>
        </p:nvSpPr>
        <p:spPr>
          <a:xfrm>
            <a:off x="982045" y="1054819"/>
            <a:ext cx="2304000" cy="467537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21E6312-1E30-4A83-99AC-A009672D8253}"/>
              </a:ext>
            </a:extLst>
          </p:cNvPr>
          <p:cNvGrpSpPr/>
          <p:nvPr/>
        </p:nvGrpSpPr>
        <p:grpSpPr>
          <a:xfrm>
            <a:off x="1408812" y="5152968"/>
            <a:ext cx="1525977" cy="376678"/>
            <a:chOff x="1051760" y="5080789"/>
            <a:chExt cx="2158910" cy="532914"/>
          </a:xfrm>
        </p:grpSpPr>
        <p:sp>
          <p:nvSpPr>
            <p:cNvPr id="76" name="Rectangle">
              <a:extLst>
                <a:ext uri="{FF2B5EF4-FFF2-40B4-BE49-F238E27FC236}">
                  <a16:creationId xmlns:a16="http://schemas.microsoft.com/office/drawing/2014/main" id="{2723DE46-B637-40FA-A632-33F468A7544E}"/>
                </a:ext>
              </a:extLst>
            </p:cNvPr>
            <p:cNvSpPr/>
            <p:nvPr/>
          </p:nvSpPr>
          <p:spPr>
            <a:xfrm>
              <a:off x="1051760" y="5080789"/>
              <a:ext cx="708424" cy="5329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79" name="Rectangle">
              <a:extLst>
                <a:ext uri="{FF2B5EF4-FFF2-40B4-BE49-F238E27FC236}">
                  <a16:creationId xmlns:a16="http://schemas.microsoft.com/office/drawing/2014/main" id="{AD2038D5-0F8C-4DEB-B423-6354D767F081}"/>
                </a:ext>
              </a:extLst>
            </p:cNvPr>
            <p:cNvSpPr/>
            <p:nvPr/>
          </p:nvSpPr>
          <p:spPr>
            <a:xfrm>
              <a:off x="1759094" y="5080789"/>
              <a:ext cx="732666" cy="5329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80" name="Rectangle">
              <a:extLst>
                <a:ext uri="{FF2B5EF4-FFF2-40B4-BE49-F238E27FC236}">
                  <a16:creationId xmlns:a16="http://schemas.microsoft.com/office/drawing/2014/main" id="{1E36DEA3-6C72-423E-955C-DE274BB2B7D4}"/>
                </a:ext>
              </a:extLst>
            </p:cNvPr>
            <p:cNvSpPr/>
            <p:nvPr/>
          </p:nvSpPr>
          <p:spPr>
            <a:xfrm>
              <a:off x="2490668" y="5080789"/>
              <a:ext cx="720002" cy="5329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sp>
        <p:nvSpPr>
          <p:cNvPr id="115" name="Rectangle">
            <a:extLst>
              <a:ext uri="{FF2B5EF4-FFF2-40B4-BE49-F238E27FC236}">
                <a16:creationId xmlns:a16="http://schemas.microsoft.com/office/drawing/2014/main" id="{3D57289E-9A21-4F54-A549-84DA4A6E864B}"/>
              </a:ext>
            </a:extLst>
          </p:cNvPr>
          <p:cNvSpPr/>
          <p:nvPr/>
        </p:nvSpPr>
        <p:spPr>
          <a:xfrm>
            <a:off x="982604" y="936525"/>
            <a:ext cx="2304000" cy="11829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Rectangle">
            <a:extLst>
              <a:ext uri="{FF2B5EF4-FFF2-40B4-BE49-F238E27FC236}">
                <a16:creationId xmlns:a16="http://schemas.microsoft.com/office/drawing/2014/main" id="{4B78836B-96F0-429B-9F5C-7F95F5CFE795}"/>
              </a:ext>
            </a:extLst>
          </p:cNvPr>
          <p:cNvSpPr/>
          <p:nvPr/>
        </p:nvSpPr>
        <p:spPr>
          <a:xfrm>
            <a:off x="982604" y="5730197"/>
            <a:ext cx="2304000" cy="228602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0A2D0DD-5EA2-4762-A521-42B188587EFB}"/>
              </a:ext>
            </a:extLst>
          </p:cNvPr>
          <p:cNvSpPr txBox="1"/>
          <p:nvPr/>
        </p:nvSpPr>
        <p:spPr>
          <a:xfrm>
            <a:off x="982604" y="1255949"/>
            <a:ext cx="2316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  <a:endParaRPr lang="ko-KR" alt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Breadcrumbs">
            <a:extLst>
              <a:ext uri="{FF2B5EF4-FFF2-40B4-BE49-F238E27FC236}">
                <a16:creationId xmlns:a16="http://schemas.microsoft.com/office/drawing/2014/main" id="{E42DDAB2-4531-43BD-994A-87B30F61F083}"/>
              </a:ext>
            </a:extLst>
          </p:cNvPr>
          <p:cNvSpPr>
            <a:spLocks/>
          </p:cNvSpPr>
          <p:nvPr/>
        </p:nvSpPr>
        <p:spPr bwMode="auto">
          <a:xfrm>
            <a:off x="982045" y="1078292"/>
            <a:ext cx="778593" cy="15776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u="sng" dirty="0">
                <a:solidFill>
                  <a:srgbClr val="5B9BD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r>
              <a: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»  </a:t>
            </a:r>
            <a:r>
              <a:rPr lang="en-US" sz="6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Category</a:t>
            </a:r>
            <a:endParaRPr lang="en-US" sz="6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">
            <a:extLst>
              <a:ext uri="{FF2B5EF4-FFF2-40B4-BE49-F238E27FC236}">
                <a16:creationId xmlns:a16="http://schemas.microsoft.com/office/drawing/2014/main" id="{E9D808D2-E167-4946-B9C1-32B037EAB391}"/>
              </a:ext>
            </a:extLst>
          </p:cNvPr>
          <p:cNvSpPr txBox="1"/>
          <p:nvPr/>
        </p:nvSpPr>
        <p:spPr>
          <a:xfrm>
            <a:off x="1034331" y="1471059"/>
            <a:ext cx="2213046" cy="196977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 title text</a:t>
            </a:r>
          </a:p>
        </p:txBody>
      </p:sp>
      <p:grpSp>
        <p:nvGrpSpPr>
          <p:cNvPr id="26" name="Placeholder">
            <a:extLst>
              <a:ext uri="{FF2B5EF4-FFF2-40B4-BE49-F238E27FC236}">
                <a16:creationId xmlns:a16="http://schemas.microsoft.com/office/drawing/2014/main" id="{59E7191E-9217-4DEF-A559-8DF7560B65FC}"/>
              </a:ext>
            </a:extLst>
          </p:cNvPr>
          <p:cNvGrpSpPr>
            <a:grpSpLocks noChangeAspect="1"/>
          </p:cNvGrpSpPr>
          <p:nvPr/>
        </p:nvGrpSpPr>
        <p:grpSpPr>
          <a:xfrm>
            <a:off x="1408813" y="1757426"/>
            <a:ext cx="1525976" cy="819333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27" name="Border">
              <a:extLst>
                <a:ext uri="{FF2B5EF4-FFF2-40B4-BE49-F238E27FC236}">
                  <a16:creationId xmlns:a16="http://schemas.microsoft.com/office/drawing/2014/main" id="{41BD939C-15B0-4DFE-B100-27ADD1140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Picture">
              <a:extLst>
                <a:ext uri="{FF2B5EF4-FFF2-40B4-BE49-F238E27FC236}">
                  <a16:creationId xmlns:a16="http://schemas.microsoft.com/office/drawing/2014/main" id="{22B26301-B941-48BE-B92D-7AF1E3CB2A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Dummy Text">
            <a:extLst>
              <a:ext uri="{FF2B5EF4-FFF2-40B4-BE49-F238E27FC236}">
                <a16:creationId xmlns:a16="http://schemas.microsoft.com/office/drawing/2014/main" id="{ABF4FA6B-3CD2-4B7B-A859-D5859365AF83}"/>
              </a:ext>
            </a:extLst>
          </p:cNvPr>
          <p:cNvGrpSpPr>
            <a:grpSpLocks noChangeAspect="1"/>
          </p:cNvGrpSpPr>
          <p:nvPr/>
        </p:nvGrpSpPr>
        <p:grpSpPr>
          <a:xfrm>
            <a:off x="1408813" y="2685816"/>
            <a:ext cx="1525976" cy="650875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30" name="Line 1">
              <a:extLst>
                <a:ext uri="{FF2B5EF4-FFF2-40B4-BE49-F238E27FC236}">
                  <a16:creationId xmlns:a16="http://schemas.microsoft.com/office/drawing/2014/main" id="{ACC2722E-652F-488F-8532-CFE477F288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Line 2">
              <a:extLst>
                <a:ext uri="{FF2B5EF4-FFF2-40B4-BE49-F238E27FC236}">
                  <a16:creationId xmlns:a16="http://schemas.microsoft.com/office/drawing/2014/main" id="{351309B3-4AA1-4C01-BAC1-44FC2A63F3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Line 3">
              <a:extLst>
                <a:ext uri="{FF2B5EF4-FFF2-40B4-BE49-F238E27FC236}">
                  <a16:creationId xmlns:a16="http://schemas.microsoft.com/office/drawing/2014/main" id="{E9D5811B-1023-45F7-958E-20D15E7A54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Line 4">
              <a:extLst>
                <a:ext uri="{FF2B5EF4-FFF2-40B4-BE49-F238E27FC236}">
                  <a16:creationId xmlns:a16="http://schemas.microsoft.com/office/drawing/2014/main" id="{B2E129FB-77DD-40C7-A6D5-59E8B57317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Line 5">
              <a:extLst>
                <a:ext uri="{FF2B5EF4-FFF2-40B4-BE49-F238E27FC236}">
                  <a16:creationId xmlns:a16="http://schemas.microsoft.com/office/drawing/2014/main" id="{9A3957EF-5F98-43E9-98B4-3523A0F0B9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Line 6">
              <a:extLst>
                <a:ext uri="{FF2B5EF4-FFF2-40B4-BE49-F238E27FC236}">
                  <a16:creationId xmlns:a16="http://schemas.microsoft.com/office/drawing/2014/main" id="{02F874FA-DE47-4E51-8483-560B8B361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Line 7">
              <a:extLst>
                <a:ext uri="{FF2B5EF4-FFF2-40B4-BE49-F238E27FC236}">
                  <a16:creationId xmlns:a16="http://schemas.microsoft.com/office/drawing/2014/main" id="{A3F6EBFF-B31C-4923-B17D-E3B047ABC1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Line 8">
              <a:extLst>
                <a:ext uri="{FF2B5EF4-FFF2-40B4-BE49-F238E27FC236}">
                  <a16:creationId xmlns:a16="http://schemas.microsoft.com/office/drawing/2014/main" id="{304640C8-143E-47E4-A4AF-EB233D6793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2" name="Dummy Text">
            <a:extLst>
              <a:ext uri="{FF2B5EF4-FFF2-40B4-BE49-F238E27FC236}">
                <a16:creationId xmlns:a16="http://schemas.microsoft.com/office/drawing/2014/main" id="{A2EA94FD-F891-484D-98D2-38BEC280AD45}"/>
              </a:ext>
            </a:extLst>
          </p:cNvPr>
          <p:cNvGrpSpPr>
            <a:grpSpLocks noChangeAspect="1"/>
          </p:cNvGrpSpPr>
          <p:nvPr/>
        </p:nvGrpSpPr>
        <p:grpSpPr>
          <a:xfrm>
            <a:off x="1408813" y="3457810"/>
            <a:ext cx="1525976" cy="650875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53" name="Line 1">
              <a:extLst>
                <a:ext uri="{FF2B5EF4-FFF2-40B4-BE49-F238E27FC236}">
                  <a16:creationId xmlns:a16="http://schemas.microsoft.com/office/drawing/2014/main" id="{464791DE-B4A1-48F3-9175-DC4721498B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Line 2">
              <a:extLst>
                <a:ext uri="{FF2B5EF4-FFF2-40B4-BE49-F238E27FC236}">
                  <a16:creationId xmlns:a16="http://schemas.microsoft.com/office/drawing/2014/main" id="{0ED138F5-ED0B-450A-A1A4-CC99835350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Line 3">
              <a:extLst>
                <a:ext uri="{FF2B5EF4-FFF2-40B4-BE49-F238E27FC236}">
                  <a16:creationId xmlns:a16="http://schemas.microsoft.com/office/drawing/2014/main" id="{BC0D91BB-196D-4D8B-982F-D8830DE780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Line 4">
              <a:extLst>
                <a:ext uri="{FF2B5EF4-FFF2-40B4-BE49-F238E27FC236}">
                  <a16:creationId xmlns:a16="http://schemas.microsoft.com/office/drawing/2014/main" id="{65F775E0-D276-4316-A1DE-A84197E31E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Line 5">
              <a:extLst>
                <a:ext uri="{FF2B5EF4-FFF2-40B4-BE49-F238E27FC236}">
                  <a16:creationId xmlns:a16="http://schemas.microsoft.com/office/drawing/2014/main" id="{7F781B9E-16CE-46BC-92A1-8F7197618A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Line 6">
              <a:extLst>
                <a:ext uri="{FF2B5EF4-FFF2-40B4-BE49-F238E27FC236}">
                  <a16:creationId xmlns:a16="http://schemas.microsoft.com/office/drawing/2014/main" id="{E345B0BA-6894-4FA7-A4AA-B00D84E960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Line 7">
              <a:extLst>
                <a:ext uri="{FF2B5EF4-FFF2-40B4-BE49-F238E27FC236}">
                  <a16:creationId xmlns:a16="http://schemas.microsoft.com/office/drawing/2014/main" id="{4BFB287A-B554-41B8-A1C5-30D6F5D017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Line 8">
              <a:extLst>
                <a:ext uri="{FF2B5EF4-FFF2-40B4-BE49-F238E27FC236}">
                  <a16:creationId xmlns:a16="http://schemas.microsoft.com/office/drawing/2014/main" id="{8D015157-09C9-45C7-A229-929DDFE4AF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1" name="Rectangle">
            <a:extLst>
              <a:ext uri="{FF2B5EF4-FFF2-40B4-BE49-F238E27FC236}">
                <a16:creationId xmlns:a16="http://schemas.microsoft.com/office/drawing/2014/main" id="{83AC5C3E-B703-4A75-BF85-92A31A71560C}"/>
              </a:ext>
            </a:extLst>
          </p:cNvPr>
          <p:cNvSpPr/>
          <p:nvPr/>
        </p:nvSpPr>
        <p:spPr>
          <a:xfrm>
            <a:off x="1408812" y="4274533"/>
            <a:ext cx="1525977" cy="218669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tags</a:t>
            </a:r>
          </a:p>
        </p:txBody>
      </p:sp>
      <p:sp>
        <p:nvSpPr>
          <p:cNvPr id="64" name="Rectangle">
            <a:extLst>
              <a:ext uri="{FF2B5EF4-FFF2-40B4-BE49-F238E27FC236}">
                <a16:creationId xmlns:a16="http://schemas.microsoft.com/office/drawing/2014/main" id="{B79B0090-7590-43A5-83D3-CA9A27EC816B}"/>
              </a:ext>
            </a:extLst>
          </p:cNvPr>
          <p:cNvSpPr/>
          <p:nvPr/>
        </p:nvSpPr>
        <p:spPr>
          <a:xfrm>
            <a:off x="1413702" y="4557270"/>
            <a:ext cx="1525977" cy="218669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65" name="Text">
            <a:extLst>
              <a:ext uri="{FF2B5EF4-FFF2-40B4-BE49-F238E27FC236}">
                <a16:creationId xmlns:a16="http://schemas.microsoft.com/office/drawing/2014/main" id="{9BE48E95-4BB4-4A41-8502-64D2EECEA05B}"/>
              </a:ext>
            </a:extLst>
          </p:cNvPr>
          <p:cNvSpPr txBox="1"/>
          <p:nvPr/>
        </p:nvSpPr>
        <p:spPr>
          <a:xfrm>
            <a:off x="1408811" y="4914453"/>
            <a:ext cx="1530868" cy="196977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ko-KR" alt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관련글</a:t>
            </a:r>
            <a:endParaRPr lang="en-US" sz="8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D36BB32-2CBB-4183-A572-F99AECEDB5EC}"/>
              </a:ext>
            </a:extLst>
          </p:cNvPr>
          <p:cNvSpPr/>
          <p:nvPr/>
        </p:nvSpPr>
        <p:spPr>
          <a:xfrm>
            <a:off x="1365915" y="4891728"/>
            <a:ext cx="1655191" cy="699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7DCC54-1662-4923-AEF3-E3ECD5EF372D}"/>
              </a:ext>
            </a:extLst>
          </p:cNvPr>
          <p:cNvSpPr/>
          <p:nvPr/>
        </p:nvSpPr>
        <p:spPr>
          <a:xfrm>
            <a:off x="1365915" y="4517178"/>
            <a:ext cx="1655191" cy="3129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546A9D-5048-44FA-801F-C7497D1EFCEF}"/>
              </a:ext>
            </a:extLst>
          </p:cNvPr>
          <p:cNvSpPr/>
          <p:nvPr/>
        </p:nvSpPr>
        <p:spPr>
          <a:xfrm>
            <a:off x="1014286" y="1263535"/>
            <a:ext cx="2297879" cy="439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04F70EA-0E9A-45C2-809E-99A6222D8901}"/>
              </a:ext>
            </a:extLst>
          </p:cNvPr>
          <p:cNvSpPr/>
          <p:nvPr/>
        </p:nvSpPr>
        <p:spPr>
          <a:xfrm>
            <a:off x="6790743" y="1236058"/>
            <a:ext cx="2046270" cy="39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/>
              <a:t>타이틀 밑에 </a:t>
            </a:r>
            <a:r>
              <a:rPr lang="en-US" altLang="ko-KR" sz="1100" dirty="0"/>
              <a:t>client/ project type </a:t>
            </a:r>
            <a:r>
              <a:rPr lang="ko-KR" altLang="en-US" sz="1100" dirty="0"/>
              <a:t>넣을 수 있는 부분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452057-8AE4-4051-BC95-2CDA4D0E0FF1}"/>
              </a:ext>
            </a:extLst>
          </p:cNvPr>
          <p:cNvSpPr/>
          <p:nvPr/>
        </p:nvSpPr>
        <p:spPr>
          <a:xfrm>
            <a:off x="4078941" y="277906"/>
            <a:ext cx="1981200" cy="5468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works</a:t>
            </a:r>
            <a:endParaRPr lang="ko-KR" altLang="en-US" sz="12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E91C246-71DE-4E51-8D32-4C1FEC631F65}"/>
              </a:ext>
            </a:extLst>
          </p:cNvPr>
          <p:cNvSpPr/>
          <p:nvPr/>
        </p:nvSpPr>
        <p:spPr>
          <a:xfrm>
            <a:off x="1001226" y="1766497"/>
            <a:ext cx="2297879" cy="2427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6FFAD7C-5D9B-4851-AF40-F376BAE29CB1}"/>
              </a:ext>
            </a:extLst>
          </p:cNvPr>
          <p:cNvSpPr/>
          <p:nvPr/>
        </p:nvSpPr>
        <p:spPr>
          <a:xfrm>
            <a:off x="6790743" y="1702869"/>
            <a:ext cx="2046270" cy="249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Horizontal layout </a:t>
            </a:r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좌</a:t>
            </a:r>
            <a:r>
              <a:rPr lang="en-US" altLang="ko-KR" sz="1100" dirty="0"/>
              <a:t>) </a:t>
            </a:r>
            <a:r>
              <a:rPr lang="ko-KR" altLang="en-US" sz="1100" dirty="0"/>
              <a:t>대표 이미지</a:t>
            </a:r>
            <a:r>
              <a:rPr lang="en-US" altLang="ko-KR" sz="1100" dirty="0"/>
              <a:t>/</a:t>
            </a:r>
            <a:r>
              <a:rPr lang="ko-KR" altLang="en-US" sz="1100" dirty="0"/>
              <a:t>비디오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우</a:t>
            </a:r>
            <a:r>
              <a:rPr lang="en-US" altLang="ko-KR" sz="1100" dirty="0"/>
              <a:t>) </a:t>
            </a:r>
            <a:r>
              <a:rPr lang="ko-KR" altLang="en-US" sz="1100" dirty="0"/>
              <a:t>디스크립션 </a:t>
            </a:r>
            <a:endParaRPr lang="en-US" altLang="ko-KR" sz="1100" dirty="0"/>
          </a:p>
          <a:p>
            <a:r>
              <a:rPr lang="en-US" altLang="ko-KR" sz="1100" dirty="0"/>
              <a:t>        + </a:t>
            </a:r>
            <a:r>
              <a:rPr lang="ko-KR" altLang="en-US" sz="1100" dirty="0"/>
              <a:t>관련 링크 제공</a:t>
            </a:r>
            <a:br>
              <a:rPr lang="en-US" altLang="ko-KR" sz="1100" dirty="0"/>
            </a:br>
            <a:r>
              <a:rPr lang="en-US" altLang="ko-KR" sz="1100" dirty="0"/>
              <a:t>        (press/</a:t>
            </a:r>
            <a:r>
              <a:rPr lang="ko-KR" altLang="en-US" sz="1100" dirty="0"/>
              <a:t> </a:t>
            </a:r>
            <a:r>
              <a:rPr lang="en-US" altLang="ko-KR" sz="1100" dirty="0"/>
              <a:t>micro site link </a:t>
            </a:r>
            <a:r>
              <a:rPr lang="ko-KR" altLang="en-US" sz="1100" dirty="0"/>
              <a:t>등</a:t>
            </a:r>
            <a:r>
              <a:rPr lang="en-US" altLang="ko-KR" sz="1100" dirty="0"/>
              <a:t>)</a:t>
            </a:r>
          </a:p>
          <a:p>
            <a:endParaRPr lang="en-US" altLang="ko-KR" sz="1100" dirty="0"/>
          </a:p>
          <a:p>
            <a:r>
              <a:rPr lang="ko-KR" altLang="en-US" sz="1100" dirty="0"/>
              <a:t>좌측 이미지 참고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6374BC-056F-4088-BCF9-F706FB1125FA}"/>
              </a:ext>
            </a:extLst>
          </p:cNvPr>
          <p:cNvCxnSpPr>
            <a:stCxn id="67" idx="1"/>
            <a:endCxn id="6" idx="3"/>
          </p:cNvCxnSpPr>
          <p:nvPr/>
        </p:nvCxnSpPr>
        <p:spPr>
          <a:xfrm flipH="1">
            <a:off x="6503097" y="2948339"/>
            <a:ext cx="287646" cy="597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7F8AAF5-7B7D-45F6-A710-7684D1E3771C}"/>
              </a:ext>
            </a:extLst>
          </p:cNvPr>
          <p:cNvSpPr/>
          <p:nvPr/>
        </p:nvSpPr>
        <p:spPr>
          <a:xfrm>
            <a:off x="1034331" y="1463579"/>
            <a:ext cx="22749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000" noProof="1">
                <a:solidFill>
                  <a:srgbClr val="5F5F5F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r>
              <a:rPr lang="ko-KR" altLang="en-US" sz="1000" noProof="1">
                <a:solidFill>
                  <a:srgbClr val="5F5F5F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와 </a:t>
            </a:r>
            <a:r>
              <a:rPr lang="en-US" altLang="ko-KR" sz="1000" noProof="1">
                <a:solidFill>
                  <a:srgbClr val="5F5F5F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project type(IMC, OOH) </a:t>
            </a:r>
            <a:r>
              <a:rPr lang="ko-KR" altLang="en-US" sz="1000" noProof="1">
                <a:solidFill>
                  <a:srgbClr val="5F5F5F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명시</a:t>
            </a:r>
            <a:endParaRPr lang="en-US" altLang="ko-KR" sz="1000" noProof="1">
              <a:solidFill>
                <a:srgbClr val="5F5F5F"/>
              </a:solidFill>
              <a:highlight>
                <a:srgbClr val="FFFF00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92D21F-9865-42F9-A4ED-3583C60DDDF6}"/>
              </a:ext>
            </a:extLst>
          </p:cNvPr>
          <p:cNvGrpSpPr/>
          <p:nvPr/>
        </p:nvGrpSpPr>
        <p:grpSpPr>
          <a:xfrm>
            <a:off x="3509202" y="2632794"/>
            <a:ext cx="2993895" cy="1824656"/>
            <a:chOff x="3404976" y="3758108"/>
            <a:chExt cx="2655165" cy="161821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1DB0A25-B1B4-48DA-8C77-F38E545971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5085"/>
            <a:stretch/>
          </p:blipFill>
          <p:spPr>
            <a:xfrm>
              <a:off x="4581147" y="3759434"/>
              <a:ext cx="1478994" cy="1616888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9BF9D19F-B092-4522-B7AE-6406C0CB87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4496"/>
            <a:stretch/>
          </p:blipFill>
          <p:spPr>
            <a:xfrm>
              <a:off x="3404976" y="3758108"/>
              <a:ext cx="1225512" cy="16168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712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BB60B-58D5-4994-839C-B95C8ABA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A – design style draft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119284-5779-4CA4-B4A7-81A96610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/>
              <a:t>Edelman Digital Korea website </a:t>
            </a:r>
            <a:r>
              <a:rPr kumimoji="1" lang="ko-KR" altLang="en-US"/>
              <a:t>기획안</a:t>
            </a:r>
            <a:endParaRPr kumimoji="1"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86E6078B-7278-4B44-AD29-29FE8E7ABEB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94" y="717274"/>
            <a:ext cx="2834923" cy="54234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8D6D401-2306-48CA-900C-BF585B3B790F}"/>
              </a:ext>
            </a:extLst>
          </p:cNvPr>
          <p:cNvCxnSpPr/>
          <p:nvPr/>
        </p:nvCxnSpPr>
        <p:spPr>
          <a:xfrm>
            <a:off x="3353517" y="717274"/>
            <a:ext cx="121848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AD34E00-535A-4ADB-BC8B-A2BB6529392E}"/>
              </a:ext>
            </a:extLst>
          </p:cNvPr>
          <p:cNvCxnSpPr/>
          <p:nvPr/>
        </p:nvCxnSpPr>
        <p:spPr>
          <a:xfrm>
            <a:off x="3353516" y="885908"/>
            <a:ext cx="121848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0403756-5B61-4041-A1FE-A95AF6CE9BD0}"/>
              </a:ext>
            </a:extLst>
          </p:cNvPr>
          <p:cNvCxnSpPr/>
          <p:nvPr/>
        </p:nvCxnSpPr>
        <p:spPr>
          <a:xfrm>
            <a:off x="3353517" y="1958245"/>
            <a:ext cx="121848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6E80EA8-B0B2-41F5-A749-6437F9A3FCCA}"/>
              </a:ext>
            </a:extLst>
          </p:cNvPr>
          <p:cNvCxnSpPr/>
          <p:nvPr/>
        </p:nvCxnSpPr>
        <p:spPr>
          <a:xfrm>
            <a:off x="3353517" y="4496794"/>
            <a:ext cx="121848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26015D4-B8CE-4BFA-8786-CA11C865468C}"/>
              </a:ext>
            </a:extLst>
          </p:cNvPr>
          <p:cNvCxnSpPr/>
          <p:nvPr/>
        </p:nvCxnSpPr>
        <p:spPr>
          <a:xfrm>
            <a:off x="3353515" y="5924999"/>
            <a:ext cx="121848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EDA6A50-90E7-42E5-A3FD-8EB6186CA4A7}"/>
              </a:ext>
            </a:extLst>
          </p:cNvPr>
          <p:cNvCxnSpPr/>
          <p:nvPr/>
        </p:nvCxnSpPr>
        <p:spPr>
          <a:xfrm>
            <a:off x="3353514" y="6140726"/>
            <a:ext cx="121848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9952756-9CF9-4DDA-8E08-19311CC1DAB2}"/>
              </a:ext>
            </a:extLst>
          </p:cNvPr>
          <p:cNvSpPr txBox="1"/>
          <p:nvPr/>
        </p:nvSpPr>
        <p:spPr>
          <a:xfrm>
            <a:off x="3615804" y="686779"/>
            <a:ext cx="539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GNB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27F9D2-AD60-4851-AD4D-B90A524A55B7}"/>
              </a:ext>
            </a:extLst>
          </p:cNvPr>
          <p:cNvSpPr txBox="1"/>
          <p:nvPr/>
        </p:nvSpPr>
        <p:spPr>
          <a:xfrm>
            <a:off x="3659307" y="1199901"/>
            <a:ext cx="539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Key visual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78480F-83D1-4CF6-9381-C4C2801EE7B3}"/>
              </a:ext>
            </a:extLst>
          </p:cNvPr>
          <p:cNvSpPr txBox="1"/>
          <p:nvPr/>
        </p:nvSpPr>
        <p:spPr>
          <a:xfrm>
            <a:off x="3615804" y="2805075"/>
            <a:ext cx="9561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Newsroom</a:t>
            </a:r>
          </a:p>
          <a:p>
            <a:r>
              <a:rPr lang="en-US" altLang="ko-KR" sz="1000" dirty="0">
                <a:solidFill>
                  <a:srgbClr val="C00000"/>
                </a:solidFill>
              </a:rPr>
              <a:t>+</a:t>
            </a:r>
          </a:p>
          <a:p>
            <a:r>
              <a:rPr lang="en-US" altLang="ko-KR" sz="1000" dirty="0">
                <a:solidFill>
                  <a:srgbClr val="C00000"/>
                </a:solidFill>
              </a:rPr>
              <a:t>Insights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71875C-5A3F-42E7-B23D-F7425766E63D}"/>
              </a:ext>
            </a:extLst>
          </p:cNvPr>
          <p:cNvSpPr txBox="1"/>
          <p:nvPr/>
        </p:nvSpPr>
        <p:spPr>
          <a:xfrm>
            <a:off x="3659307" y="5068389"/>
            <a:ext cx="956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Works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70CE9FC-C833-4D3D-B4B6-9A02EA3305A6}"/>
              </a:ext>
            </a:extLst>
          </p:cNvPr>
          <p:cNvSpPr txBox="1"/>
          <p:nvPr/>
        </p:nvSpPr>
        <p:spPr>
          <a:xfrm>
            <a:off x="3676844" y="5912925"/>
            <a:ext cx="956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footer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70" name="Selection Overlay">
            <a:extLst>
              <a:ext uri="{FF2B5EF4-FFF2-40B4-BE49-F238E27FC236}">
                <a16:creationId xmlns:a16="http://schemas.microsoft.com/office/drawing/2014/main" id="{298FB86C-D500-400B-8C7C-5846D7CEC178}"/>
              </a:ext>
            </a:extLst>
          </p:cNvPr>
          <p:cNvSpPr/>
          <p:nvPr/>
        </p:nvSpPr>
        <p:spPr>
          <a:xfrm>
            <a:off x="1031966" y="3884024"/>
            <a:ext cx="1808179" cy="660068"/>
          </a:xfrm>
          <a:prstGeom prst="rect">
            <a:avLst/>
          </a:prstGeom>
          <a:solidFill>
            <a:srgbClr val="5B9BD5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025E272-D48D-4B2B-8E5F-CBEE20B3B7E9}"/>
              </a:ext>
            </a:extLst>
          </p:cNvPr>
          <p:cNvSpPr txBox="1"/>
          <p:nvPr/>
        </p:nvSpPr>
        <p:spPr>
          <a:xfrm>
            <a:off x="1536995" y="4090947"/>
            <a:ext cx="956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Reports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0924FC-4579-4053-A473-8B3C8574E78D}"/>
              </a:ext>
            </a:extLst>
          </p:cNvPr>
          <p:cNvCxnSpPr>
            <a:cxnSpLocks/>
          </p:cNvCxnSpPr>
          <p:nvPr/>
        </p:nvCxnSpPr>
        <p:spPr>
          <a:xfrm flipV="1">
            <a:off x="2905571" y="2944811"/>
            <a:ext cx="3891510" cy="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8261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heme/theme1.xml><?xml version="1.0" encoding="utf-8"?>
<a:theme xmlns:a="http://schemas.openxmlformats.org/drawingml/2006/main" name="Office 테마">
  <a:themeElements>
    <a:clrScheme name="녹색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6715</TotalTime>
  <Words>608</Words>
  <Application>Microsoft Office PowerPoint</Application>
  <PresentationFormat>On-screen Show (4:3)</PresentationFormat>
  <Paragraphs>213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나눔바른고딕</vt:lpstr>
      <vt:lpstr>Arial</vt:lpstr>
      <vt:lpstr>Calibri</vt:lpstr>
      <vt:lpstr>Segoe UI</vt:lpstr>
      <vt:lpstr>Office 테마</vt:lpstr>
      <vt:lpstr>IA</vt:lpstr>
      <vt:lpstr>type A – GNB, footer </vt:lpstr>
      <vt:lpstr>Type A - Landing page </vt:lpstr>
      <vt:lpstr>Type A - list</vt:lpstr>
      <vt:lpstr>Type A – article detail</vt:lpstr>
      <vt:lpstr>Type A – works detail</vt:lpstr>
      <vt:lpstr>Type A – design style draft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Koh Julia</dc:creator>
  <cp:lastModifiedBy>Kim, Sunyoung</cp:lastModifiedBy>
  <cp:revision>2219</cp:revision>
  <cp:lastPrinted>2019-06-24T08:44:29Z</cp:lastPrinted>
  <dcterms:created xsi:type="dcterms:W3CDTF">2019-04-09T10:20:15Z</dcterms:created>
  <dcterms:modified xsi:type="dcterms:W3CDTF">2019-07-02T08:46:24Z</dcterms:modified>
</cp:coreProperties>
</file>