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90" r:id="rId3"/>
    <p:sldId id="291" r:id="rId4"/>
    <p:sldId id="288" r:id="rId5"/>
    <p:sldId id="294" r:id="rId6"/>
    <p:sldId id="302" r:id="rId7"/>
    <p:sldId id="289" r:id="rId8"/>
    <p:sldId id="292" r:id="rId9"/>
    <p:sldId id="300" r:id="rId10"/>
    <p:sldId id="293" r:id="rId11"/>
    <p:sldId id="296" r:id="rId12"/>
    <p:sldId id="297" r:id="rId13"/>
    <p:sldId id="303" r:id="rId14"/>
    <p:sldId id="301" r:id="rId15"/>
    <p:sldId id="295" r:id="rId16"/>
    <p:sldId id="298" r:id="rId17"/>
    <p:sldId id="299" r:id="rId18"/>
    <p:sldId id="304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h Julia" initials="KJ" lastIdx="13" clrIdx="0">
    <p:extLst>
      <p:ext uri="{19B8F6BF-5375-455C-9EA6-DF929625EA0E}">
        <p15:presenceInfo xmlns:p15="http://schemas.microsoft.com/office/powerpoint/2012/main" userId="be364fce417b2e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E9DB"/>
    <a:srgbClr val="197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9" autoAdjust="0"/>
    <p:restoredTop sz="96327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1278" y="102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-10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9T14:48:59.784" idx="10">
    <p:pos x="1562" y="1167"/>
    <p:text>Works의 자세한 카테고리 목록이 필요합니다.</p:text>
    <p:extLst>
      <p:ext uri="{C676402C-5697-4E1C-873F-D02D1690AC5C}">
        <p15:threadingInfo xmlns:p15="http://schemas.microsoft.com/office/powerpoint/2012/main" timeZoneBias="-540"/>
      </p:ext>
    </p:extLst>
  </p:cm>
  <p:cm authorId="1" dt="2019-06-19T14:49:27.620" idx="11">
    <p:pos x="3356" y="1162"/>
    <p:text>리포트와 인사이트... 모두 어떤 카테고리로 분류되어야 할지 의견 부탁드립니다.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8T16:12:09.598" idx="9">
    <p:pos x="10" y="10"/>
    <p:text>푸터에 사업장 주소, 대표 전화번호 표기 해야함.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9T14:52:13.139" idx="12">
    <p:pos x="3378" y="520"/>
    <p:text>디자인 스타일을 확인 하실 수 있게 만든 목업 디자인입니다. 실제 시안은 다르게 나올 예정입니다.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9T14:52:59.923" idx="13">
    <p:pos x="3499" y="619"/>
    <p:text>디자인 스타일을 확인 하실 수 있게 만든 목업 디자인입니다. 실제 시안은 다르게 나올 예정입니다.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76EDEC4B-B309-5E4C-AB73-0ECAD72F8F7E}" type="datetimeFigureOut">
              <a:rPr kumimoji="1" lang="ko-KR" altLang="en-US" smtClean="0"/>
              <a:pPr/>
              <a:t>2019-06-19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0819FE94-7A59-514A-90CD-6D959F07B638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64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9FE94-7A59-514A-90CD-6D959F07B638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85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9FE94-7A59-514A-90CD-6D959F07B638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53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755375"/>
            <a:ext cx="6887817" cy="2405268"/>
          </a:xfrm>
        </p:spPr>
        <p:txBody>
          <a:bodyPr anchor="b"/>
          <a:lstStyle>
            <a:lvl1pPr algn="l">
              <a:defRPr sz="4800" b="1" i="0" spc="-8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602038"/>
            <a:ext cx="416449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539023"/>
            <a:ext cx="3086100" cy="182453"/>
          </a:xfrm>
        </p:spPr>
        <p:txBody>
          <a:bodyPr/>
          <a:lstStyle>
            <a:lvl1pPr>
              <a:defRPr sz="105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87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419" y="164391"/>
            <a:ext cx="8642665" cy="443507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7" y="698740"/>
            <a:ext cx="8642665" cy="5478223"/>
          </a:xfrm>
        </p:spPr>
        <p:txBody>
          <a:bodyPr>
            <a:normAutofit/>
          </a:bodyPr>
          <a:lstStyle>
            <a:lvl1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417" y="6494840"/>
            <a:ext cx="3086100" cy="228602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92874"/>
            <a:ext cx="2057400" cy="228602"/>
          </a:xfrm>
        </p:spPr>
        <p:txBody>
          <a:bodyPr/>
          <a:lstStyle/>
          <a:p>
            <a:fld id="{3C1070FE-AEB5-A049-B317-0B2FC3CAD7A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553A49-6D35-4DD0-8640-BF15EFAB15CB}"/>
              </a:ext>
            </a:extLst>
          </p:cNvPr>
          <p:cNvSpPr/>
          <p:nvPr userDrawn="1"/>
        </p:nvSpPr>
        <p:spPr>
          <a:xfrm>
            <a:off x="0" y="113715"/>
            <a:ext cx="74937" cy="4435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4BF490-814B-4E24-B455-A2AC7C2058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9403" y="6413048"/>
            <a:ext cx="571779" cy="31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2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4"/>
            <a:ext cx="3086100" cy="228602"/>
          </a:xfrm>
        </p:spPr>
        <p:txBody>
          <a:bodyPr/>
          <a:lstStyle>
            <a:lvl1pPr>
              <a:defRPr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436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868" y="6492874"/>
            <a:ext cx="3086100" cy="228602"/>
          </a:xfrm>
        </p:spPr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2B3CFA-F122-E244-911F-85A426B4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2" y="237530"/>
            <a:ext cx="8569842" cy="453581"/>
          </a:xfrm>
        </p:spPr>
        <p:txBody>
          <a:bodyPr>
            <a:normAutofit/>
          </a:bodyPr>
          <a:lstStyle>
            <a:lvl1pPr>
              <a:defRPr sz="18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1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7133" y="6492874"/>
            <a:ext cx="3086100" cy="228602"/>
          </a:xfrm>
        </p:spPr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70FE-AEB5-A049-B317-0B2FC3CAD7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01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0242" y="365126"/>
            <a:ext cx="8569842" cy="4535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241" y="1041991"/>
            <a:ext cx="8569841" cy="5134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7659" y="6492874"/>
            <a:ext cx="30861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43300" y="6492874"/>
            <a:ext cx="2057400" cy="2286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3C1070FE-AEB5-A049-B317-0B2FC3CAD7A2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176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361950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534988" indent="-173038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89693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258888" indent="-18097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www.ideo.com/blog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://www.dentsu.com/" TargetMode="External"/><Relationship Id="rId4" Type="http://schemas.openxmlformats.org/officeDocument/2006/relationships/hyperlink" Target="https://bbdo.com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bynd.com/news-ideas" TargetMode="External"/><Relationship Id="rId3" Type="http://schemas.openxmlformats.org/officeDocument/2006/relationships/hyperlink" Target="https://www.algarvimo.com/" TargetMode="External"/><Relationship Id="rId7" Type="http://schemas.openxmlformats.org/officeDocument/2006/relationships/hyperlink" Target="http://pagepark.co.uk/news/" TargetMode="External"/><Relationship Id="rId12" Type="http://schemas.openxmlformats.org/officeDocument/2006/relationships/hyperlink" Target="https://www.mannixmarketing.com/blo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z.com/blog%202" TargetMode="External"/><Relationship Id="rId11" Type="http://schemas.openxmlformats.org/officeDocument/2006/relationships/hyperlink" Target="https://www.bluefountainmedia.com/insights" TargetMode="External"/><Relationship Id="rId5" Type="http://schemas.openxmlformats.org/officeDocument/2006/relationships/hyperlink" Target="https://www.maman-corp.com/" TargetMode="External"/><Relationship Id="rId10" Type="http://schemas.openxmlformats.org/officeDocument/2006/relationships/hyperlink" Target="https://www.ideo.com/blog" TargetMode="External"/><Relationship Id="rId4" Type="http://schemas.openxmlformats.org/officeDocument/2006/relationships/hyperlink" Target="https://to-nine.com/" TargetMode="External"/><Relationship Id="rId9" Type="http://schemas.openxmlformats.org/officeDocument/2006/relationships/hyperlink" Target="https://ymedialabs.com/new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hyperlink" Target="http://gs.statcounter.com/screen-resolution-stats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D1C93-00D4-794C-B272-2F8FA7DB4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94" y="1719689"/>
            <a:ext cx="6187198" cy="1451344"/>
          </a:xfrm>
        </p:spPr>
        <p:txBody>
          <a:bodyPr anchor="t"/>
          <a:lstStyle/>
          <a:p>
            <a:r>
              <a:rPr kumimoji="1" lang="en-US" altLang="ko-KR" sz="4800" b="1" dirty="0"/>
              <a:t>Edelman</a:t>
            </a:r>
            <a:r>
              <a:rPr kumimoji="1" lang="ko-KR" altLang="en-US" sz="4800" b="1" dirty="0"/>
              <a:t> </a:t>
            </a:r>
            <a:r>
              <a:rPr kumimoji="1" lang="en-US" altLang="ko-KR" sz="4800" b="1" dirty="0"/>
              <a:t>Digita</a:t>
            </a:r>
            <a:r>
              <a:rPr kumimoji="1" lang="en-US" altLang="ko-KR" dirty="0"/>
              <a:t>l Korea website </a:t>
            </a:r>
            <a:r>
              <a:rPr kumimoji="1" lang="ko-KR" altLang="en-US" dirty="0"/>
              <a:t>기획안</a:t>
            </a:r>
            <a:endParaRPr kumimoji="1" lang="ko-KR" altLang="en-US" sz="4800" b="1" dirty="0"/>
          </a:p>
        </p:txBody>
      </p:sp>
      <p:sp>
        <p:nvSpPr>
          <p:cNvPr id="5" name="Shape 323">
            <a:extLst>
              <a:ext uri="{FF2B5EF4-FFF2-40B4-BE49-F238E27FC236}">
                <a16:creationId xmlns:a16="http://schemas.microsoft.com/office/drawing/2014/main" id="{D77D7B61-4DA8-4ACE-B085-B413DDB04397}"/>
              </a:ext>
            </a:extLst>
          </p:cNvPr>
          <p:cNvSpPr txBox="1"/>
          <p:nvPr/>
        </p:nvSpPr>
        <p:spPr>
          <a:xfrm>
            <a:off x="584794" y="3868896"/>
            <a:ext cx="7597181" cy="771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50000"/>
              </a:lnSpc>
              <a:buClr>
                <a:schemeClr val="dk1"/>
              </a:buClr>
              <a:buSzPct val="25000"/>
              <a:defRPr sz="10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2019.06.19</a:t>
            </a: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주식회사 비트리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720BA2-A013-4631-9077-557E4A37AB69}"/>
              </a:ext>
            </a:extLst>
          </p:cNvPr>
          <p:cNvSpPr/>
          <p:nvPr/>
        </p:nvSpPr>
        <p:spPr>
          <a:xfrm>
            <a:off x="704850" y="3628985"/>
            <a:ext cx="8477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999F7A-BB89-6D4F-B6B9-DCAB69CB77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48" y="500619"/>
            <a:ext cx="960120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3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C520E6-1C2C-4311-832D-D4F44CF92B4F}"/>
              </a:ext>
            </a:extLst>
          </p:cNvPr>
          <p:cNvSpPr/>
          <p:nvPr/>
        </p:nvSpPr>
        <p:spPr>
          <a:xfrm>
            <a:off x="6726725" y="607897"/>
            <a:ext cx="2174306" cy="57114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 - Landing page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2DC1B3-837D-4FDF-A978-DD8AD9D2E9C7}"/>
              </a:ext>
            </a:extLst>
          </p:cNvPr>
          <p:cNvSpPr/>
          <p:nvPr/>
        </p:nvSpPr>
        <p:spPr>
          <a:xfrm>
            <a:off x="6713665" y="607898"/>
            <a:ext cx="2162916" cy="2883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j-lt"/>
                <a:ea typeface="+mj-ea"/>
              </a:rPr>
              <a:t>Descriptions</a:t>
            </a:r>
            <a:endParaRPr lang="ko-KR" altLang="en-US" sz="10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3" name="Selection Overlay">
            <a:extLst>
              <a:ext uri="{FF2B5EF4-FFF2-40B4-BE49-F238E27FC236}">
                <a16:creationId xmlns:a16="http://schemas.microsoft.com/office/drawing/2014/main" id="{4E1A199D-93D3-4EB9-AB42-2A4E6CF4123D}"/>
              </a:ext>
            </a:extLst>
          </p:cNvPr>
          <p:cNvSpPr/>
          <p:nvPr/>
        </p:nvSpPr>
        <p:spPr>
          <a:xfrm>
            <a:off x="982045" y="1052588"/>
            <a:ext cx="2304000" cy="153190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">
            <a:extLst>
              <a:ext uri="{FF2B5EF4-FFF2-40B4-BE49-F238E27FC236}">
                <a16:creationId xmlns:a16="http://schemas.microsoft.com/office/drawing/2014/main" id="{B12F546F-4526-4AA4-AD63-C9F20943328F}"/>
              </a:ext>
            </a:extLst>
          </p:cNvPr>
          <p:cNvSpPr/>
          <p:nvPr/>
        </p:nvSpPr>
        <p:spPr>
          <a:xfrm>
            <a:off x="982045" y="1054819"/>
            <a:ext cx="2304000" cy="4860246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Rectangle">
            <a:extLst>
              <a:ext uri="{FF2B5EF4-FFF2-40B4-BE49-F238E27FC236}">
                <a16:creationId xmlns:a16="http://schemas.microsoft.com/office/drawing/2014/main" id="{2723DE46-B637-40FA-A632-33F468A7544E}"/>
              </a:ext>
            </a:extLst>
          </p:cNvPr>
          <p:cNvSpPr/>
          <p:nvPr/>
        </p:nvSpPr>
        <p:spPr>
          <a:xfrm>
            <a:off x="1051760" y="2051729"/>
            <a:ext cx="1440000" cy="108324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9" name="Rectangle">
            <a:extLst>
              <a:ext uri="{FF2B5EF4-FFF2-40B4-BE49-F238E27FC236}">
                <a16:creationId xmlns:a16="http://schemas.microsoft.com/office/drawing/2014/main" id="{AD2038D5-0F8C-4DEB-B423-6354D767F081}"/>
              </a:ext>
            </a:extLst>
          </p:cNvPr>
          <p:cNvSpPr/>
          <p:nvPr/>
        </p:nvSpPr>
        <p:spPr>
          <a:xfrm>
            <a:off x="2491759" y="2051729"/>
            <a:ext cx="718911" cy="55098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0" name="Rectangle">
            <a:extLst>
              <a:ext uri="{FF2B5EF4-FFF2-40B4-BE49-F238E27FC236}">
                <a16:creationId xmlns:a16="http://schemas.microsoft.com/office/drawing/2014/main" id="{1E36DEA3-6C72-423E-955C-DE274BB2B7D4}"/>
              </a:ext>
            </a:extLst>
          </p:cNvPr>
          <p:cNvSpPr/>
          <p:nvPr/>
        </p:nvSpPr>
        <p:spPr>
          <a:xfrm>
            <a:off x="2491759" y="2592582"/>
            <a:ext cx="720002" cy="540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2" name="Rectangle">
            <a:extLst>
              <a:ext uri="{FF2B5EF4-FFF2-40B4-BE49-F238E27FC236}">
                <a16:creationId xmlns:a16="http://schemas.microsoft.com/office/drawing/2014/main" id="{584FF79E-5C7C-4F0C-8A6C-3AA1938F3F87}"/>
              </a:ext>
            </a:extLst>
          </p:cNvPr>
          <p:cNvSpPr/>
          <p:nvPr/>
        </p:nvSpPr>
        <p:spPr>
          <a:xfrm>
            <a:off x="1050212" y="3134973"/>
            <a:ext cx="1088509" cy="720000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84" name="Rectangle">
            <a:extLst>
              <a:ext uri="{FF2B5EF4-FFF2-40B4-BE49-F238E27FC236}">
                <a16:creationId xmlns:a16="http://schemas.microsoft.com/office/drawing/2014/main" id="{CAB5E9A7-8DB6-4F56-AD17-30D6AAD8BED0}"/>
              </a:ext>
            </a:extLst>
          </p:cNvPr>
          <p:cNvSpPr/>
          <p:nvPr/>
        </p:nvSpPr>
        <p:spPr>
          <a:xfrm>
            <a:off x="2138721" y="3132582"/>
            <a:ext cx="1076890" cy="72927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5" name="Rectangle">
            <a:extLst>
              <a:ext uri="{FF2B5EF4-FFF2-40B4-BE49-F238E27FC236}">
                <a16:creationId xmlns:a16="http://schemas.microsoft.com/office/drawing/2014/main" id="{D721CC2C-0550-411B-A9FD-85B2D68EB49A}"/>
              </a:ext>
            </a:extLst>
          </p:cNvPr>
          <p:cNvSpPr/>
          <p:nvPr/>
        </p:nvSpPr>
        <p:spPr>
          <a:xfrm>
            <a:off x="1049653" y="4391723"/>
            <a:ext cx="2161017" cy="116571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">
            <a:extLst>
              <a:ext uri="{FF2B5EF4-FFF2-40B4-BE49-F238E27FC236}">
                <a16:creationId xmlns:a16="http://schemas.microsoft.com/office/drawing/2014/main" id="{3D57289E-9A21-4F54-A549-84DA4A6E864B}"/>
              </a:ext>
            </a:extLst>
          </p:cNvPr>
          <p:cNvSpPr/>
          <p:nvPr/>
        </p:nvSpPr>
        <p:spPr>
          <a:xfrm>
            <a:off x="982604" y="936525"/>
            <a:ext cx="2304000" cy="11829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">
            <a:extLst>
              <a:ext uri="{FF2B5EF4-FFF2-40B4-BE49-F238E27FC236}">
                <a16:creationId xmlns:a16="http://schemas.microsoft.com/office/drawing/2014/main" id="{4B78836B-96F0-429B-9F5C-7F95F5CFE795}"/>
              </a:ext>
            </a:extLst>
          </p:cNvPr>
          <p:cNvSpPr/>
          <p:nvPr/>
        </p:nvSpPr>
        <p:spPr>
          <a:xfrm>
            <a:off x="982604" y="5686462"/>
            <a:ext cx="2304000" cy="22860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Rectangle">
            <a:extLst>
              <a:ext uri="{FF2B5EF4-FFF2-40B4-BE49-F238E27FC236}">
                <a16:creationId xmlns:a16="http://schemas.microsoft.com/office/drawing/2014/main" id="{401CE34A-8605-4C71-AB76-E81CA146A333}"/>
              </a:ext>
            </a:extLst>
          </p:cNvPr>
          <p:cNvSpPr/>
          <p:nvPr/>
        </p:nvSpPr>
        <p:spPr>
          <a:xfrm>
            <a:off x="1049653" y="3854973"/>
            <a:ext cx="2165958" cy="536751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cxnSp>
        <p:nvCxnSpPr>
          <p:cNvPr id="119" name="Line">
            <a:extLst>
              <a:ext uri="{FF2B5EF4-FFF2-40B4-BE49-F238E27FC236}">
                <a16:creationId xmlns:a16="http://schemas.microsoft.com/office/drawing/2014/main" id="{F4B30F60-58DF-4202-AECB-F4F88904B585}"/>
              </a:ext>
            </a:extLst>
          </p:cNvPr>
          <p:cNvCxnSpPr>
            <a:cxnSpLocks/>
          </p:cNvCxnSpPr>
          <p:nvPr/>
        </p:nvCxnSpPr>
        <p:spPr bwMode="auto">
          <a:xfrm>
            <a:off x="1051760" y="4975661"/>
            <a:ext cx="21638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Line">
            <a:extLst>
              <a:ext uri="{FF2B5EF4-FFF2-40B4-BE49-F238E27FC236}">
                <a16:creationId xmlns:a16="http://schemas.microsoft.com/office/drawing/2014/main" id="{57D0E9A0-E9AE-43B0-9533-4C2E08860F45}"/>
              </a:ext>
            </a:extLst>
          </p:cNvPr>
          <p:cNvCxnSpPr>
            <a:cxnSpLocks/>
          </p:cNvCxnSpPr>
          <p:nvPr/>
        </p:nvCxnSpPr>
        <p:spPr bwMode="auto">
          <a:xfrm>
            <a:off x="1056795" y="5557433"/>
            <a:ext cx="21638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Line">
            <a:extLst>
              <a:ext uri="{FF2B5EF4-FFF2-40B4-BE49-F238E27FC236}">
                <a16:creationId xmlns:a16="http://schemas.microsoft.com/office/drawing/2014/main" id="{35C4B958-EA0E-4D65-A6B3-1516964D7175}"/>
              </a:ext>
            </a:extLst>
          </p:cNvPr>
          <p:cNvCxnSpPr>
            <a:cxnSpLocks/>
          </p:cNvCxnSpPr>
          <p:nvPr/>
        </p:nvCxnSpPr>
        <p:spPr bwMode="auto">
          <a:xfrm>
            <a:off x="2491760" y="4391724"/>
            <a:ext cx="0" cy="1165709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Line">
            <a:extLst>
              <a:ext uri="{FF2B5EF4-FFF2-40B4-BE49-F238E27FC236}">
                <a16:creationId xmlns:a16="http://schemas.microsoft.com/office/drawing/2014/main" id="{B0C3D54E-D581-45C6-9AA5-FD891C9A84A3}"/>
              </a:ext>
            </a:extLst>
          </p:cNvPr>
          <p:cNvCxnSpPr>
            <a:cxnSpLocks/>
          </p:cNvCxnSpPr>
          <p:nvPr/>
        </p:nvCxnSpPr>
        <p:spPr bwMode="auto">
          <a:xfrm>
            <a:off x="1760184" y="4391722"/>
            <a:ext cx="0" cy="1165711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">
            <a:extLst>
              <a:ext uri="{FF2B5EF4-FFF2-40B4-BE49-F238E27FC236}">
                <a16:creationId xmlns:a16="http://schemas.microsoft.com/office/drawing/2014/main" id="{D683D4B0-1DB1-49D1-99E8-F3988261F5F6}"/>
              </a:ext>
            </a:extLst>
          </p:cNvPr>
          <p:cNvSpPr/>
          <p:nvPr/>
        </p:nvSpPr>
        <p:spPr>
          <a:xfrm>
            <a:off x="4572000" y="1043164"/>
            <a:ext cx="740229" cy="329685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Selection Overlay">
            <a:extLst>
              <a:ext uri="{FF2B5EF4-FFF2-40B4-BE49-F238E27FC236}">
                <a16:creationId xmlns:a16="http://schemas.microsoft.com/office/drawing/2014/main" id="{5C1A7FA2-C11F-44C5-A921-23471B162A85}"/>
              </a:ext>
            </a:extLst>
          </p:cNvPr>
          <p:cNvSpPr/>
          <p:nvPr/>
        </p:nvSpPr>
        <p:spPr>
          <a:xfrm>
            <a:off x="4572000" y="1049368"/>
            <a:ext cx="740229" cy="962312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Rectangle">
            <a:extLst>
              <a:ext uri="{FF2B5EF4-FFF2-40B4-BE49-F238E27FC236}">
                <a16:creationId xmlns:a16="http://schemas.microsoft.com/office/drawing/2014/main" id="{5A81E3F5-F74A-4193-A223-FFD3F85A2821}"/>
              </a:ext>
            </a:extLst>
          </p:cNvPr>
          <p:cNvSpPr/>
          <p:nvPr/>
        </p:nvSpPr>
        <p:spPr>
          <a:xfrm>
            <a:off x="4572000" y="932356"/>
            <a:ext cx="740228" cy="12246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Rectangle">
            <a:extLst>
              <a:ext uri="{FF2B5EF4-FFF2-40B4-BE49-F238E27FC236}">
                <a16:creationId xmlns:a16="http://schemas.microsoft.com/office/drawing/2014/main" id="{E9B2F4FC-CAEC-4362-B431-5D9692A61317}"/>
              </a:ext>
            </a:extLst>
          </p:cNvPr>
          <p:cNvSpPr>
            <a:spLocks/>
          </p:cNvSpPr>
          <p:nvPr/>
        </p:nvSpPr>
        <p:spPr>
          <a:xfrm>
            <a:off x="4619514" y="1647773"/>
            <a:ext cx="648000" cy="86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33" name="Rectangle">
            <a:extLst>
              <a:ext uri="{FF2B5EF4-FFF2-40B4-BE49-F238E27FC236}">
                <a16:creationId xmlns:a16="http://schemas.microsoft.com/office/drawing/2014/main" id="{F9CFB2DA-8A59-4F8A-9A69-4E9697C324EA}"/>
              </a:ext>
            </a:extLst>
          </p:cNvPr>
          <p:cNvSpPr>
            <a:spLocks/>
          </p:cNvSpPr>
          <p:nvPr/>
        </p:nvSpPr>
        <p:spPr>
          <a:xfrm>
            <a:off x="4626257" y="2547582"/>
            <a:ext cx="648000" cy="86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34" name="Rectangle">
            <a:extLst>
              <a:ext uri="{FF2B5EF4-FFF2-40B4-BE49-F238E27FC236}">
                <a16:creationId xmlns:a16="http://schemas.microsoft.com/office/drawing/2014/main" id="{625DEF34-3453-4AF9-B184-A8251608BAC1}"/>
              </a:ext>
            </a:extLst>
          </p:cNvPr>
          <p:cNvSpPr>
            <a:spLocks/>
          </p:cNvSpPr>
          <p:nvPr/>
        </p:nvSpPr>
        <p:spPr>
          <a:xfrm>
            <a:off x="4626257" y="3476020"/>
            <a:ext cx="648000" cy="86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grpSp>
        <p:nvGrpSpPr>
          <p:cNvPr id="135" name="Cutout">
            <a:extLst>
              <a:ext uri="{FF2B5EF4-FFF2-40B4-BE49-F238E27FC236}">
                <a16:creationId xmlns:a16="http://schemas.microsoft.com/office/drawing/2014/main" id="{3A0CD44B-8618-4832-BFE3-A8C7319902C7}"/>
              </a:ext>
            </a:extLst>
          </p:cNvPr>
          <p:cNvGrpSpPr/>
          <p:nvPr/>
        </p:nvGrpSpPr>
        <p:grpSpPr>
          <a:xfrm rot="5400000">
            <a:off x="4848782" y="3861098"/>
            <a:ext cx="239713" cy="93345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136" name="Fill">
              <a:extLst>
                <a:ext uri="{FF2B5EF4-FFF2-40B4-BE49-F238E27FC236}">
                  <a16:creationId xmlns:a16="http://schemas.microsoft.com/office/drawing/2014/main" id="{35CE1178-DD34-4DD5-8ADF-79131699C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7" name="Border">
              <a:extLst>
                <a:ext uri="{FF2B5EF4-FFF2-40B4-BE49-F238E27FC236}">
                  <a16:creationId xmlns:a16="http://schemas.microsoft.com/office/drawing/2014/main" id="{9C11E737-D14A-4C43-951C-A26FA81DE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F9BB608-5A11-4336-9319-8A4F1EA4417C}"/>
              </a:ext>
            </a:extLst>
          </p:cNvPr>
          <p:cNvSpPr txBox="1"/>
          <p:nvPr/>
        </p:nvSpPr>
        <p:spPr>
          <a:xfrm>
            <a:off x="1331028" y="4574973"/>
            <a:ext cx="126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F8F556D-9BD1-4C65-828B-5A03B16C6416}"/>
              </a:ext>
            </a:extLst>
          </p:cNvPr>
          <p:cNvSpPr txBox="1"/>
          <p:nvPr/>
        </p:nvSpPr>
        <p:spPr>
          <a:xfrm>
            <a:off x="2056271" y="4578469"/>
            <a:ext cx="126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51F53C-DDD3-428E-8A4D-52A2BF2BF82B}"/>
              </a:ext>
            </a:extLst>
          </p:cNvPr>
          <p:cNvSpPr txBox="1"/>
          <p:nvPr/>
        </p:nvSpPr>
        <p:spPr>
          <a:xfrm>
            <a:off x="2788925" y="4581855"/>
            <a:ext cx="126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8C1F3D8-202F-4337-8430-64364BFB7426}"/>
              </a:ext>
            </a:extLst>
          </p:cNvPr>
          <p:cNvSpPr txBox="1"/>
          <p:nvPr/>
        </p:nvSpPr>
        <p:spPr>
          <a:xfrm>
            <a:off x="1176653" y="5173016"/>
            <a:ext cx="408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A6D2021-96FB-437D-A799-B76958A2D673}"/>
              </a:ext>
            </a:extLst>
          </p:cNvPr>
          <p:cNvSpPr txBox="1"/>
          <p:nvPr/>
        </p:nvSpPr>
        <p:spPr>
          <a:xfrm>
            <a:off x="1934801" y="5176512"/>
            <a:ext cx="354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0A1250-B052-4B13-AA6D-AB287A2DD2DB}"/>
              </a:ext>
            </a:extLst>
          </p:cNvPr>
          <p:cNvSpPr txBox="1"/>
          <p:nvPr/>
        </p:nvSpPr>
        <p:spPr>
          <a:xfrm>
            <a:off x="2694568" y="5179898"/>
            <a:ext cx="325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endParaRPr lang="ko-KR" alt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0A2D0DD-5EA2-4762-A521-42B188587EFB}"/>
              </a:ext>
            </a:extLst>
          </p:cNvPr>
          <p:cNvSpPr txBox="1"/>
          <p:nvPr/>
        </p:nvSpPr>
        <p:spPr>
          <a:xfrm>
            <a:off x="982604" y="1424390"/>
            <a:ext cx="2316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ko-KR" alt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</a:t>
            </a:r>
            <a:endParaRPr lang="ko-KR" alt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0E193694-FF88-4139-A9FA-F090AF92D89F}"/>
              </a:ext>
            </a:extLst>
          </p:cNvPr>
          <p:cNvSpPr/>
          <p:nvPr/>
        </p:nvSpPr>
        <p:spPr>
          <a:xfrm>
            <a:off x="3299105" y="2051729"/>
            <a:ext cx="111284" cy="1803244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오른쪽 대괄호 146">
            <a:extLst>
              <a:ext uri="{FF2B5EF4-FFF2-40B4-BE49-F238E27FC236}">
                <a16:creationId xmlns:a16="http://schemas.microsoft.com/office/drawing/2014/main" id="{92DDBC15-E2EA-40AE-AD99-6D48630D4D0B}"/>
              </a:ext>
            </a:extLst>
          </p:cNvPr>
          <p:cNvSpPr/>
          <p:nvPr/>
        </p:nvSpPr>
        <p:spPr>
          <a:xfrm>
            <a:off x="3306104" y="3903395"/>
            <a:ext cx="111284" cy="488327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오른쪽 대괄호 147">
            <a:extLst>
              <a:ext uri="{FF2B5EF4-FFF2-40B4-BE49-F238E27FC236}">
                <a16:creationId xmlns:a16="http://schemas.microsoft.com/office/drawing/2014/main" id="{80E043DD-67BC-4838-BF1E-0662BF963375}"/>
              </a:ext>
            </a:extLst>
          </p:cNvPr>
          <p:cNvSpPr/>
          <p:nvPr/>
        </p:nvSpPr>
        <p:spPr>
          <a:xfrm>
            <a:off x="3317711" y="4418204"/>
            <a:ext cx="99677" cy="1139229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B463C-42AA-4449-BDA2-D7CA52B0F06B}"/>
              </a:ext>
            </a:extLst>
          </p:cNvPr>
          <p:cNvSpPr txBox="1"/>
          <p:nvPr/>
        </p:nvSpPr>
        <p:spPr>
          <a:xfrm>
            <a:off x="3480476" y="2346361"/>
            <a:ext cx="9381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Newsroom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+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Insights area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F460CFA-01B2-4EF4-9A96-896169162B95}"/>
              </a:ext>
            </a:extLst>
          </p:cNvPr>
          <p:cNvSpPr txBox="1"/>
          <p:nvPr/>
        </p:nvSpPr>
        <p:spPr>
          <a:xfrm>
            <a:off x="3440676" y="3930967"/>
            <a:ext cx="938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Trend reports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B9B002E-51F0-4AA9-9F94-09036EF71129}"/>
              </a:ext>
            </a:extLst>
          </p:cNvPr>
          <p:cNvSpPr txBox="1"/>
          <p:nvPr/>
        </p:nvSpPr>
        <p:spPr>
          <a:xfrm>
            <a:off x="3445008" y="4697271"/>
            <a:ext cx="938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Works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4A7111E-A7C1-4F3B-A51E-7EFDEF2197C9}"/>
              </a:ext>
            </a:extLst>
          </p:cNvPr>
          <p:cNvSpPr txBox="1"/>
          <p:nvPr/>
        </p:nvSpPr>
        <p:spPr>
          <a:xfrm>
            <a:off x="532970" y="874315"/>
            <a:ext cx="53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GNB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09F19D6-38FB-43C7-BF7B-4784973CF8CF}"/>
              </a:ext>
            </a:extLst>
          </p:cNvPr>
          <p:cNvSpPr txBox="1"/>
          <p:nvPr/>
        </p:nvSpPr>
        <p:spPr>
          <a:xfrm>
            <a:off x="1952621" y="5686462"/>
            <a:ext cx="53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footer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1C546F0-03A6-438E-A511-19F4553846B6}"/>
              </a:ext>
            </a:extLst>
          </p:cNvPr>
          <p:cNvSpPr txBox="1"/>
          <p:nvPr/>
        </p:nvSpPr>
        <p:spPr>
          <a:xfrm>
            <a:off x="982045" y="686135"/>
            <a:ext cx="231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pc web</a:t>
            </a:r>
            <a:endParaRPr lang="ko-KR" altLang="en-US" sz="10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C948238-9F04-4B89-8BE8-ED4A0885F62A}"/>
              </a:ext>
            </a:extLst>
          </p:cNvPr>
          <p:cNvSpPr txBox="1"/>
          <p:nvPr/>
        </p:nvSpPr>
        <p:spPr>
          <a:xfrm>
            <a:off x="3783584" y="700718"/>
            <a:ext cx="231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mobile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0473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C520E6-1C2C-4311-832D-D4F44CF92B4F}"/>
              </a:ext>
            </a:extLst>
          </p:cNvPr>
          <p:cNvSpPr/>
          <p:nvPr/>
        </p:nvSpPr>
        <p:spPr>
          <a:xfrm>
            <a:off x="6726725" y="607897"/>
            <a:ext cx="2174306" cy="57114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 - list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2DC1B3-837D-4FDF-A978-DD8AD9D2E9C7}"/>
              </a:ext>
            </a:extLst>
          </p:cNvPr>
          <p:cNvSpPr/>
          <p:nvPr/>
        </p:nvSpPr>
        <p:spPr>
          <a:xfrm>
            <a:off x="6713665" y="607898"/>
            <a:ext cx="2162916" cy="2883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j-lt"/>
                <a:ea typeface="+mj-ea"/>
              </a:rPr>
              <a:t>Descriptions</a:t>
            </a:r>
            <a:endParaRPr lang="ko-KR" altLang="en-US" sz="10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Rectangle">
            <a:extLst>
              <a:ext uri="{FF2B5EF4-FFF2-40B4-BE49-F238E27FC236}">
                <a16:creationId xmlns:a16="http://schemas.microsoft.com/office/drawing/2014/main" id="{B12F546F-4526-4AA4-AD63-C9F20943328F}"/>
              </a:ext>
            </a:extLst>
          </p:cNvPr>
          <p:cNvSpPr/>
          <p:nvPr/>
        </p:nvSpPr>
        <p:spPr>
          <a:xfrm>
            <a:off x="982045" y="1054819"/>
            <a:ext cx="2304000" cy="348950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ctangle">
            <a:extLst>
              <a:ext uri="{FF2B5EF4-FFF2-40B4-BE49-F238E27FC236}">
                <a16:creationId xmlns:a16="http://schemas.microsoft.com/office/drawing/2014/main" id="{3D57289E-9A21-4F54-A549-84DA4A6E864B}"/>
              </a:ext>
            </a:extLst>
          </p:cNvPr>
          <p:cNvSpPr/>
          <p:nvPr/>
        </p:nvSpPr>
        <p:spPr>
          <a:xfrm>
            <a:off x="982604" y="936525"/>
            <a:ext cx="2304000" cy="11829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">
            <a:extLst>
              <a:ext uri="{FF2B5EF4-FFF2-40B4-BE49-F238E27FC236}">
                <a16:creationId xmlns:a16="http://schemas.microsoft.com/office/drawing/2014/main" id="{4B78836B-96F0-429B-9F5C-7F95F5CFE795}"/>
              </a:ext>
            </a:extLst>
          </p:cNvPr>
          <p:cNvSpPr/>
          <p:nvPr/>
        </p:nvSpPr>
        <p:spPr>
          <a:xfrm>
            <a:off x="982604" y="4315725"/>
            <a:ext cx="2304000" cy="22860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">
            <a:extLst>
              <a:ext uri="{FF2B5EF4-FFF2-40B4-BE49-F238E27FC236}">
                <a16:creationId xmlns:a16="http://schemas.microsoft.com/office/drawing/2014/main" id="{3B8ABB0B-10C1-4157-8EED-E3F34B839DC8}"/>
              </a:ext>
            </a:extLst>
          </p:cNvPr>
          <p:cNvSpPr/>
          <p:nvPr/>
        </p:nvSpPr>
        <p:spPr>
          <a:xfrm>
            <a:off x="1052852" y="2336363"/>
            <a:ext cx="708424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9" name="Rectangle">
            <a:extLst>
              <a:ext uri="{FF2B5EF4-FFF2-40B4-BE49-F238E27FC236}">
                <a16:creationId xmlns:a16="http://schemas.microsoft.com/office/drawing/2014/main" id="{CCE1E301-8A61-42F9-8E48-7E928932CFFB}"/>
              </a:ext>
            </a:extLst>
          </p:cNvPr>
          <p:cNvSpPr/>
          <p:nvPr/>
        </p:nvSpPr>
        <p:spPr>
          <a:xfrm>
            <a:off x="1760186" y="2336363"/>
            <a:ext cx="732666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111C1313-B9B3-4484-9234-CE8F9D6EA987}"/>
              </a:ext>
            </a:extLst>
          </p:cNvPr>
          <p:cNvSpPr/>
          <p:nvPr/>
        </p:nvSpPr>
        <p:spPr>
          <a:xfrm>
            <a:off x="2491760" y="2336363"/>
            <a:ext cx="720002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8E407891-3360-4C5E-99DA-1C5F2FAB2787}"/>
              </a:ext>
            </a:extLst>
          </p:cNvPr>
          <p:cNvSpPr/>
          <p:nvPr/>
        </p:nvSpPr>
        <p:spPr>
          <a:xfrm>
            <a:off x="1053944" y="2869277"/>
            <a:ext cx="708424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44" name="Rectangle">
            <a:extLst>
              <a:ext uri="{FF2B5EF4-FFF2-40B4-BE49-F238E27FC236}">
                <a16:creationId xmlns:a16="http://schemas.microsoft.com/office/drawing/2014/main" id="{34B036B5-88F8-4036-976D-61F1B5CDC741}"/>
              </a:ext>
            </a:extLst>
          </p:cNvPr>
          <p:cNvSpPr/>
          <p:nvPr/>
        </p:nvSpPr>
        <p:spPr>
          <a:xfrm>
            <a:off x="1761278" y="2869277"/>
            <a:ext cx="732666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45" name="Rectangle">
            <a:extLst>
              <a:ext uri="{FF2B5EF4-FFF2-40B4-BE49-F238E27FC236}">
                <a16:creationId xmlns:a16="http://schemas.microsoft.com/office/drawing/2014/main" id="{66CAFAE5-2D55-4CEC-A19A-A0DC3C269A96}"/>
              </a:ext>
            </a:extLst>
          </p:cNvPr>
          <p:cNvSpPr/>
          <p:nvPr/>
        </p:nvSpPr>
        <p:spPr>
          <a:xfrm>
            <a:off x="2492852" y="2869277"/>
            <a:ext cx="720002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46" name="Rectangle">
            <a:extLst>
              <a:ext uri="{FF2B5EF4-FFF2-40B4-BE49-F238E27FC236}">
                <a16:creationId xmlns:a16="http://schemas.microsoft.com/office/drawing/2014/main" id="{3656E206-069F-4616-8BBA-55F784A9FD2D}"/>
              </a:ext>
            </a:extLst>
          </p:cNvPr>
          <p:cNvSpPr/>
          <p:nvPr/>
        </p:nvSpPr>
        <p:spPr>
          <a:xfrm>
            <a:off x="1056762" y="3403305"/>
            <a:ext cx="708424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7D12696E-586A-4005-8FEC-69D9634004FC}"/>
              </a:ext>
            </a:extLst>
          </p:cNvPr>
          <p:cNvSpPr/>
          <p:nvPr/>
        </p:nvSpPr>
        <p:spPr>
          <a:xfrm>
            <a:off x="1764096" y="3403305"/>
            <a:ext cx="732666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48" name="Rectangle">
            <a:extLst>
              <a:ext uri="{FF2B5EF4-FFF2-40B4-BE49-F238E27FC236}">
                <a16:creationId xmlns:a16="http://schemas.microsoft.com/office/drawing/2014/main" id="{D910B154-7EEF-4050-A42C-07E453969AF0}"/>
              </a:ext>
            </a:extLst>
          </p:cNvPr>
          <p:cNvSpPr/>
          <p:nvPr/>
        </p:nvSpPr>
        <p:spPr>
          <a:xfrm>
            <a:off x="2495670" y="3403305"/>
            <a:ext cx="720002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49" name="Pagination">
            <a:extLst>
              <a:ext uri="{FF2B5EF4-FFF2-40B4-BE49-F238E27FC236}">
                <a16:creationId xmlns:a16="http://schemas.microsoft.com/office/drawing/2014/main" id="{9F90D44C-FA15-49AE-95CF-F18007DCE4F5}"/>
              </a:ext>
            </a:extLst>
          </p:cNvPr>
          <p:cNvSpPr txBox="1"/>
          <p:nvPr/>
        </p:nvSpPr>
        <p:spPr>
          <a:xfrm>
            <a:off x="1327003" y="3990497"/>
            <a:ext cx="1596847" cy="2123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59" name="Selection Overlay">
            <a:extLst>
              <a:ext uri="{FF2B5EF4-FFF2-40B4-BE49-F238E27FC236}">
                <a16:creationId xmlns:a16="http://schemas.microsoft.com/office/drawing/2014/main" id="{6F411FD5-DD2F-40BF-94EA-7BDC2EB491BE}"/>
              </a:ext>
            </a:extLst>
          </p:cNvPr>
          <p:cNvSpPr/>
          <p:nvPr/>
        </p:nvSpPr>
        <p:spPr>
          <a:xfrm>
            <a:off x="978564" y="1065977"/>
            <a:ext cx="2304000" cy="889765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89B01A-8DD4-46A5-9DC6-4C8C7F7989D7}"/>
              </a:ext>
            </a:extLst>
          </p:cNvPr>
          <p:cNvSpPr txBox="1"/>
          <p:nvPr/>
        </p:nvSpPr>
        <p:spPr>
          <a:xfrm>
            <a:off x="982604" y="1255949"/>
            <a:ext cx="2316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endParaRPr lang="ko-KR" alt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Breadcrumbs">
            <a:extLst>
              <a:ext uri="{FF2B5EF4-FFF2-40B4-BE49-F238E27FC236}">
                <a16:creationId xmlns:a16="http://schemas.microsoft.com/office/drawing/2014/main" id="{02346445-43B2-47D3-AF35-ABCCBC73CB27}"/>
              </a:ext>
            </a:extLst>
          </p:cNvPr>
          <p:cNvSpPr>
            <a:spLocks/>
          </p:cNvSpPr>
          <p:nvPr/>
        </p:nvSpPr>
        <p:spPr bwMode="auto">
          <a:xfrm>
            <a:off x="982045" y="1078292"/>
            <a:ext cx="778593" cy="15776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u="sng" dirty="0">
                <a:solidFill>
                  <a:srgbClr val="5B9BD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r>
              <a: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»  </a:t>
            </a:r>
            <a:r>
              <a:rPr lang="en-US" sz="6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</a:t>
            </a:r>
            <a:endParaRPr lang="en-US" sz="6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Text">
            <a:extLst>
              <a:ext uri="{FF2B5EF4-FFF2-40B4-BE49-F238E27FC236}">
                <a16:creationId xmlns:a16="http://schemas.microsoft.com/office/drawing/2014/main" id="{78C08344-1D65-4E72-878B-3A5F8AF353DC}"/>
              </a:ext>
            </a:extLst>
          </p:cNvPr>
          <p:cNvSpPr txBox="1"/>
          <p:nvPr/>
        </p:nvSpPr>
        <p:spPr>
          <a:xfrm>
            <a:off x="1034331" y="1471059"/>
            <a:ext cx="2213046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 copy text…</a:t>
            </a:r>
          </a:p>
        </p:txBody>
      </p:sp>
      <p:sp>
        <p:nvSpPr>
          <p:cNvPr id="76" name="Rectangle">
            <a:extLst>
              <a:ext uri="{FF2B5EF4-FFF2-40B4-BE49-F238E27FC236}">
                <a16:creationId xmlns:a16="http://schemas.microsoft.com/office/drawing/2014/main" id="{2723DE46-B637-40FA-A632-33F468A7544E}"/>
              </a:ext>
            </a:extLst>
          </p:cNvPr>
          <p:cNvSpPr/>
          <p:nvPr/>
        </p:nvSpPr>
        <p:spPr>
          <a:xfrm>
            <a:off x="1051760" y="1803449"/>
            <a:ext cx="708424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9" name="Rectangle">
            <a:extLst>
              <a:ext uri="{FF2B5EF4-FFF2-40B4-BE49-F238E27FC236}">
                <a16:creationId xmlns:a16="http://schemas.microsoft.com/office/drawing/2014/main" id="{AD2038D5-0F8C-4DEB-B423-6354D767F081}"/>
              </a:ext>
            </a:extLst>
          </p:cNvPr>
          <p:cNvSpPr/>
          <p:nvPr/>
        </p:nvSpPr>
        <p:spPr>
          <a:xfrm>
            <a:off x="1759094" y="1803449"/>
            <a:ext cx="732666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0" name="Rectangle">
            <a:extLst>
              <a:ext uri="{FF2B5EF4-FFF2-40B4-BE49-F238E27FC236}">
                <a16:creationId xmlns:a16="http://schemas.microsoft.com/office/drawing/2014/main" id="{1E36DEA3-6C72-423E-955C-DE274BB2B7D4}"/>
              </a:ext>
            </a:extLst>
          </p:cNvPr>
          <p:cNvSpPr/>
          <p:nvPr/>
        </p:nvSpPr>
        <p:spPr>
          <a:xfrm>
            <a:off x="2490668" y="1803449"/>
            <a:ext cx="720002" cy="5329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6" name="Rectangle">
            <a:extLst>
              <a:ext uri="{FF2B5EF4-FFF2-40B4-BE49-F238E27FC236}">
                <a16:creationId xmlns:a16="http://schemas.microsoft.com/office/drawing/2014/main" id="{CCF66CD2-8BCA-4A0A-BAEB-F7FFA38A91DA}"/>
              </a:ext>
            </a:extLst>
          </p:cNvPr>
          <p:cNvSpPr/>
          <p:nvPr/>
        </p:nvSpPr>
        <p:spPr>
          <a:xfrm>
            <a:off x="3948545" y="1054819"/>
            <a:ext cx="2304000" cy="3978735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">
            <a:extLst>
              <a:ext uri="{FF2B5EF4-FFF2-40B4-BE49-F238E27FC236}">
                <a16:creationId xmlns:a16="http://schemas.microsoft.com/office/drawing/2014/main" id="{A12B6DDC-A07E-4E15-B72D-003D86EC09BE}"/>
              </a:ext>
            </a:extLst>
          </p:cNvPr>
          <p:cNvSpPr/>
          <p:nvPr/>
        </p:nvSpPr>
        <p:spPr>
          <a:xfrm>
            <a:off x="3949104" y="936526"/>
            <a:ext cx="2304000" cy="11829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Selection Overlay">
            <a:extLst>
              <a:ext uri="{FF2B5EF4-FFF2-40B4-BE49-F238E27FC236}">
                <a16:creationId xmlns:a16="http://schemas.microsoft.com/office/drawing/2014/main" id="{A81F27EA-F681-43D7-B475-41A5CBEBB073}"/>
              </a:ext>
            </a:extLst>
          </p:cNvPr>
          <p:cNvSpPr/>
          <p:nvPr/>
        </p:nvSpPr>
        <p:spPr>
          <a:xfrm>
            <a:off x="3945064" y="1065978"/>
            <a:ext cx="2304000" cy="889765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96AE11-4593-4045-A390-89D789924EF1}"/>
              </a:ext>
            </a:extLst>
          </p:cNvPr>
          <p:cNvSpPr txBox="1"/>
          <p:nvPr/>
        </p:nvSpPr>
        <p:spPr>
          <a:xfrm>
            <a:off x="3949104" y="1255950"/>
            <a:ext cx="2316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endParaRPr lang="ko-KR" alt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Breadcrumbs">
            <a:extLst>
              <a:ext uri="{FF2B5EF4-FFF2-40B4-BE49-F238E27FC236}">
                <a16:creationId xmlns:a16="http://schemas.microsoft.com/office/drawing/2014/main" id="{A6C828BD-8AA0-459A-82B9-B9538C11A868}"/>
              </a:ext>
            </a:extLst>
          </p:cNvPr>
          <p:cNvSpPr>
            <a:spLocks/>
          </p:cNvSpPr>
          <p:nvPr/>
        </p:nvSpPr>
        <p:spPr bwMode="auto">
          <a:xfrm>
            <a:off x="3948545" y="1078293"/>
            <a:ext cx="778593" cy="15776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u="sng" dirty="0">
                <a:solidFill>
                  <a:srgbClr val="5B9BD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r>
              <a: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»  </a:t>
            </a:r>
            <a:r>
              <a:rPr lang="en-US" sz="6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</a:t>
            </a:r>
            <a:endParaRPr lang="en-US" sz="6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Text">
            <a:extLst>
              <a:ext uri="{FF2B5EF4-FFF2-40B4-BE49-F238E27FC236}">
                <a16:creationId xmlns:a16="http://schemas.microsoft.com/office/drawing/2014/main" id="{930C2771-E04A-433E-A0F3-6A0449DA0FB6}"/>
              </a:ext>
            </a:extLst>
          </p:cNvPr>
          <p:cNvSpPr txBox="1"/>
          <p:nvPr/>
        </p:nvSpPr>
        <p:spPr>
          <a:xfrm>
            <a:off x="4000831" y="1471060"/>
            <a:ext cx="2213046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 copy text…</a:t>
            </a:r>
          </a:p>
        </p:txBody>
      </p:sp>
      <p:sp>
        <p:nvSpPr>
          <p:cNvPr id="92" name="Rectangle">
            <a:extLst>
              <a:ext uri="{FF2B5EF4-FFF2-40B4-BE49-F238E27FC236}">
                <a16:creationId xmlns:a16="http://schemas.microsoft.com/office/drawing/2014/main" id="{B1E98BBE-859C-4C4A-B636-ACB895F54F95}"/>
              </a:ext>
            </a:extLst>
          </p:cNvPr>
          <p:cNvSpPr/>
          <p:nvPr/>
        </p:nvSpPr>
        <p:spPr>
          <a:xfrm>
            <a:off x="4011955" y="1809955"/>
            <a:ext cx="2165215" cy="79384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Latest</a:t>
            </a:r>
          </a:p>
        </p:txBody>
      </p:sp>
      <p:sp>
        <p:nvSpPr>
          <p:cNvPr id="97" name="Rectangle">
            <a:extLst>
              <a:ext uri="{FF2B5EF4-FFF2-40B4-BE49-F238E27FC236}">
                <a16:creationId xmlns:a16="http://schemas.microsoft.com/office/drawing/2014/main" id="{9202A322-5D4D-4733-9374-10C6BDBD25FE}"/>
              </a:ext>
            </a:extLst>
          </p:cNvPr>
          <p:cNvSpPr/>
          <p:nvPr/>
        </p:nvSpPr>
        <p:spPr>
          <a:xfrm>
            <a:off x="4122505" y="2044499"/>
            <a:ext cx="774666" cy="48661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grpSp>
        <p:nvGrpSpPr>
          <p:cNvPr id="99" name="Dummy Text">
            <a:extLst>
              <a:ext uri="{FF2B5EF4-FFF2-40B4-BE49-F238E27FC236}">
                <a16:creationId xmlns:a16="http://schemas.microsoft.com/office/drawing/2014/main" id="{EE9BB023-BA1F-4622-A967-BEA6B1790DD1}"/>
              </a:ext>
            </a:extLst>
          </p:cNvPr>
          <p:cNvGrpSpPr>
            <a:grpSpLocks noChangeAspect="1"/>
          </p:cNvGrpSpPr>
          <p:nvPr/>
        </p:nvGrpSpPr>
        <p:grpSpPr>
          <a:xfrm>
            <a:off x="4979903" y="2113606"/>
            <a:ext cx="1065195" cy="324634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100" name="Line 1">
              <a:extLst>
                <a:ext uri="{FF2B5EF4-FFF2-40B4-BE49-F238E27FC236}">
                  <a16:creationId xmlns:a16="http://schemas.microsoft.com/office/drawing/2014/main" id="{0AFF1C13-C032-498D-B42E-7588EA6CB3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ine 2">
              <a:extLst>
                <a:ext uri="{FF2B5EF4-FFF2-40B4-BE49-F238E27FC236}">
                  <a16:creationId xmlns:a16="http://schemas.microsoft.com/office/drawing/2014/main" id="{738C2A89-0652-49CF-A6D3-D72D0F6CA3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Line 3">
              <a:extLst>
                <a:ext uri="{FF2B5EF4-FFF2-40B4-BE49-F238E27FC236}">
                  <a16:creationId xmlns:a16="http://schemas.microsoft.com/office/drawing/2014/main" id="{AB44971B-7E42-4408-9241-CFE84366B2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Line 4">
              <a:extLst>
                <a:ext uri="{FF2B5EF4-FFF2-40B4-BE49-F238E27FC236}">
                  <a16:creationId xmlns:a16="http://schemas.microsoft.com/office/drawing/2014/main" id="{57024817-3B41-4959-9AAC-CDEA8B6B5D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Line 5">
              <a:extLst>
                <a:ext uri="{FF2B5EF4-FFF2-40B4-BE49-F238E27FC236}">
                  <a16:creationId xmlns:a16="http://schemas.microsoft.com/office/drawing/2014/main" id="{CD436443-E7DA-45FC-BFE8-D56006B5EB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Line 6">
              <a:extLst>
                <a:ext uri="{FF2B5EF4-FFF2-40B4-BE49-F238E27FC236}">
                  <a16:creationId xmlns:a16="http://schemas.microsoft.com/office/drawing/2014/main" id="{6910E67D-7803-43DA-ABA5-29070020E6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Line 7">
              <a:extLst>
                <a:ext uri="{FF2B5EF4-FFF2-40B4-BE49-F238E27FC236}">
                  <a16:creationId xmlns:a16="http://schemas.microsoft.com/office/drawing/2014/main" id="{34595ADB-6E62-4F80-84A7-AC23D51DB3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Line 8">
              <a:extLst>
                <a:ext uri="{FF2B5EF4-FFF2-40B4-BE49-F238E27FC236}">
                  <a16:creationId xmlns:a16="http://schemas.microsoft.com/office/drawing/2014/main" id="{E5F50500-6D45-4879-969F-90E789DC26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Rectangle">
            <a:extLst>
              <a:ext uri="{FF2B5EF4-FFF2-40B4-BE49-F238E27FC236}">
                <a16:creationId xmlns:a16="http://schemas.microsoft.com/office/drawing/2014/main" id="{D3D90E07-627E-44DF-942A-E3C7FD2D46EC}"/>
              </a:ext>
            </a:extLst>
          </p:cNvPr>
          <p:cNvSpPr/>
          <p:nvPr/>
        </p:nvSpPr>
        <p:spPr>
          <a:xfrm>
            <a:off x="4018714" y="2892773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27" name="Text">
            <a:extLst>
              <a:ext uri="{FF2B5EF4-FFF2-40B4-BE49-F238E27FC236}">
                <a16:creationId xmlns:a16="http://schemas.microsoft.com/office/drawing/2014/main" id="{D9A87D64-DD1C-4DD3-B732-51C2CFD40F74}"/>
              </a:ext>
            </a:extLst>
          </p:cNvPr>
          <p:cNvSpPr txBox="1"/>
          <p:nvPr/>
        </p:nvSpPr>
        <p:spPr>
          <a:xfrm>
            <a:off x="4015056" y="2693865"/>
            <a:ext cx="2213046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 (12)</a:t>
            </a:r>
          </a:p>
        </p:txBody>
      </p:sp>
      <p:sp>
        <p:nvSpPr>
          <p:cNvPr id="129" name="Rectangle">
            <a:extLst>
              <a:ext uri="{FF2B5EF4-FFF2-40B4-BE49-F238E27FC236}">
                <a16:creationId xmlns:a16="http://schemas.microsoft.com/office/drawing/2014/main" id="{EEE35FA9-61CF-4C6E-A708-71D3AB14B1C3}"/>
              </a:ext>
            </a:extLst>
          </p:cNvPr>
          <p:cNvSpPr/>
          <p:nvPr/>
        </p:nvSpPr>
        <p:spPr>
          <a:xfrm>
            <a:off x="4556561" y="2892773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30" name="Rectangle">
            <a:extLst>
              <a:ext uri="{FF2B5EF4-FFF2-40B4-BE49-F238E27FC236}">
                <a16:creationId xmlns:a16="http://schemas.microsoft.com/office/drawing/2014/main" id="{D18C756C-60BE-4E4C-A3A7-E80B573E42C1}"/>
              </a:ext>
            </a:extLst>
          </p:cNvPr>
          <p:cNvSpPr/>
          <p:nvPr/>
        </p:nvSpPr>
        <p:spPr>
          <a:xfrm>
            <a:off x="5094408" y="2892773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31" name="Rectangle">
            <a:extLst>
              <a:ext uri="{FF2B5EF4-FFF2-40B4-BE49-F238E27FC236}">
                <a16:creationId xmlns:a16="http://schemas.microsoft.com/office/drawing/2014/main" id="{5EB29C2B-CB8F-4B05-98B9-551D9B367B7A}"/>
              </a:ext>
            </a:extLst>
          </p:cNvPr>
          <p:cNvSpPr/>
          <p:nvPr/>
        </p:nvSpPr>
        <p:spPr>
          <a:xfrm>
            <a:off x="5632256" y="2892773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32" name="Chevron Right">
            <a:extLst>
              <a:ext uri="{FF2B5EF4-FFF2-40B4-BE49-F238E27FC236}">
                <a16:creationId xmlns:a16="http://schemas.microsoft.com/office/drawing/2014/main" id="{E0F09B9C-FA28-4048-8A5D-5FB9BF6B7F0A}"/>
              </a:ext>
            </a:extLst>
          </p:cNvPr>
          <p:cNvSpPr>
            <a:spLocks noChangeAspect="1"/>
          </p:cNvSpPr>
          <p:nvPr/>
        </p:nvSpPr>
        <p:spPr bwMode="auto">
          <a:xfrm>
            <a:off x="6073730" y="2155749"/>
            <a:ext cx="79375" cy="144462"/>
          </a:xfrm>
          <a:custGeom>
            <a:avLst/>
            <a:gdLst>
              <a:gd name="T0" fmla="*/ 28 w 325"/>
              <a:gd name="T1" fmla="*/ 0 h 594"/>
              <a:gd name="T2" fmla="*/ 0 w 325"/>
              <a:gd name="T3" fmla="*/ 28 h 594"/>
              <a:gd name="T4" fmla="*/ 269 w 325"/>
              <a:gd name="T5" fmla="*/ 297 h 594"/>
              <a:gd name="T6" fmla="*/ 0 w 325"/>
              <a:gd name="T7" fmla="*/ 566 h 594"/>
              <a:gd name="T8" fmla="*/ 28 w 325"/>
              <a:gd name="T9" fmla="*/ 594 h 594"/>
              <a:gd name="T10" fmla="*/ 325 w 325"/>
              <a:gd name="T11" fmla="*/ 297 h 594"/>
              <a:gd name="T12" fmla="*/ 28 w 325"/>
              <a:gd name="T13" fmla="*/ 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5" h="594">
                <a:moveTo>
                  <a:pt x="28" y="0"/>
                </a:moveTo>
                <a:lnTo>
                  <a:pt x="0" y="28"/>
                </a:lnTo>
                <a:lnTo>
                  <a:pt x="269" y="297"/>
                </a:lnTo>
                <a:lnTo>
                  <a:pt x="0" y="566"/>
                </a:lnTo>
                <a:lnTo>
                  <a:pt x="28" y="594"/>
                </a:lnTo>
                <a:lnTo>
                  <a:pt x="325" y="297"/>
                </a:lnTo>
                <a:lnTo>
                  <a:pt x="28" y="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Chevron Left">
            <a:extLst>
              <a:ext uri="{FF2B5EF4-FFF2-40B4-BE49-F238E27FC236}">
                <a16:creationId xmlns:a16="http://schemas.microsoft.com/office/drawing/2014/main" id="{9F6154A1-2731-4CCF-A4AB-DFD9D7BCB8BC}"/>
              </a:ext>
            </a:extLst>
          </p:cNvPr>
          <p:cNvSpPr>
            <a:spLocks noChangeAspect="1"/>
          </p:cNvSpPr>
          <p:nvPr/>
        </p:nvSpPr>
        <p:spPr bwMode="auto">
          <a:xfrm>
            <a:off x="4018507" y="2164452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Rectangle">
            <a:extLst>
              <a:ext uri="{FF2B5EF4-FFF2-40B4-BE49-F238E27FC236}">
                <a16:creationId xmlns:a16="http://schemas.microsoft.com/office/drawing/2014/main" id="{3D36358F-373C-4DFA-B02D-B44908E50AB7}"/>
              </a:ext>
            </a:extLst>
          </p:cNvPr>
          <p:cNvSpPr/>
          <p:nvPr/>
        </p:nvSpPr>
        <p:spPr>
          <a:xfrm>
            <a:off x="4014497" y="3216837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145" name="Rectangle">
            <a:extLst>
              <a:ext uri="{FF2B5EF4-FFF2-40B4-BE49-F238E27FC236}">
                <a16:creationId xmlns:a16="http://schemas.microsoft.com/office/drawing/2014/main" id="{B843C322-2D65-4074-88AA-6DB62B89B8ED}"/>
              </a:ext>
            </a:extLst>
          </p:cNvPr>
          <p:cNvSpPr/>
          <p:nvPr/>
        </p:nvSpPr>
        <p:spPr>
          <a:xfrm>
            <a:off x="4552344" y="3216837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47" name="Rectangle">
            <a:extLst>
              <a:ext uri="{FF2B5EF4-FFF2-40B4-BE49-F238E27FC236}">
                <a16:creationId xmlns:a16="http://schemas.microsoft.com/office/drawing/2014/main" id="{F2D4746D-6B4A-4F03-BC35-F417FF8DF3ED}"/>
              </a:ext>
            </a:extLst>
          </p:cNvPr>
          <p:cNvSpPr/>
          <p:nvPr/>
        </p:nvSpPr>
        <p:spPr>
          <a:xfrm>
            <a:off x="5090190" y="3216837"/>
            <a:ext cx="544217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148" name="Rectangle">
            <a:extLst>
              <a:ext uri="{FF2B5EF4-FFF2-40B4-BE49-F238E27FC236}">
                <a16:creationId xmlns:a16="http://schemas.microsoft.com/office/drawing/2014/main" id="{72791FB9-7AED-47A1-9356-5146D52588BA}"/>
              </a:ext>
            </a:extLst>
          </p:cNvPr>
          <p:cNvSpPr/>
          <p:nvPr/>
        </p:nvSpPr>
        <p:spPr>
          <a:xfrm>
            <a:off x="5634408" y="3216837"/>
            <a:ext cx="542761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49" name="Rectangle">
            <a:extLst>
              <a:ext uri="{FF2B5EF4-FFF2-40B4-BE49-F238E27FC236}">
                <a16:creationId xmlns:a16="http://schemas.microsoft.com/office/drawing/2014/main" id="{0DE4EADE-E425-4921-A745-8DBEF39F9B93}"/>
              </a:ext>
            </a:extLst>
          </p:cNvPr>
          <p:cNvSpPr/>
          <p:nvPr/>
        </p:nvSpPr>
        <p:spPr>
          <a:xfrm>
            <a:off x="4022372" y="3846155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50" name="Text">
            <a:extLst>
              <a:ext uri="{FF2B5EF4-FFF2-40B4-BE49-F238E27FC236}">
                <a16:creationId xmlns:a16="http://schemas.microsoft.com/office/drawing/2014/main" id="{9D298F24-7358-458F-99BD-984182BB4C00}"/>
              </a:ext>
            </a:extLst>
          </p:cNvPr>
          <p:cNvSpPr txBox="1"/>
          <p:nvPr/>
        </p:nvSpPr>
        <p:spPr>
          <a:xfrm>
            <a:off x="4018714" y="3647247"/>
            <a:ext cx="2213046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 (52)</a:t>
            </a:r>
          </a:p>
        </p:txBody>
      </p:sp>
      <p:sp>
        <p:nvSpPr>
          <p:cNvPr id="151" name="Rectangle">
            <a:extLst>
              <a:ext uri="{FF2B5EF4-FFF2-40B4-BE49-F238E27FC236}">
                <a16:creationId xmlns:a16="http://schemas.microsoft.com/office/drawing/2014/main" id="{EF88B5F1-CE80-4FB0-89A9-C6950A52F936}"/>
              </a:ext>
            </a:extLst>
          </p:cNvPr>
          <p:cNvSpPr/>
          <p:nvPr/>
        </p:nvSpPr>
        <p:spPr>
          <a:xfrm>
            <a:off x="4560219" y="3846155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52" name="Rectangle">
            <a:extLst>
              <a:ext uri="{FF2B5EF4-FFF2-40B4-BE49-F238E27FC236}">
                <a16:creationId xmlns:a16="http://schemas.microsoft.com/office/drawing/2014/main" id="{AA9AB33C-EDA0-4485-80ED-BACD00A4954F}"/>
              </a:ext>
            </a:extLst>
          </p:cNvPr>
          <p:cNvSpPr/>
          <p:nvPr/>
        </p:nvSpPr>
        <p:spPr>
          <a:xfrm>
            <a:off x="5098066" y="3846155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53" name="Rectangle">
            <a:extLst>
              <a:ext uri="{FF2B5EF4-FFF2-40B4-BE49-F238E27FC236}">
                <a16:creationId xmlns:a16="http://schemas.microsoft.com/office/drawing/2014/main" id="{17163E53-32F1-46D6-A837-DF66DCA16083}"/>
              </a:ext>
            </a:extLst>
          </p:cNvPr>
          <p:cNvSpPr/>
          <p:nvPr/>
        </p:nvSpPr>
        <p:spPr>
          <a:xfrm>
            <a:off x="5635914" y="3846155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60" name="Button">
            <a:extLst>
              <a:ext uri="{FF2B5EF4-FFF2-40B4-BE49-F238E27FC236}">
                <a16:creationId xmlns:a16="http://schemas.microsoft.com/office/drawing/2014/main" id="{EAF938A1-0B97-4447-AB29-984F5C063599}"/>
              </a:ext>
            </a:extLst>
          </p:cNvPr>
          <p:cNvSpPr>
            <a:spLocks/>
          </p:cNvSpPr>
          <p:nvPr/>
        </p:nvSpPr>
        <p:spPr bwMode="auto">
          <a:xfrm>
            <a:off x="5792976" y="2670616"/>
            <a:ext cx="382938" cy="18915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all</a:t>
            </a:r>
          </a:p>
        </p:txBody>
      </p:sp>
      <p:sp>
        <p:nvSpPr>
          <p:cNvPr id="161" name="Button">
            <a:extLst>
              <a:ext uri="{FF2B5EF4-FFF2-40B4-BE49-F238E27FC236}">
                <a16:creationId xmlns:a16="http://schemas.microsoft.com/office/drawing/2014/main" id="{401DD475-0B47-413F-A599-4B44E9D07F4A}"/>
              </a:ext>
            </a:extLst>
          </p:cNvPr>
          <p:cNvSpPr>
            <a:spLocks/>
          </p:cNvSpPr>
          <p:nvPr/>
        </p:nvSpPr>
        <p:spPr bwMode="auto">
          <a:xfrm>
            <a:off x="5789318" y="3624015"/>
            <a:ext cx="382938" cy="18915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all</a:t>
            </a:r>
          </a:p>
        </p:txBody>
      </p:sp>
      <p:sp>
        <p:nvSpPr>
          <p:cNvPr id="162" name="Rectangle">
            <a:extLst>
              <a:ext uri="{FF2B5EF4-FFF2-40B4-BE49-F238E27FC236}">
                <a16:creationId xmlns:a16="http://schemas.microsoft.com/office/drawing/2014/main" id="{5E5FFF47-25F6-4EB7-8C5A-23AEE8075095}"/>
              </a:ext>
            </a:extLst>
          </p:cNvPr>
          <p:cNvSpPr/>
          <p:nvPr/>
        </p:nvSpPr>
        <p:spPr>
          <a:xfrm>
            <a:off x="4025924" y="4461708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63" name="Text">
            <a:extLst>
              <a:ext uri="{FF2B5EF4-FFF2-40B4-BE49-F238E27FC236}">
                <a16:creationId xmlns:a16="http://schemas.microsoft.com/office/drawing/2014/main" id="{B63CD8E6-7A69-48C7-BF11-FD1694A87E01}"/>
              </a:ext>
            </a:extLst>
          </p:cNvPr>
          <p:cNvSpPr txBox="1"/>
          <p:nvPr/>
        </p:nvSpPr>
        <p:spPr>
          <a:xfrm>
            <a:off x="4022266" y="4262800"/>
            <a:ext cx="2213046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2017 (52)</a:t>
            </a:r>
          </a:p>
        </p:txBody>
      </p:sp>
      <p:sp>
        <p:nvSpPr>
          <p:cNvPr id="164" name="Rectangle">
            <a:extLst>
              <a:ext uri="{FF2B5EF4-FFF2-40B4-BE49-F238E27FC236}">
                <a16:creationId xmlns:a16="http://schemas.microsoft.com/office/drawing/2014/main" id="{17FC865A-CC92-4D32-B82F-656E0D8A9693}"/>
              </a:ext>
            </a:extLst>
          </p:cNvPr>
          <p:cNvSpPr/>
          <p:nvPr/>
        </p:nvSpPr>
        <p:spPr>
          <a:xfrm>
            <a:off x="4563771" y="4461708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165" name="Rectangle">
            <a:extLst>
              <a:ext uri="{FF2B5EF4-FFF2-40B4-BE49-F238E27FC236}">
                <a16:creationId xmlns:a16="http://schemas.microsoft.com/office/drawing/2014/main" id="{785274A6-2197-471A-9E19-AF7ECAFCA46E}"/>
              </a:ext>
            </a:extLst>
          </p:cNvPr>
          <p:cNvSpPr/>
          <p:nvPr/>
        </p:nvSpPr>
        <p:spPr>
          <a:xfrm>
            <a:off x="5101618" y="4461708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66" name="Rectangle">
            <a:extLst>
              <a:ext uri="{FF2B5EF4-FFF2-40B4-BE49-F238E27FC236}">
                <a16:creationId xmlns:a16="http://schemas.microsoft.com/office/drawing/2014/main" id="{6B68C90A-A21E-48E3-A9AC-A8521158D64D}"/>
              </a:ext>
            </a:extLst>
          </p:cNvPr>
          <p:cNvSpPr/>
          <p:nvPr/>
        </p:nvSpPr>
        <p:spPr>
          <a:xfrm>
            <a:off x="5639466" y="4461708"/>
            <a:ext cx="540000" cy="32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167" name="Button">
            <a:extLst>
              <a:ext uri="{FF2B5EF4-FFF2-40B4-BE49-F238E27FC236}">
                <a16:creationId xmlns:a16="http://schemas.microsoft.com/office/drawing/2014/main" id="{EDB8B8D2-D565-4E76-8B09-570ACA065B7D}"/>
              </a:ext>
            </a:extLst>
          </p:cNvPr>
          <p:cNvSpPr>
            <a:spLocks/>
          </p:cNvSpPr>
          <p:nvPr/>
        </p:nvSpPr>
        <p:spPr bwMode="auto">
          <a:xfrm>
            <a:off x="5792870" y="4239568"/>
            <a:ext cx="382938" cy="189150"/>
          </a:xfrm>
          <a:prstGeom prst="roundRect">
            <a:avLst>
              <a:gd name="adj" fmla="val 8776"/>
            </a:avLst>
          </a:prstGeom>
          <a:solidFill>
            <a:srgbClr val="FFFF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 all</a:t>
            </a:r>
          </a:p>
        </p:txBody>
      </p:sp>
      <p:grpSp>
        <p:nvGrpSpPr>
          <p:cNvPr id="168" name="Cutout">
            <a:extLst>
              <a:ext uri="{FF2B5EF4-FFF2-40B4-BE49-F238E27FC236}">
                <a16:creationId xmlns:a16="http://schemas.microsoft.com/office/drawing/2014/main" id="{724E73FB-6B80-4DC2-B634-EBFD882AD437}"/>
              </a:ext>
            </a:extLst>
          </p:cNvPr>
          <p:cNvGrpSpPr/>
          <p:nvPr/>
        </p:nvGrpSpPr>
        <p:grpSpPr>
          <a:xfrm rot="5400000">
            <a:off x="5003038" y="3782364"/>
            <a:ext cx="239713" cy="2503558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169" name="Fill">
              <a:extLst>
                <a:ext uri="{FF2B5EF4-FFF2-40B4-BE49-F238E27FC236}">
                  <a16:creationId xmlns:a16="http://schemas.microsoft.com/office/drawing/2014/main" id="{E085D55B-E441-46AB-8AAC-B19DAA337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0" name="Border">
              <a:extLst>
                <a:ext uri="{FF2B5EF4-FFF2-40B4-BE49-F238E27FC236}">
                  <a16:creationId xmlns:a16="http://schemas.microsoft.com/office/drawing/2014/main" id="{1A2F7981-4561-41B7-B15E-69E3E19B36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E50DB0BC-12E3-4D3A-9553-C659C0305742}"/>
              </a:ext>
            </a:extLst>
          </p:cNvPr>
          <p:cNvSpPr txBox="1"/>
          <p:nvPr/>
        </p:nvSpPr>
        <p:spPr>
          <a:xfrm>
            <a:off x="532970" y="874315"/>
            <a:ext cx="53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GNB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2BD3447-D9E2-493C-A610-44D1E1F47270}"/>
              </a:ext>
            </a:extLst>
          </p:cNvPr>
          <p:cNvSpPr txBox="1"/>
          <p:nvPr/>
        </p:nvSpPr>
        <p:spPr>
          <a:xfrm>
            <a:off x="982045" y="748330"/>
            <a:ext cx="231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기본 리스트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C5C82EC-365F-4C26-A6E4-E94B79BC582D}"/>
              </a:ext>
            </a:extLst>
          </p:cNvPr>
          <p:cNvSpPr txBox="1"/>
          <p:nvPr/>
        </p:nvSpPr>
        <p:spPr>
          <a:xfrm>
            <a:off x="3895628" y="726959"/>
            <a:ext cx="231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리포트 리스트</a:t>
            </a:r>
          </a:p>
        </p:txBody>
      </p:sp>
    </p:spTree>
    <p:extLst>
      <p:ext uri="{BB962C8B-B14F-4D97-AF65-F5344CB8AC3E}">
        <p14:creationId xmlns:p14="http://schemas.microsoft.com/office/powerpoint/2010/main" val="206213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C520E6-1C2C-4311-832D-D4F44CF92B4F}"/>
              </a:ext>
            </a:extLst>
          </p:cNvPr>
          <p:cNvSpPr/>
          <p:nvPr/>
        </p:nvSpPr>
        <p:spPr>
          <a:xfrm>
            <a:off x="6726725" y="607897"/>
            <a:ext cx="2174306" cy="57114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 – article detail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2DC1B3-837D-4FDF-A978-DD8AD9D2E9C7}"/>
              </a:ext>
            </a:extLst>
          </p:cNvPr>
          <p:cNvSpPr/>
          <p:nvPr/>
        </p:nvSpPr>
        <p:spPr>
          <a:xfrm>
            <a:off x="6713665" y="607898"/>
            <a:ext cx="2162916" cy="2883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j-lt"/>
                <a:ea typeface="+mj-ea"/>
              </a:rPr>
              <a:t>Descriptions</a:t>
            </a:r>
            <a:endParaRPr lang="ko-KR" altLang="en-US" sz="10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Rectangle">
            <a:extLst>
              <a:ext uri="{FF2B5EF4-FFF2-40B4-BE49-F238E27FC236}">
                <a16:creationId xmlns:a16="http://schemas.microsoft.com/office/drawing/2014/main" id="{B12F546F-4526-4AA4-AD63-C9F20943328F}"/>
              </a:ext>
            </a:extLst>
          </p:cNvPr>
          <p:cNvSpPr/>
          <p:nvPr/>
        </p:nvSpPr>
        <p:spPr>
          <a:xfrm>
            <a:off x="982045" y="1054819"/>
            <a:ext cx="2304000" cy="467537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1E6312-1E30-4A83-99AC-A009672D8253}"/>
              </a:ext>
            </a:extLst>
          </p:cNvPr>
          <p:cNvGrpSpPr/>
          <p:nvPr/>
        </p:nvGrpSpPr>
        <p:grpSpPr>
          <a:xfrm>
            <a:off x="1408812" y="5152968"/>
            <a:ext cx="1525977" cy="376678"/>
            <a:chOff x="1051760" y="5080789"/>
            <a:chExt cx="2158910" cy="532914"/>
          </a:xfrm>
        </p:grpSpPr>
        <p:sp>
          <p:nvSpPr>
            <p:cNvPr id="76" name="Rectangle">
              <a:extLst>
                <a:ext uri="{FF2B5EF4-FFF2-40B4-BE49-F238E27FC236}">
                  <a16:creationId xmlns:a16="http://schemas.microsoft.com/office/drawing/2014/main" id="{2723DE46-B637-40FA-A632-33F468A7544E}"/>
                </a:ext>
              </a:extLst>
            </p:cNvPr>
            <p:cNvSpPr/>
            <p:nvPr/>
          </p:nvSpPr>
          <p:spPr>
            <a:xfrm>
              <a:off x="1051760" y="5080789"/>
              <a:ext cx="708424" cy="5329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AD2038D5-0F8C-4DEB-B423-6354D767F081}"/>
                </a:ext>
              </a:extLst>
            </p:cNvPr>
            <p:cNvSpPr/>
            <p:nvPr/>
          </p:nvSpPr>
          <p:spPr>
            <a:xfrm>
              <a:off x="1759094" y="5080789"/>
              <a:ext cx="732666" cy="5329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</a:p>
          </p:txBody>
        </p:sp>
        <p:sp>
          <p:nvSpPr>
            <p:cNvPr id="80" name="Rectangle">
              <a:extLst>
                <a:ext uri="{FF2B5EF4-FFF2-40B4-BE49-F238E27FC236}">
                  <a16:creationId xmlns:a16="http://schemas.microsoft.com/office/drawing/2014/main" id="{1E36DEA3-6C72-423E-955C-DE274BB2B7D4}"/>
                </a:ext>
              </a:extLst>
            </p:cNvPr>
            <p:cNvSpPr/>
            <p:nvPr/>
          </p:nvSpPr>
          <p:spPr>
            <a:xfrm>
              <a:off x="2490668" y="5080789"/>
              <a:ext cx="720002" cy="53291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</a:p>
          </p:txBody>
        </p:sp>
      </p:grpSp>
      <p:sp>
        <p:nvSpPr>
          <p:cNvPr id="115" name="Rectangle">
            <a:extLst>
              <a:ext uri="{FF2B5EF4-FFF2-40B4-BE49-F238E27FC236}">
                <a16:creationId xmlns:a16="http://schemas.microsoft.com/office/drawing/2014/main" id="{3D57289E-9A21-4F54-A549-84DA4A6E864B}"/>
              </a:ext>
            </a:extLst>
          </p:cNvPr>
          <p:cNvSpPr/>
          <p:nvPr/>
        </p:nvSpPr>
        <p:spPr>
          <a:xfrm>
            <a:off x="982604" y="936525"/>
            <a:ext cx="2304000" cy="11829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Rectangle">
            <a:extLst>
              <a:ext uri="{FF2B5EF4-FFF2-40B4-BE49-F238E27FC236}">
                <a16:creationId xmlns:a16="http://schemas.microsoft.com/office/drawing/2014/main" id="{4B78836B-96F0-429B-9F5C-7F95F5CFE795}"/>
              </a:ext>
            </a:extLst>
          </p:cNvPr>
          <p:cNvSpPr/>
          <p:nvPr/>
        </p:nvSpPr>
        <p:spPr>
          <a:xfrm>
            <a:off x="982604" y="5730197"/>
            <a:ext cx="2304000" cy="22860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0A2D0DD-5EA2-4762-A521-42B188587EFB}"/>
              </a:ext>
            </a:extLst>
          </p:cNvPr>
          <p:cNvSpPr txBox="1"/>
          <p:nvPr/>
        </p:nvSpPr>
        <p:spPr>
          <a:xfrm>
            <a:off x="982604" y="1255949"/>
            <a:ext cx="2316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endParaRPr lang="ko-KR" alt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readcrumbs">
            <a:extLst>
              <a:ext uri="{FF2B5EF4-FFF2-40B4-BE49-F238E27FC236}">
                <a16:creationId xmlns:a16="http://schemas.microsoft.com/office/drawing/2014/main" id="{E42DDAB2-4531-43BD-994A-87B30F61F083}"/>
              </a:ext>
            </a:extLst>
          </p:cNvPr>
          <p:cNvSpPr>
            <a:spLocks/>
          </p:cNvSpPr>
          <p:nvPr/>
        </p:nvSpPr>
        <p:spPr bwMode="auto">
          <a:xfrm>
            <a:off x="982045" y="1078292"/>
            <a:ext cx="778593" cy="157766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u="sng" dirty="0">
                <a:solidFill>
                  <a:srgbClr val="5B9BD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  <a:r>
              <a: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»  </a:t>
            </a:r>
            <a:r>
              <a:rPr lang="en-US" sz="600" u="sng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Category</a:t>
            </a:r>
            <a:endParaRPr lang="en-US" sz="600" dirty="0">
              <a:solidFill>
                <a:srgbClr val="5F5F5F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">
            <a:extLst>
              <a:ext uri="{FF2B5EF4-FFF2-40B4-BE49-F238E27FC236}">
                <a16:creationId xmlns:a16="http://schemas.microsoft.com/office/drawing/2014/main" id="{E9D808D2-E167-4946-B9C1-32B037EAB391}"/>
              </a:ext>
            </a:extLst>
          </p:cNvPr>
          <p:cNvSpPr txBox="1"/>
          <p:nvPr/>
        </p:nvSpPr>
        <p:spPr>
          <a:xfrm>
            <a:off x="1034331" y="1471059"/>
            <a:ext cx="2213046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 title text</a:t>
            </a:r>
          </a:p>
        </p:txBody>
      </p:sp>
      <p:grpSp>
        <p:nvGrpSpPr>
          <p:cNvPr id="26" name="Placeholder">
            <a:extLst>
              <a:ext uri="{FF2B5EF4-FFF2-40B4-BE49-F238E27FC236}">
                <a16:creationId xmlns:a16="http://schemas.microsoft.com/office/drawing/2014/main" id="{59E7191E-9217-4DEF-A559-8DF7560B65FC}"/>
              </a:ext>
            </a:extLst>
          </p:cNvPr>
          <p:cNvGrpSpPr>
            <a:grpSpLocks noChangeAspect="1"/>
          </p:cNvGrpSpPr>
          <p:nvPr/>
        </p:nvGrpSpPr>
        <p:grpSpPr>
          <a:xfrm>
            <a:off x="1408813" y="1757426"/>
            <a:ext cx="1525976" cy="819333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27" name="Border">
              <a:extLst>
                <a:ext uri="{FF2B5EF4-FFF2-40B4-BE49-F238E27FC236}">
                  <a16:creationId xmlns:a16="http://schemas.microsoft.com/office/drawing/2014/main" id="{41BD939C-15B0-4DFE-B100-27ADD1140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Picture">
              <a:extLst>
                <a:ext uri="{FF2B5EF4-FFF2-40B4-BE49-F238E27FC236}">
                  <a16:creationId xmlns:a16="http://schemas.microsoft.com/office/drawing/2014/main" id="{22B26301-B941-48BE-B92D-7AF1E3CB2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Dummy Text">
            <a:extLst>
              <a:ext uri="{FF2B5EF4-FFF2-40B4-BE49-F238E27FC236}">
                <a16:creationId xmlns:a16="http://schemas.microsoft.com/office/drawing/2014/main" id="{ABF4FA6B-3CD2-4B7B-A859-D5859365AF83}"/>
              </a:ext>
            </a:extLst>
          </p:cNvPr>
          <p:cNvGrpSpPr>
            <a:grpSpLocks noChangeAspect="1"/>
          </p:cNvGrpSpPr>
          <p:nvPr/>
        </p:nvGrpSpPr>
        <p:grpSpPr>
          <a:xfrm>
            <a:off x="1408813" y="2685816"/>
            <a:ext cx="1525976" cy="650875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30" name="Line 1">
              <a:extLst>
                <a:ext uri="{FF2B5EF4-FFF2-40B4-BE49-F238E27FC236}">
                  <a16:creationId xmlns:a16="http://schemas.microsoft.com/office/drawing/2014/main" id="{ACC2722E-652F-488F-8532-CFE477F288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Line 2">
              <a:extLst>
                <a:ext uri="{FF2B5EF4-FFF2-40B4-BE49-F238E27FC236}">
                  <a16:creationId xmlns:a16="http://schemas.microsoft.com/office/drawing/2014/main" id="{351309B3-4AA1-4C01-BAC1-44FC2A63F3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" name="Line 3">
              <a:extLst>
                <a:ext uri="{FF2B5EF4-FFF2-40B4-BE49-F238E27FC236}">
                  <a16:creationId xmlns:a16="http://schemas.microsoft.com/office/drawing/2014/main" id="{E9D5811B-1023-45F7-958E-20D15E7A5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Line 4">
              <a:extLst>
                <a:ext uri="{FF2B5EF4-FFF2-40B4-BE49-F238E27FC236}">
                  <a16:creationId xmlns:a16="http://schemas.microsoft.com/office/drawing/2014/main" id="{B2E129FB-77DD-40C7-A6D5-59E8B5731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5">
              <a:extLst>
                <a:ext uri="{FF2B5EF4-FFF2-40B4-BE49-F238E27FC236}">
                  <a16:creationId xmlns:a16="http://schemas.microsoft.com/office/drawing/2014/main" id="{9A3957EF-5F98-43E9-98B4-3523A0F0B9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02F874FA-DE47-4E51-8483-560B8B361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ine 7">
              <a:extLst>
                <a:ext uri="{FF2B5EF4-FFF2-40B4-BE49-F238E27FC236}">
                  <a16:creationId xmlns:a16="http://schemas.microsoft.com/office/drawing/2014/main" id="{A3F6EBFF-B31C-4923-B17D-E3B047ABC1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7" name="Line 8">
              <a:extLst>
                <a:ext uri="{FF2B5EF4-FFF2-40B4-BE49-F238E27FC236}">
                  <a16:creationId xmlns:a16="http://schemas.microsoft.com/office/drawing/2014/main" id="{304640C8-143E-47E4-A4AF-EB233D6793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2" name="Dummy Text">
            <a:extLst>
              <a:ext uri="{FF2B5EF4-FFF2-40B4-BE49-F238E27FC236}">
                <a16:creationId xmlns:a16="http://schemas.microsoft.com/office/drawing/2014/main" id="{A2EA94FD-F891-484D-98D2-38BEC280AD45}"/>
              </a:ext>
            </a:extLst>
          </p:cNvPr>
          <p:cNvGrpSpPr>
            <a:grpSpLocks noChangeAspect="1"/>
          </p:cNvGrpSpPr>
          <p:nvPr/>
        </p:nvGrpSpPr>
        <p:grpSpPr>
          <a:xfrm>
            <a:off x="1408813" y="3457810"/>
            <a:ext cx="1525976" cy="650875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53" name="Line 1">
              <a:extLst>
                <a:ext uri="{FF2B5EF4-FFF2-40B4-BE49-F238E27FC236}">
                  <a16:creationId xmlns:a16="http://schemas.microsoft.com/office/drawing/2014/main" id="{464791DE-B4A1-48F3-9175-DC4721498B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Line 2">
              <a:extLst>
                <a:ext uri="{FF2B5EF4-FFF2-40B4-BE49-F238E27FC236}">
                  <a16:creationId xmlns:a16="http://schemas.microsoft.com/office/drawing/2014/main" id="{0ED138F5-ED0B-450A-A1A4-CC9983535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Line 3">
              <a:extLst>
                <a:ext uri="{FF2B5EF4-FFF2-40B4-BE49-F238E27FC236}">
                  <a16:creationId xmlns:a16="http://schemas.microsoft.com/office/drawing/2014/main" id="{BC0D91BB-196D-4D8B-982F-D8830DE780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Line 4">
              <a:extLst>
                <a:ext uri="{FF2B5EF4-FFF2-40B4-BE49-F238E27FC236}">
                  <a16:creationId xmlns:a16="http://schemas.microsoft.com/office/drawing/2014/main" id="{65F775E0-D276-4316-A1DE-A84197E31E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Line 5">
              <a:extLst>
                <a:ext uri="{FF2B5EF4-FFF2-40B4-BE49-F238E27FC236}">
                  <a16:creationId xmlns:a16="http://schemas.microsoft.com/office/drawing/2014/main" id="{7F781B9E-16CE-46BC-92A1-8F7197618A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ine 6">
              <a:extLst>
                <a:ext uri="{FF2B5EF4-FFF2-40B4-BE49-F238E27FC236}">
                  <a16:creationId xmlns:a16="http://schemas.microsoft.com/office/drawing/2014/main" id="{E345B0BA-6894-4FA7-A4AA-B00D84E960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Line 7">
              <a:extLst>
                <a:ext uri="{FF2B5EF4-FFF2-40B4-BE49-F238E27FC236}">
                  <a16:creationId xmlns:a16="http://schemas.microsoft.com/office/drawing/2014/main" id="{4BFB287A-B554-41B8-A1C5-30D6F5D017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8D015157-09C9-45C7-A229-929DDFE4AF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1" name="Rectangle">
            <a:extLst>
              <a:ext uri="{FF2B5EF4-FFF2-40B4-BE49-F238E27FC236}">
                <a16:creationId xmlns:a16="http://schemas.microsoft.com/office/drawing/2014/main" id="{83AC5C3E-B703-4A75-BF85-92A31A71560C}"/>
              </a:ext>
            </a:extLst>
          </p:cNvPr>
          <p:cNvSpPr/>
          <p:nvPr/>
        </p:nvSpPr>
        <p:spPr>
          <a:xfrm>
            <a:off x="1408812" y="4274533"/>
            <a:ext cx="1525977" cy="21866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tags</a:t>
            </a:r>
          </a:p>
        </p:txBody>
      </p:sp>
      <p:sp>
        <p:nvSpPr>
          <p:cNvPr id="64" name="Rectangle">
            <a:extLst>
              <a:ext uri="{FF2B5EF4-FFF2-40B4-BE49-F238E27FC236}">
                <a16:creationId xmlns:a16="http://schemas.microsoft.com/office/drawing/2014/main" id="{B79B0090-7590-43A5-83D3-CA9A27EC816B}"/>
              </a:ext>
            </a:extLst>
          </p:cNvPr>
          <p:cNvSpPr/>
          <p:nvPr/>
        </p:nvSpPr>
        <p:spPr>
          <a:xfrm>
            <a:off x="1413702" y="4557270"/>
            <a:ext cx="1525977" cy="21866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65" name="Text">
            <a:extLst>
              <a:ext uri="{FF2B5EF4-FFF2-40B4-BE49-F238E27FC236}">
                <a16:creationId xmlns:a16="http://schemas.microsoft.com/office/drawing/2014/main" id="{9BE48E95-4BB4-4A41-8502-64D2EECEA05B}"/>
              </a:ext>
            </a:extLst>
          </p:cNvPr>
          <p:cNvSpPr txBox="1"/>
          <p:nvPr/>
        </p:nvSpPr>
        <p:spPr>
          <a:xfrm>
            <a:off x="1408811" y="4914453"/>
            <a:ext cx="1530868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관련글</a:t>
            </a:r>
            <a:endParaRPr lang="en-US" sz="8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02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 – design style draft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6E6078B-7278-4B44-AD29-29FE8E7ABE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4" y="717274"/>
            <a:ext cx="2834923" cy="54234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8D6D401-2306-48CA-900C-BF585B3B790F}"/>
              </a:ext>
            </a:extLst>
          </p:cNvPr>
          <p:cNvCxnSpPr/>
          <p:nvPr/>
        </p:nvCxnSpPr>
        <p:spPr>
          <a:xfrm>
            <a:off x="3353517" y="717274"/>
            <a:ext cx="12184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AD34E00-535A-4ADB-BC8B-A2BB6529392E}"/>
              </a:ext>
            </a:extLst>
          </p:cNvPr>
          <p:cNvCxnSpPr/>
          <p:nvPr/>
        </p:nvCxnSpPr>
        <p:spPr>
          <a:xfrm>
            <a:off x="3353516" y="885908"/>
            <a:ext cx="12184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0403756-5B61-4041-A1FE-A95AF6CE9BD0}"/>
              </a:ext>
            </a:extLst>
          </p:cNvPr>
          <p:cNvCxnSpPr/>
          <p:nvPr/>
        </p:nvCxnSpPr>
        <p:spPr>
          <a:xfrm>
            <a:off x="3353517" y="1958245"/>
            <a:ext cx="12184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6E80EA8-B0B2-41F5-A749-6437F9A3FCCA}"/>
              </a:ext>
            </a:extLst>
          </p:cNvPr>
          <p:cNvCxnSpPr/>
          <p:nvPr/>
        </p:nvCxnSpPr>
        <p:spPr>
          <a:xfrm>
            <a:off x="3353517" y="4496794"/>
            <a:ext cx="12184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26015D4-B8CE-4BFA-8786-CA11C865468C}"/>
              </a:ext>
            </a:extLst>
          </p:cNvPr>
          <p:cNvCxnSpPr/>
          <p:nvPr/>
        </p:nvCxnSpPr>
        <p:spPr>
          <a:xfrm>
            <a:off x="3353515" y="5924999"/>
            <a:ext cx="12184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EDA6A50-90E7-42E5-A3FD-8EB6186CA4A7}"/>
              </a:ext>
            </a:extLst>
          </p:cNvPr>
          <p:cNvCxnSpPr/>
          <p:nvPr/>
        </p:nvCxnSpPr>
        <p:spPr>
          <a:xfrm>
            <a:off x="3353514" y="6140726"/>
            <a:ext cx="12184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9952756-9CF9-4DDA-8E08-19311CC1DAB2}"/>
              </a:ext>
            </a:extLst>
          </p:cNvPr>
          <p:cNvSpPr txBox="1"/>
          <p:nvPr/>
        </p:nvSpPr>
        <p:spPr>
          <a:xfrm>
            <a:off x="3615804" y="686779"/>
            <a:ext cx="53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GNB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27F9D2-AD60-4851-AD4D-B90A524A55B7}"/>
              </a:ext>
            </a:extLst>
          </p:cNvPr>
          <p:cNvSpPr txBox="1"/>
          <p:nvPr/>
        </p:nvSpPr>
        <p:spPr>
          <a:xfrm>
            <a:off x="3659307" y="1199901"/>
            <a:ext cx="539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Key visual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8480F-83D1-4CF6-9381-C4C2801EE7B3}"/>
              </a:ext>
            </a:extLst>
          </p:cNvPr>
          <p:cNvSpPr txBox="1"/>
          <p:nvPr/>
        </p:nvSpPr>
        <p:spPr>
          <a:xfrm>
            <a:off x="3615804" y="2805075"/>
            <a:ext cx="9561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Newsroom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+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Insights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71875C-5A3F-42E7-B23D-F7425766E63D}"/>
              </a:ext>
            </a:extLst>
          </p:cNvPr>
          <p:cNvSpPr txBox="1"/>
          <p:nvPr/>
        </p:nvSpPr>
        <p:spPr>
          <a:xfrm>
            <a:off x="3659307" y="5068389"/>
            <a:ext cx="956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Works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70CE9FC-C833-4D3D-B4B6-9A02EA3305A6}"/>
              </a:ext>
            </a:extLst>
          </p:cNvPr>
          <p:cNvSpPr txBox="1"/>
          <p:nvPr/>
        </p:nvSpPr>
        <p:spPr>
          <a:xfrm>
            <a:off x="3676844" y="5912925"/>
            <a:ext cx="956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footer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70" name="Selection Overlay">
            <a:extLst>
              <a:ext uri="{FF2B5EF4-FFF2-40B4-BE49-F238E27FC236}">
                <a16:creationId xmlns:a16="http://schemas.microsoft.com/office/drawing/2014/main" id="{298FB86C-D500-400B-8C7C-5846D7CEC178}"/>
              </a:ext>
            </a:extLst>
          </p:cNvPr>
          <p:cNvSpPr/>
          <p:nvPr/>
        </p:nvSpPr>
        <p:spPr>
          <a:xfrm>
            <a:off x="1031966" y="3884024"/>
            <a:ext cx="1808179" cy="660068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25E272-D48D-4B2B-8E5F-CBEE20B3B7E9}"/>
              </a:ext>
            </a:extLst>
          </p:cNvPr>
          <p:cNvSpPr txBox="1"/>
          <p:nvPr/>
        </p:nvSpPr>
        <p:spPr>
          <a:xfrm>
            <a:off x="1536995" y="4090947"/>
            <a:ext cx="956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Reports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26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Modal Dialog Overlay">
            <a:extLst>
              <a:ext uri="{FF2B5EF4-FFF2-40B4-BE49-F238E27FC236}">
                <a16:creationId xmlns:a16="http://schemas.microsoft.com/office/drawing/2014/main" id="{4769F761-4CF7-427B-9611-79EF313193B8}"/>
              </a:ext>
            </a:extLst>
          </p:cNvPr>
          <p:cNvSpPr>
            <a:spLocks/>
          </p:cNvSpPr>
          <p:nvPr/>
        </p:nvSpPr>
        <p:spPr bwMode="auto">
          <a:xfrm>
            <a:off x="4148186" y="1214990"/>
            <a:ext cx="1835291" cy="3365719"/>
          </a:xfrm>
          <a:prstGeom prst="rect">
            <a:avLst/>
          </a:prstGeom>
          <a:solidFill>
            <a:srgbClr val="808080">
              <a:alpha val="60000"/>
            </a:srgbClr>
          </a:solidFill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C520E6-1C2C-4311-832D-D4F44CF92B4F}"/>
              </a:ext>
            </a:extLst>
          </p:cNvPr>
          <p:cNvSpPr/>
          <p:nvPr/>
        </p:nvSpPr>
        <p:spPr>
          <a:xfrm>
            <a:off x="6726725" y="607897"/>
            <a:ext cx="2174306" cy="57114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B – GNB, Footer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1BA730-BF7F-4DDF-8E51-EDFB40CDF71B}"/>
              </a:ext>
            </a:extLst>
          </p:cNvPr>
          <p:cNvSpPr txBox="1"/>
          <p:nvPr/>
        </p:nvSpPr>
        <p:spPr>
          <a:xfrm>
            <a:off x="6728183" y="995672"/>
            <a:ext cx="2181900" cy="2112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GNB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Footer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가 한 곳에 들어있음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2DC1B3-837D-4FDF-A978-DD8AD9D2E9C7}"/>
              </a:ext>
            </a:extLst>
          </p:cNvPr>
          <p:cNvSpPr/>
          <p:nvPr/>
        </p:nvSpPr>
        <p:spPr>
          <a:xfrm>
            <a:off x="6713665" y="607898"/>
            <a:ext cx="2162916" cy="2883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j-lt"/>
                <a:ea typeface="+mj-ea"/>
              </a:rPr>
              <a:t>Descriptions</a:t>
            </a:r>
            <a:endParaRPr lang="ko-KR" altLang="en-US" sz="10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34" name="Rectangle">
            <a:extLst>
              <a:ext uri="{FF2B5EF4-FFF2-40B4-BE49-F238E27FC236}">
                <a16:creationId xmlns:a16="http://schemas.microsoft.com/office/drawing/2014/main" id="{8346FD93-2A3C-46E2-89BF-67D7711ADE6E}"/>
              </a:ext>
            </a:extLst>
          </p:cNvPr>
          <p:cNvSpPr/>
          <p:nvPr/>
        </p:nvSpPr>
        <p:spPr>
          <a:xfrm>
            <a:off x="645769" y="1196902"/>
            <a:ext cx="1330080" cy="408359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AABF9E90-A99F-4517-B2BB-D6A41FCAFE0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64459" y="1358026"/>
            <a:ext cx="958734" cy="464387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36" name="Placeholder">
              <a:extLst>
                <a:ext uri="{FF2B5EF4-FFF2-40B4-BE49-F238E27FC236}">
                  <a16:creationId xmlns:a16="http://schemas.microsoft.com/office/drawing/2014/main" id="{A841916C-1EC5-406B-9C19-953E279A3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38" name="Border">
                <a:extLst>
                  <a:ext uri="{FF2B5EF4-FFF2-40B4-BE49-F238E27FC236}">
                    <a16:creationId xmlns:a16="http://schemas.microsoft.com/office/drawing/2014/main" id="{69FA8A96-23CA-48E6-956C-312A593BF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Line 2">
                <a:extLst>
                  <a:ext uri="{FF2B5EF4-FFF2-40B4-BE49-F238E27FC236}">
                    <a16:creationId xmlns:a16="http://schemas.microsoft.com/office/drawing/2014/main" id="{EAECAF54-C77B-49B5-B8A8-73BEAD1DC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Line 1">
                <a:extLst>
                  <a:ext uri="{FF2B5EF4-FFF2-40B4-BE49-F238E27FC236}">
                    <a16:creationId xmlns:a16="http://schemas.microsoft.com/office/drawing/2014/main" id="{3105FF00-533B-4050-99CF-1D98AE87F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7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C342B985-2CE4-4A94-858D-BE3EA8133491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4243641" y="2601592"/>
              <a:ext cx="250327" cy="461014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D2DAF4F-B248-41C9-9C0D-CB1E97D36EA7}"/>
              </a:ext>
            </a:extLst>
          </p:cNvPr>
          <p:cNvSpPr txBox="1"/>
          <p:nvPr/>
        </p:nvSpPr>
        <p:spPr>
          <a:xfrm>
            <a:off x="796050" y="2063659"/>
            <a:ext cx="816276" cy="1134532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Works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Trend Reports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2019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2018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…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Insights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Newsroom</a:t>
            </a:r>
          </a:p>
        </p:txBody>
      </p:sp>
      <p:sp>
        <p:nvSpPr>
          <p:cNvPr id="49" name="Search">
            <a:extLst>
              <a:ext uri="{FF2B5EF4-FFF2-40B4-BE49-F238E27FC236}">
                <a16:creationId xmlns:a16="http://schemas.microsoft.com/office/drawing/2014/main" id="{8642C828-1FC2-4D9F-8C6F-EF2F873070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73667" y="3430362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Facebook">
            <a:extLst>
              <a:ext uri="{FF2B5EF4-FFF2-40B4-BE49-F238E27FC236}">
                <a16:creationId xmlns:a16="http://schemas.microsoft.com/office/drawing/2014/main" id="{43D40F39-AE09-45E8-B917-DF47989E45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98333" y="3776531"/>
            <a:ext cx="161925" cy="163513"/>
          </a:xfrm>
          <a:custGeom>
            <a:avLst/>
            <a:gdLst>
              <a:gd name="T0" fmla="*/ 133 w 666"/>
              <a:gd name="T1" fmla="*/ 0 h 667"/>
              <a:gd name="T2" fmla="*/ 0 w 666"/>
              <a:gd name="T3" fmla="*/ 133 h 667"/>
              <a:gd name="T4" fmla="*/ 0 w 666"/>
              <a:gd name="T5" fmla="*/ 533 h 667"/>
              <a:gd name="T6" fmla="*/ 133 w 666"/>
              <a:gd name="T7" fmla="*/ 667 h 667"/>
              <a:gd name="T8" fmla="*/ 533 w 666"/>
              <a:gd name="T9" fmla="*/ 667 h 667"/>
              <a:gd name="T10" fmla="*/ 666 w 666"/>
              <a:gd name="T11" fmla="*/ 533 h 667"/>
              <a:gd name="T12" fmla="*/ 666 w 666"/>
              <a:gd name="T13" fmla="*/ 133 h 667"/>
              <a:gd name="T14" fmla="*/ 533 w 666"/>
              <a:gd name="T15" fmla="*/ 0 h 667"/>
              <a:gd name="T16" fmla="*/ 133 w 666"/>
              <a:gd name="T17" fmla="*/ 0 h 667"/>
              <a:gd name="T18" fmla="*/ 133 w 666"/>
              <a:gd name="T19" fmla="*/ 27 h 667"/>
              <a:gd name="T20" fmla="*/ 533 w 666"/>
              <a:gd name="T21" fmla="*/ 27 h 667"/>
              <a:gd name="T22" fmla="*/ 640 w 666"/>
              <a:gd name="T23" fmla="*/ 133 h 667"/>
              <a:gd name="T24" fmla="*/ 640 w 666"/>
              <a:gd name="T25" fmla="*/ 533 h 667"/>
              <a:gd name="T26" fmla="*/ 533 w 666"/>
              <a:gd name="T27" fmla="*/ 640 h 667"/>
              <a:gd name="T28" fmla="*/ 453 w 666"/>
              <a:gd name="T29" fmla="*/ 640 h 667"/>
              <a:gd name="T30" fmla="*/ 453 w 666"/>
              <a:gd name="T31" fmla="*/ 387 h 667"/>
              <a:gd name="T32" fmla="*/ 518 w 666"/>
              <a:gd name="T33" fmla="*/ 387 h 667"/>
              <a:gd name="T34" fmla="*/ 535 w 666"/>
              <a:gd name="T35" fmla="*/ 280 h 667"/>
              <a:gd name="T36" fmla="*/ 453 w 666"/>
              <a:gd name="T37" fmla="*/ 280 h 667"/>
              <a:gd name="T38" fmla="*/ 453 w 666"/>
              <a:gd name="T39" fmla="*/ 253 h 667"/>
              <a:gd name="T40" fmla="*/ 456 w 666"/>
              <a:gd name="T41" fmla="*/ 244 h 667"/>
              <a:gd name="T42" fmla="*/ 480 w 666"/>
              <a:gd name="T43" fmla="*/ 240 h 667"/>
              <a:gd name="T44" fmla="*/ 533 w 666"/>
              <a:gd name="T45" fmla="*/ 240 h 667"/>
              <a:gd name="T46" fmla="*/ 533 w 666"/>
              <a:gd name="T47" fmla="*/ 150 h 667"/>
              <a:gd name="T48" fmla="*/ 524 w 666"/>
              <a:gd name="T49" fmla="*/ 147 h 667"/>
              <a:gd name="T50" fmla="*/ 440 w 666"/>
              <a:gd name="T51" fmla="*/ 133 h 667"/>
              <a:gd name="T52" fmla="*/ 355 w 666"/>
              <a:gd name="T53" fmla="*/ 169 h 667"/>
              <a:gd name="T54" fmla="*/ 333 w 666"/>
              <a:gd name="T55" fmla="*/ 253 h 667"/>
              <a:gd name="T56" fmla="*/ 333 w 666"/>
              <a:gd name="T57" fmla="*/ 280 h 667"/>
              <a:gd name="T58" fmla="*/ 293 w 666"/>
              <a:gd name="T59" fmla="*/ 280 h 667"/>
              <a:gd name="T60" fmla="*/ 293 w 666"/>
              <a:gd name="T61" fmla="*/ 387 h 667"/>
              <a:gd name="T62" fmla="*/ 333 w 666"/>
              <a:gd name="T63" fmla="*/ 387 h 667"/>
              <a:gd name="T64" fmla="*/ 333 w 666"/>
              <a:gd name="T65" fmla="*/ 640 h 667"/>
              <a:gd name="T66" fmla="*/ 133 w 666"/>
              <a:gd name="T67" fmla="*/ 640 h 667"/>
              <a:gd name="T68" fmla="*/ 26 w 666"/>
              <a:gd name="T69" fmla="*/ 533 h 667"/>
              <a:gd name="T70" fmla="*/ 26 w 666"/>
              <a:gd name="T71" fmla="*/ 133 h 667"/>
              <a:gd name="T72" fmla="*/ 133 w 666"/>
              <a:gd name="T73" fmla="*/ 27 h 667"/>
              <a:gd name="T74" fmla="*/ 440 w 666"/>
              <a:gd name="T75" fmla="*/ 160 h 667"/>
              <a:gd name="T76" fmla="*/ 506 w 666"/>
              <a:gd name="T77" fmla="*/ 170 h 667"/>
              <a:gd name="T78" fmla="*/ 506 w 666"/>
              <a:gd name="T79" fmla="*/ 213 h 667"/>
              <a:gd name="T80" fmla="*/ 480 w 666"/>
              <a:gd name="T81" fmla="*/ 213 h 667"/>
              <a:gd name="T82" fmla="*/ 442 w 666"/>
              <a:gd name="T83" fmla="*/ 221 h 667"/>
              <a:gd name="T84" fmla="*/ 426 w 666"/>
              <a:gd name="T85" fmla="*/ 253 h 667"/>
              <a:gd name="T86" fmla="*/ 426 w 666"/>
              <a:gd name="T87" fmla="*/ 307 h 667"/>
              <a:gd name="T88" fmla="*/ 504 w 666"/>
              <a:gd name="T89" fmla="*/ 307 h 667"/>
              <a:gd name="T90" fmla="*/ 495 w 666"/>
              <a:gd name="T91" fmla="*/ 360 h 667"/>
              <a:gd name="T92" fmla="*/ 426 w 666"/>
              <a:gd name="T93" fmla="*/ 360 h 667"/>
              <a:gd name="T94" fmla="*/ 426 w 666"/>
              <a:gd name="T95" fmla="*/ 640 h 667"/>
              <a:gd name="T96" fmla="*/ 360 w 666"/>
              <a:gd name="T97" fmla="*/ 640 h 667"/>
              <a:gd name="T98" fmla="*/ 360 w 666"/>
              <a:gd name="T99" fmla="*/ 360 h 667"/>
              <a:gd name="T100" fmla="*/ 320 w 666"/>
              <a:gd name="T101" fmla="*/ 360 h 667"/>
              <a:gd name="T102" fmla="*/ 320 w 666"/>
              <a:gd name="T103" fmla="*/ 307 h 667"/>
              <a:gd name="T104" fmla="*/ 360 w 666"/>
              <a:gd name="T105" fmla="*/ 307 h 667"/>
              <a:gd name="T106" fmla="*/ 360 w 666"/>
              <a:gd name="T107" fmla="*/ 253 h 667"/>
              <a:gd name="T108" fmla="*/ 377 w 666"/>
              <a:gd name="T109" fmla="*/ 185 h 667"/>
              <a:gd name="T110" fmla="*/ 440 w 666"/>
              <a:gd name="T111" fmla="*/ 1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6" h="667">
                <a:moveTo>
                  <a:pt x="133" y="0"/>
                </a:moveTo>
                <a:cubicBezTo>
                  <a:pt x="59" y="0"/>
                  <a:pt x="0" y="60"/>
                  <a:pt x="0" y="133"/>
                </a:cubicBezTo>
                <a:lnTo>
                  <a:pt x="0" y="533"/>
                </a:lnTo>
                <a:cubicBezTo>
                  <a:pt x="0" y="607"/>
                  <a:pt x="59" y="667"/>
                  <a:pt x="133" y="667"/>
                </a:cubicBezTo>
                <a:lnTo>
                  <a:pt x="533" y="667"/>
                </a:lnTo>
                <a:cubicBezTo>
                  <a:pt x="606" y="667"/>
                  <a:pt x="666" y="607"/>
                  <a:pt x="666" y="533"/>
                </a:cubicBezTo>
                <a:lnTo>
                  <a:pt x="666" y="133"/>
                </a:lnTo>
                <a:cubicBezTo>
                  <a:pt x="666" y="60"/>
                  <a:pt x="606" y="0"/>
                  <a:pt x="533" y="0"/>
                </a:cubicBezTo>
                <a:lnTo>
                  <a:pt x="133" y="0"/>
                </a:lnTo>
                <a:close/>
                <a:moveTo>
                  <a:pt x="133" y="27"/>
                </a:moveTo>
                <a:lnTo>
                  <a:pt x="533" y="27"/>
                </a:lnTo>
                <a:cubicBezTo>
                  <a:pt x="592" y="27"/>
                  <a:pt x="640" y="74"/>
                  <a:pt x="640" y="133"/>
                </a:cubicBezTo>
                <a:lnTo>
                  <a:pt x="640" y="533"/>
                </a:lnTo>
                <a:cubicBezTo>
                  <a:pt x="640" y="592"/>
                  <a:pt x="592" y="640"/>
                  <a:pt x="533" y="640"/>
                </a:cubicBezTo>
                <a:lnTo>
                  <a:pt x="453" y="640"/>
                </a:lnTo>
                <a:lnTo>
                  <a:pt x="453" y="387"/>
                </a:lnTo>
                <a:lnTo>
                  <a:pt x="518" y="387"/>
                </a:lnTo>
                <a:lnTo>
                  <a:pt x="535" y="280"/>
                </a:lnTo>
                <a:lnTo>
                  <a:pt x="453" y="280"/>
                </a:lnTo>
                <a:lnTo>
                  <a:pt x="453" y="253"/>
                </a:lnTo>
                <a:cubicBezTo>
                  <a:pt x="453" y="246"/>
                  <a:pt x="454" y="245"/>
                  <a:pt x="456" y="244"/>
                </a:cubicBezTo>
                <a:cubicBezTo>
                  <a:pt x="459" y="242"/>
                  <a:pt x="466" y="240"/>
                  <a:pt x="480" y="240"/>
                </a:cubicBezTo>
                <a:lnTo>
                  <a:pt x="533" y="240"/>
                </a:lnTo>
                <a:lnTo>
                  <a:pt x="533" y="150"/>
                </a:lnTo>
                <a:lnTo>
                  <a:pt x="524" y="147"/>
                </a:lnTo>
                <a:cubicBezTo>
                  <a:pt x="524" y="147"/>
                  <a:pt x="481" y="133"/>
                  <a:pt x="440" y="133"/>
                </a:cubicBezTo>
                <a:cubicBezTo>
                  <a:pt x="401" y="133"/>
                  <a:pt x="372" y="146"/>
                  <a:pt x="355" y="169"/>
                </a:cubicBezTo>
                <a:cubicBezTo>
                  <a:pt x="338" y="191"/>
                  <a:pt x="333" y="221"/>
                  <a:pt x="333" y="253"/>
                </a:cubicBezTo>
                <a:lnTo>
                  <a:pt x="333" y="280"/>
                </a:lnTo>
                <a:lnTo>
                  <a:pt x="293" y="280"/>
                </a:lnTo>
                <a:lnTo>
                  <a:pt x="293" y="387"/>
                </a:lnTo>
                <a:lnTo>
                  <a:pt x="333" y="387"/>
                </a:lnTo>
                <a:lnTo>
                  <a:pt x="333" y="640"/>
                </a:lnTo>
                <a:lnTo>
                  <a:pt x="133" y="640"/>
                </a:lnTo>
                <a:cubicBezTo>
                  <a:pt x="74" y="640"/>
                  <a:pt x="26" y="592"/>
                  <a:pt x="26" y="533"/>
                </a:cubicBezTo>
                <a:lnTo>
                  <a:pt x="26" y="133"/>
                </a:lnTo>
                <a:cubicBezTo>
                  <a:pt x="26" y="74"/>
                  <a:pt x="74" y="27"/>
                  <a:pt x="133" y="27"/>
                </a:cubicBezTo>
                <a:close/>
                <a:moveTo>
                  <a:pt x="440" y="160"/>
                </a:moveTo>
                <a:cubicBezTo>
                  <a:pt x="469" y="160"/>
                  <a:pt x="495" y="167"/>
                  <a:pt x="506" y="170"/>
                </a:cubicBezTo>
                <a:lnTo>
                  <a:pt x="506" y="213"/>
                </a:lnTo>
                <a:lnTo>
                  <a:pt x="480" y="213"/>
                </a:lnTo>
                <a:cubicBezTo>
                  <a:pt x="464" y="213"/>
                  <a:pt x="452" y="215"/>
                  <a:pt x="442" y="221"/>
                </a:cubicBezTo>
                <a:cubicBezTo>
                  <a:pt x="431" y="228"/>
                  <a:pt x="426" y="241"/>
                  <a:pt x="426" y="253"/>
                </a:cubicBezTo>
                <a:lnTo>
                  <a:pt x="426" y="307"/>
                </a:lnTo>
                <a:lnTo>
                  <a:pt x="504" y="307"/>
                </a:lnTo>
                <a:lnTo>
                  <a:pt x="495" y="360"/>
                </a:lnTo>
                <a:lnTo>
                  <a:pt x="426" y="360"/>
                </a:lnTo>
                <a:lnTo>
                  <a:pt x="426" y="640"/>
                </a:lnTo>
                <a:lnTo>
                  <a:pt x="360" y="640"/>
                </a:lnTo>
                <a:lnTo>
                  <a:pt x="360" y="360"/>
                </a:lnTo>
                <a:lnTo>
                  <a:pt x="320" y="360"/>
                </a:lnTo>
                <a:lnTo>
                  <a:pt x="320" y="307"/>
                </a:lnTo>
                <a:lnTo>
                  <a:pt x="360" y="307"/>
                </a:lnTo>
                <a:lnTo>
                  <a:pt x="360" y="253"/>
                </a:lnTo>
                <a:cubicBezTo>
                  <a:pt x="360" y="224"/>
                  <a:pt x="365" y="200"/>
                  <a:pt x="377" y="185"/>
                </a:cubicBezTo>
                <a:cubicBezTo>
                  <a:pt x="388" y="169"/>
                  <a:pt x="406" y="160"/>
                  <a:pt x="440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witter">
            <a:extLst>
              <a:ext uri="{FF2B5EF4-FFF2-40B4-BE49-F238E27FC236}">
                <a16:creationId xmlns:a16="http://schemas.microsoft.com/office/drawing/2014/main" id="{E9836D30-F7DA-43C4-9A7B-25E9B2F27EE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5913" y="3800160"/>
            <a:ext cx="166688" cy="133350"/>
          </a:xfrm>
          <a:custGeom>
            <a:avLst/>
            <a:gdLst>
              <a:gd name="T0" fmla="*/ 463 w 678"/>
              <a:gd name="T1" fmla="*/ 0 h 547"/>
              <a:gd name="T2" fmla="*/ 318 w 678"/>
              <a:gd name="T3" fmla="*/ 145 h 547"/>
              <a:gd name="T4" fmla="*/ 320 w 678"/>
              <a:gd name="T5" fmla="*/ 159 h 547"/>
              <a:gd name="T6" fmla="*/ 75 w 678"/>
              <a:gd name="T7" fmla="*/ 29 h 547"/>
              <a:gd name="T8" fmla="*/ 53 w 678"/>
              <a:gd name="T9" fmla="*/ 31 h 547"/>
              <a:gd name="T10" fmla="*/ 33 w 678"/>
              <a:gd name="T11" fmla="*/ 103 h 547"/>
              <a:gd name="T12" fmla="*/ 62 w 678"/>
              <a:gd name="T13" fmla="*/ 189 h 547"/>
              <a:gd name="T14" fmla="*/ 52 w 678"/>
              <a:gd name="T15" fmla="*/ 184 h 547"/>
              <a:gd name="T16" fmla="*/ 32 w 678"/>
              <a:gd name="T17" fmla="*/ 198 h 547"/>
              <a:gd name="T18" fmla="*/ 95 w 678"/>
              <a:gd name="T19" fmla="*/ 316 h 547"/>
              <a:gd name="T20" fmla="*/ 79 w 678"/>
              <a:gd name="T21" fmla="*/ 333 h 547"/>
              <a:gd name="T22" fmla="*/ 179 w 678"/>
              <a:gd name="T23" fmla="*/ 427 h 547"/>
              <a:gd name="T24" fmla="*/ 51 w 678"/>
              <a:gd name="T25" fmla="*/ 463 h 547"/>
              <a:gd name="T26" fmla="*/ 21 w 678"/>
              <a:gd name="T27" fmla="*/ 461 h 547"/>
              <a:gd name="T28" fmla="*/ 12 w 678"/>
              <a:gd name="T29" fmla="*/ 486 h 547"/>
              <a:gd name="T30" fmla="*/ 221 w 678"/>
              <a:gd name="T31" fmla="*/ 547 h 547"/>
              <a:gd name="T32" fmla="*/ 508 w 678"/>
              <a:gd name="T33" fmla="*/ 420 h 547"/>
              <a:gd name="T34" fmla="*/ 608 w 678"/>
              <a:gd name="T35" fmla="*/ 160 h 547"/>
              <a:gd name="T36" fmla="*/ 608 w 678"/>
              <a:gd name="T37" fmla="*/ 149 h 547"/>
              <a:gd name="T38" fmla="*/ 671 w 678"/>
              <a:gd name="T39" fmla="*/ 82 h 547"/>
              <a:gd name="T40" fmla="*/ 654 w 678"/>
              <a:gd name="T41" fmla="*/ 63 h 547"/>
              <a:gd name="T42" fmla="*/ 632 w 678"/>
              <a:gd name="T43" fmla="*/ 69 h 547"/>
              <a:gd name="T44" fmla="*/ 655 w 678"/>
              <a:gd name="T45" fmla="*/ 27 h 547"/>
              <a:gd name="T46" fmla="*/ 635 w 678"/>
              <a:gd name="T47" fmla="*/ 11 h 547"/>
              <a:gd name="T48" fmla="*/ 561 w 678"/>
              <a:gd name="T49" fmla="*/ 40 h 547"/>
              <a:gd name="T50" fmla="*/ 463 w 678"/>
              <a:gd name="T51" fmla="*/ 0 h 547"/>
              <a:gd name="T52" fmla="*/ 463 w 678"/>
              <a:gd name="T53" fmla="*/ 27 h 547"/>
              <a:gd name="T54" fmla="*/ 549 w 678"/>
              <a:gd name="T55" fmla="*/ 64 h 547"/>
              <a:gd name="T56" fmla="*/ 561 w 678"/>
              <a:gd name="T57" fmla="*/ 68 h 547"/>
              <a:gd name="T58" fmla="*/ 611 w 678"/>
              <a:gd name="T59" fmla="*/ 53 h 547"/>
              <a:gd name="T60" fmla="*/ 577 w 678"/>
              <a:gd name="T61" fmla="*/ 84 h 547"/>
              <a:gd name="T62" fmla="*/ 586 w 678"/>
              <a:gd name="T63" fmla="*/ 109 h 547"/>
              <a:gd name="T64" fmla="*/ 624 w 678"/>
              <a:gd name="T65" fmla="*/ 98 h 547"/>
              <a:gd name="T66" fmla="*/ 586 w 678"/>
              <a:gd name="T67" fmla="*/ 132 h 547"/>
              <a:gd name="T68" fmla="*/ 581 w 678"/>
              <a:gd name="T69" fmla="*/ 143 h 547"/>
              <a:gd name="T70" fmla="*/ 581 w 678"/>
              <a:gd name="T71" fmla="*/ 160 h 547"/>
              <a:gd name="T72" fmla="*/ 488 w 678"/>
              <a:gd name="T73" fmla="*/ 403 h 547"/>
              <a:gd name="T74" fmla="*/ 221 w 678"/>
              <a:gd name="T75" fmla="*/ 520 h 547"/>
              <a:gd name="T76" fmla="*/ 72 w 678"/>
              <a:gd name="T77" fmla="*/ 488 h 547"/>
              <a:gd name="T78" fmla="*/ 222 w 678"/>
              <a:gd name="T79" fmla="*/ 430 h 547"/>
              <a:gd name="T80" fmla="*/ 214 w 678"/>
              <a:gd name="T81" fmla="*/ 407 h 547"/>
              <a:gd name="T82" fmla="*/ 114 w 678"/>
              <a:gd name="T83" fmla="*/ 344 h 547"/>
              <a:gd name="T84" fmla="*/ 154 w 678"/>
              <a:gd name="T85" fmla="*/ 339 h 547"/>
              <a:gd name="T86" fmla="*/ 153 w 678"/>
              <a:gd name="T87" fmla="*/ 313 h 547"/>
              <a:gd name="T88" fmla="*/ 62 w 678"/>
              <a:gd name="T89" fmla="*/ 217 h 547"/>
              <a:gd name="T90" fmla="*/ 104 w 678"/>
              <a:gd name="T91" fmla="*/ 226 h 547"/>
              <a:gd name="T92" fmla="*/ 112 w 678"/>
              <a:gd name="T93" fmla="*/ 201 h 547"/>
              <a:gd name="T94" fmla="*/ 60 w 678"/>
              <a:gd name="T95" fmla="*/ 103 h 547"/>
              <a:gd name="T96" fmla="*/ 69 w 678"/>
              <a:gd name="T97" fmla="*/ 61 h 547"/>
              <a:gd name="T98" fmla="*/ 334 w 678"/>
              <a:gd name="T99" fmla="*/ 188 h 547"/>
              <a:gd name="T100" fmla="*/ 348 w 678"/>
              <a:gd name="T101" fmla="*/ 171 h 547"/>
              <a:gd name="T102" fmla="*/ 345 w 678"/>
              <a:gd name="T103" fmla="*/ 145 h 547"/>
              <a:gd name="T104" fmla="*/ 463 w 678"/>
              <a:gd name="T10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78" h="547">
                <a:moveTo>
                  <a:pt x="463" y="0"/>
                </a:moveTo>
                <a:cubicBezTo>
                  <a:pt x="383" y="0"/>
                  <a:pt x="318" y="65"/>
                  <a:pt x="318" y="145"/>
                </a:cubicBezTo>
                <a:cubicBezTo>
                  <a:pt x="318" y="149"/>
                  <a:pt x="319" y="154"/>
                  <a:pt x="320" y="159"/>
                </a:cubicBezTo>
                <a:cubicBezTo>
                  <a:pt x="221" y="149"/>
                  <a:pt x="134" y="101"/>
                  <a:pt x="75" y="29"/>
                </a:cubicBezTo>
                <a:cubicBezTo>
                  <a:pt x="69" y="22"/>
                  <a:pt x="57" y="22"/>
                  <a:pt x="53" y="31"/>
                </a:cubicBezTo>
                <a:cubicBezTo>
                  <a:pt x="40" y="52"/>
                  <a:pt x="33" y="77"/>
                  <a:pt x="33" y="103"/>
                </a:cubicBezTo>
                <a:cubicBezTo>
                  <a:pt x="33" y="135"/>
                  <a:pt x="44" y="165"/>
                  <a:pt x="62" y="189"/>
                </a:cubicBezTo>
                <a:cubicBezTo>
                  <a:pt x="59" y="187"/>
                  <a:pt x="55" y="186"/>
                  <a:pt x="52" y="184"/>
                </a:cubicBezTo>
                <a:cubicBezTo>
                  <a:pt x="39" y="181"/>
                  <a:pt x="32" y="187"/>
                  <a:pt x="32" y="198"/>
                </a:cubicBezTo>
                <a:cubicBezTo>
                  <a:pt x="32" y="247"/>
                  <a:pt x="58" y="290"/>
                  <a:pt x="95" y="316"/>
                </a:cubicBezTo>
                <a:cubicBezTo>
                  <a:pt x="81" y="317"/>
                  <a:pt x="76" y="322"/>
                  <a:pt x="79" y="333"/>
                </a:cubicBezTo>
                <a:cubicBezTo>
                  <a:pt x="94" y="379"/>
                  <a:pt x="132" y="414"/>
                  <a:pt x="179" y="427"/>
                </a:cubicBezTo>
                <a:cubicBezTo>
                  <a:pt x="142" y="450"/>
                  <a:pt x="98" y="463"/>
                  <a:pt x="51" y="463"/>
                </a:cubicBezTo>
                <a:cubicBezTo>
                  <a:pt x="41" y="463"/>
                  <a:pt x="31" y="462"/>
                  <a:pt x="21" y="461"/>
                </a:cubicBezTo>
                <a:cubicBezTo>
                  <a:pt x="7" y="459"/>
                  <a:pt x="0" y="478"/>
                  <a:pt x="12" y="486"/>
                </a:cubicBezTo>
                <a:cubicBezTo>
                  <a:pt x="73" y="524"/>
                  <a:pt x="144" y="547"/>
                  <a:pt x="221" y="547"/>
                </a:cubicBezTo>
                <a:cubicBezTo>
                  <a:pt x="345" y="547"/>
                  <a:pt x="443" y="495"/>
                  <a:pt x="508" y="420"/>
                </a:cubicBezTo>
                <a:cubicBezTo>
                  <a:pt x="574" y="346"/>
                  <a:pt x="608" y="250"/>
                  <a:pt x="608" y="160"/>
                </a:cubicBezTo>
                <a:cubicBezTo>
                  <a:pt x="608" y="156"/>
                  <a:pt x="608" y="152"/>
                  <a:pt x="608" y="149"/>
                </a:cubicBezTo>
                <a:cubicBezTo>
                  <a:pt x="632" y="130"/>
                  <a:pt x="654" y="108"/>
                  <a:pt x="671" y="82"/>
                </a:cubicBezTo>
                <a:cubicBezTo>
                  <a:pt x="678" y="71"/>
                  <a:pt x="666" y="57"/>
                  <a:pt x="654" y="63"/>
                </a:cubicBezTo>
                <a:cubicBezTo>
                  <a:pt x="647" y="66"/>
                  <a:pt x="639" y="66"/>
                  <a:pt x="632" y="69"/>
                </a:cubicBezTo>
                <a:cubicBezTo>
                  <a:pt x="642" y="56"/>
                  <a:pt x="650" y="42"/>
                  <a:pt x="655" y="27"/>
                </a:cubicBezTo>
                <a:cubicBezTo>
                  <a:pt x="658" y="15"/>
                  <a:pt x="646" y="5"/>
                  <a:pt x="635" y="11"/>
                </a:cubicBezTo>
                <a:cubicBezTo>
                  <a:pt x="612" y="25"/>
                  <a:pt x="587" y="34"/>
                  <a:pt x="561" y="40"/>
                </a:cubicBezTo>
                <a:cubicBezTo>
                  <a:pt x="535" y="16"/>
                  <a:pt x="501" y="0"/>
                  <a:pt x="463" y="0"/>
                </a:cubicBezTo>
                <a:close/>
                <a:moveTo>
                  <a:pt x="463" y="27"/>
                </a:moveTo>
                <a:cubicBezTo>
                  <a:pt x="497" y="27"/>
                  <a:pt x="527" y="41"/>
                  <a:pt x="549" y="64"/>
                </a:cubicBezTo>
                <a:cubicBezTo>
                  <a:pt x="552" y="67"/>
                  <a:pt x="557" y="69"/>
                  <a:pt x="561" y="68"/>
                </a:cubicBezTo>
                <a:cubicBezTo>
                  <a:pt x="578" y="64"/>
                  <a:pt x="595" y="59"/>
                  <a:pt x="611" y="53"/>
                </a:cubicBezTo>
                <a:cubicBezTo>
                  <a:pt x="602" y="65"/>
                  <a:pt x="591" y="76"/>
                  <a:pt x="577" y="84"/>
                </a:cubicBezTo>
                <a:cubicBezTo>
                  <a:pt x="565" y="91"/>
                  <a:pt x="572" y="110"/>
                  <a:pt x="586" y="109"/>
                </a:cubicBezTo>
                <a:cubicBezTo>
                  <a:pt x="599" y="107"/>
                  <a:pt x="611" y="102"/>
                  <a:pt x="624" y="98"/>
                </a:cubicBezTo>
                <a:cubicBezTo>
                  <a:pt x="612" y="111"/>
                  <a:pt x="600" y="122"/>
                  <a:pt x="586" y="132"/>
                </a:cubicBezTo>
                <a:cubicBezTo>
                  <a:pt x="583" y="135"/>
                  <a:pt x="581" y="139"/>
                  <a:pt x="581" y="143"/>
                </a:cubicBezTo>
                <a:cubicBezTo>
                  <a:pt x="581" y="149"/>
                  <a:pt x="581" y="154"/>
                  <a:pt x="581" y="160"/>
                </a:cubicBezTo>
                <a:cubicBezTo>
                  <a:pt x="581" y="243"/>
                  <a:pt x="549" y="334"/>
                  <a:pt x="488" y="403"/>
                </a:cubicBezTo>
                <a:cubicBezTo>
                  <a:pt x="427" y="472"/>
                  <a:pt x="338" y="520"/>
                  <a:pt x="221" y="520"/>
                </a:cubicBezTo>
                <a:cubicBezTo>
                  <a:pt x="168" y="520"/>
                  <a:pt x="118" y="508"/>
                  <a:pt x="72" y="488"/>
                </a:cubicBezTo>
                <a:cubicBezTo>
                  <a:pt x="128" y="483"/>
                  <a:pt x="180" y="463"/>
                  <a:pt x="222" y="430"/>
                </a:cubicBezTo>
                <a:cubicBezTo>
                  <a:pt x="232" y="423"/>
                  <a:pt x="227" y="407"/>
                  <a:pt x="214" y="407"/>
                </a:cubicBezTo>
                <a:cubicBezTo>
                  <a:pt x="170" y="406"/>
                  <a:pt x="134" y="380"/>
                  <a:pt x="114" y="344"/>
                </a:cubicBezTo>
                <a:cubicBezTo>
                  <a:pt x="128" y="344"/>
                  <a:pt x="143" y="343"/>
                  <a:pt x="154" y="339"/>
                </a:cubicBezTo>
                <a:cubicBezTo>
                  <a:pt x="168" y="336"/>
                  <a:pt x="167" y="316"/>
                  <a:pt x="153" y="313"/>
                </a:cubicBezTo>
                <a:cubicBezTo>
                  <a:pt x="106" y="304"/>
                  <a:pt x="70" y="265"/>
                  <a:pt x="62" y="217"/>
                </a:cubicBezTo>
                <a:cubicBezTo>
                  <a:pt x="76" y="222"/>
                  <a:pt x="90" y="225"/>
                  <a:pt x="104" y="226"/>
                </a:cubicBezTo>
                <a:cubicBezTo>
                  <a:pt x="118" y="226"/>
                  <a:pt x="123" y="209"/>
                  <a:pt x="112" y="201"/>
                </a:cubicBezTo>
                <a:cubicBezTo>
                  <a:pt x="81" y="180"/>
                  <a:pt x="60" y="144"/>
                  <a:pt x="60" y="103"/>
                </a:cubicBezTo>
                <a:cubicBezTo>
                  <a:pt x="60" y="88"/>
                  <a:pt x="64" y="74"/>
                  <a:pt x="69" y="61"/>
                </a:cubicBezTo>
                <a:cubicBezTo>
                  <a:pt x="135" y="134"/>
                  <a:pt x="229" y="182"/>
                  <a:pt x="334" y="188"/>
                </a:cubicBezTo>
                <a:cubicBezTo>
                  <a:pt x="343" y="188"/>
                  <a:pt x="350" y="180"/>
                  <a:pt x="348" y="171"/>
                </a:cubicBezTo>
                <a:cubicBezTo>
                  <a:pt x="346" y="163"/>
                  <a:pt x="345" y="154"/>
                  <a:pt x="345" y="145"/>
                </a:cubicBezTo>
                <a:cubicBezTo>
                  <a:pt x="345" y="79"/>
                  <a:pt x="397" y="27"/>
                  <a:pt x="463" y="2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LinkedIn">
            <a:extLst>
              <a:ext uri="{FF2B5EF4-FFF2-40B4-BE49-F238E27FC236}">
                <a16:creationId xmlns:a16="http://schemas.microsoft.com/office/drawing/2014/main" id="{7FD4E279-2640-4BCF-86B2-543C34CFE14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55674" y="3793937"/>
            <a:ext cx="161925" cy="163513"/>
          </a:xfrm>
          <a:custGeom>
            <a:avLst/>
            <a:gdLst>
              <a:gd name="T0" fmla="*/ 0 w 667"/>
              <a:gd name="T1" fmla="*/ 133 h 666"/>
              <a:gd name="T2" fmla="*/ 133 w 667"/>
              <a:gd name="T3" fmla="*/ 666 h 666"/>
              <a:gd name="T4" fmla="*/ 667 w 667"/>
              <a:gd name="T5" fmla="*/ 533 h 666"/>
              <a:gd name="T6" fmla="*/ 533 w 667"/>
              <a:gd name="T7" fmla="*/ 0 h 666"/>
              <a:gd name="T8" fmla="*/ 133 w 667"/>
              <a:gd name="T9" fmla="*/ 26 h 666"/>
              <a:gd name="T10" fmla="*/ 640 w 667"/>
              <a:gd name="T11" fmla="*/ 133 h 666"/>
              <a:gd name="T12" fmla="*/ 533 w 667"/>
              <a:gd name="T13" fmla="*/ 640 h 666"/>
              <a:gd name="T14" fmla="*/ 27 w 667"/>
              <a:gd name="T15" fmla="*/ 533 h 666"/>
              <a:gd name="T16" fmla="*/ 133 w 667"/>
              <a:gd name="T17" fmla="*/ 26 h 666"/>
              <a:gd name="T18" fmla="*/ 93 w 667"/>
              <a:gd name="T19" fmla="*/ 169 h 666"/>
              <a:gd name="T20" fmla="*/ 164 w 667"/>
              <a:gd name="T21" fmla="*/ 232 h 666"/>
              <a:gd name="T22" fmla="*/ 226 w 667"/>
              <a:gd name="T23" fmla="*/ 168 h 666"/>
              <a:gd name="T24" fmla="*/ 160 w 667"/>
              <a:gd name="T25" fmla="*/ 133 h 666"/>
              <a:gd name="T26" fmla="*/ 160 w 667"/>
              <a:gd name="T27" fmla="*/ 206 h 666"/>
              <a:gd name="T28" fmla="*/ 160 w 667"/>
              <a:gd name="T29" fmla="*/ 133 h 666"/>
              <a:gd name="T30" fmla="*/ 93 w 667"/>
              <a:gd name="T31" fmla="*/ 253 h 666"/>
              <a:gd name="T32" fmla="*/ 107 w 667"/>
              <a:gd name="T33" fmla="*/ 573 h 666"/>
              <a:gd name="T34" fmla="*/ 227 w 667"/>
              <a:gd name="T35" fmla="*/ 560 h 666"/>
              <a:gd name="T36" fmla="*/ 227 w 667"/>
              <a:gd name="T37" fmla="*/ 253 h 666"/>
              <a:gd name="T38" fmla="*/ 107 w 667"/>
              <a:gd name="T39" fmla="*/ 240 h 666"/>
              <a:gd name="T40" fmla="*/ 240 w 667"/>
              <a:gd name="T41" fmla="*/ 253 h 666"/>
              <a:gd name="T42" fmla="*/ 253 w 667"/>
              <a:gd name="T43" fmla="*/ 573 h 666"/>
              <a:gd name="T44" fmla="*/ 373 w 667"/>
              <a:gd name="T45" fmla="*/ 560 h 666"/>
              <a:gd name="T46" fmla="*/ 380 w 667"/>
              <a:gd name="T47" fmla="*/ 361 h 666"/>
              <a:gd name="T48" fmla="*/ 435 w 667"/>
              <a:gd name="T49" fmla="*/ 361 h 666"/>
              <a:gd name="T50" fmla="*/ 440 w 667"/>
              <a:gd name="T51" fmla="*/ 560 h 666"/>
              <a:gd name="T52" fmla="*/ 560 w 667"/>
              <a:gd name="T53" fmla="*/ 573 h 666"/>
              <a:gd name="T54" fmla="*/ 573 w 667"/>
              <a:gd name="T55" fmla="*/ 386 h 666"/>
              <a:gd name="T56" fmla="*/ 444 w 667"/>
              <a:gd name="T57" fmla="*/ 240 h 666"/>
              <a:gd name="T58" fmla="*/ 373 w 667"/>
              <a:gd name="T59" fmla="*/ 253 h 666"/>
              <a:gd name="T60" fmla="*/ 253 w 667"/>
              <a:gd name="T61" fmla="*/ 240 h 666"/>
              <a:gd name="T62" fmla="*/ 200 w 667"/>
              <a:gd name="T63" fmla="*/ 266 h 666"/>
              <a:gd name="T64" fmla="*/ 200 w 667"/>
              <a:gd name="T65" fmla="*/ 546 h 666"/>
              <a:gd name="T66" fmla="*/ 120 w 667"/>
              <a:gd name="T67" fmla="*/ 266 h 666"/>
              <a:gd name="T68" fmla="*/ 347 w 667"/>
              <a:gd name="T69" fmla="*/ 266 h 666"/>
              <a:gd name="T70" fmla="*/ 372 w 667"/>
              <a:gd name="T71" fmla="*/ 300 h 666"/>
              <a:gd name="T72" fmla="*/ 444 w 667"/>
              <a:gd name="T73" fmla="*/ 266 h 666"/>
              <a:gd name="T74" fmla="*/ 547 w 667"/>
              <a:gd name="T75" fmla="*/ 386 h 666"/>
              <a:gd name="T76" fmla="*/ 467 w 667"/>
              <a:gd name="T77" fmla="*/ 546 h 666"/>
              <a:gd name="T78" fmla="*/ 459 w 667"/>
              <a:gd name="T79" fmla="*/ 349 h 666"/>
              <a:gd name="T80" fmla="*/ 357 w 667"/>
              <a:gd name="T81" fmla="*/ 347 h 666"/>
              <a:gd name="T82" fmla="*/ 347 w 667"/>
              <a:gd name="T83" fmla="*/ 546 h 666"/>
              <a:gd name="T84" fmla="*/ 267 w 667"/>
              <a:gd name="T85" fmla="*/ 2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7" h="666">
                <a:moveTo>
                  <a:pt x="133" y="0"/>
                </a:moveTo>
                <a:cubicBezTo>
                  <a:pt x="60" y="0"/>
                  <a:pt x="0" y="59"/>
                  <a:pt x="0" y="133"/>
                </a:cubicBezTo>
                <a:lnTo>
                  <a:pt x="0" y="533"/>
                </a:lnTo>
                <a:cubicBezTo>
                  <a:pt x="0" y="607"/>
                  <a:pt x="60" y="666"/>
                  <a:pt x="133" y="666"/>
                </a:cubicBezTo>
                <a:lnTo>
                  <a:pt x="533" y="666"/>
                </a:lnTo>
                <a:cubicBezTo>
                  <a:pt x="607" y="666"/>
                  <a:pt x="667" y="607"/>
                  <a:pt x="667" y="533"/>
                </a:cubicBezTo>
                <a:lnTo>
                  <a:pt x="667" y="133"/>
                </a:lnTo>
                <a:cubicBezTo>
                  <a:pt x="667" y="59"/>
                  <a:pt x="607" y="0"/>
                  <a:pt x="533" y="0"/>
                </a:cubicBezTo>
                <a:lnTo>
                  <a:pt x="133" y="0"/>
                </a:lnTo>
                <a:close/>
                <a:moveTo>
                  <a:pt x="133" y="26"/>
                </a:moveTo>
                <a:lnTo>
                  <a:pt x="533" y="26"/>
                </a:lnTo>
                <a:cubicBezTo>
                  <a:pt x="593" y="26"/>
                  <a:pt x="640" y="73"/>
                  <a:pt x="640" y="133"/>
                </a:cubicBezTo>
                <a:lnTo>
                  <a:pt x="640" y="533"/>
                </a:lnTo>
                <a:cubicBezTo>
                  <a:pt x="640" y="593"/>
                  <a:pt x="593" y="640"/>
                  <a:pt x="533" y="640"/>
                </a:cubicBezTo>
                <a:lnTo>
                  <a:pt x="133" y="640"/>
                </a:lnTo>
                <a:cubicBezTo>
                  <a:pt x="74" y="640"/>
                  <a:pt x="27" y="593"/>
                  <a:pt x="27" y="533"/>
                </a:cubicBezTo>
                <a:lnTo>
                  <a:pt x="27" y="133"/>
                </a:lnTo>
                <a:cubicBezTo>
                  <a:pt x="27" y="73"/>
                  <a:pt x="74" y="26"/>
                  <a:pt x="133" y="26"/>
                </a:cubicBezTo>
                <a:close/>
                <a:moveTo>
                  <a:pt x="160" y="106"/>
                </a:moveTo>
                <a:cubicBezTo>
                  <a:pt x="122" y="106"/>
                  <a:pt x="93" y="134"/>
                  <a:pt x="93" y="169"/>
                </a:cubicBezTo>
                <a:cubicBezTo>
                  <a:pt x="93" y="202"/>
                  <a:pt x="120" y="229"/>
                  <a:pt x="156" y="232"/>
                </a:cubicBezTo>
                <a:cubicBezTo>
                  <a:pt x="159" y="232"/>
                  <a:pt x="161" y="232"/>
                  <a:pt x="164" y="232"/>
                </a:cubicBezTo>
                <a:cubicBezTo>
                  <a:pt x="201" y="229"/>
                  <a:pt x="226" y="202"/>
                  <a:pt x="226" y="169"/>
                </a:cubicBezTo>
                <a:cubicBezTo>
                  <a:pt x="226" y="169"/>
                  <a:pt x="226" y="169"/>
                  <a:pt x="226" y="168"/>
                </a:cubicBezTo>
                <a:cubicBezTo>
                  <a:pt x="225" y="134"/>
                  <a:pt x="198" y="106"/>
                  <a:pt x="160" y="106"/>
                </a:cubicBezTo>
                <a:close/>
                <a:moveTo>
                  <a:pt x="160" y="133"/>
                </a:moveTo>
                <a:cubicBezTo>
                  <a:pt x="186" y="133"/>
                  <a:pt x="199" y="147"/>
                  <a:pt x="200" y="169"/>
                </a:cubicBezTo>
                <a:cubicBezTo>
                  <a:pt x="200" y="191"/>
                  <a:pt x="187" y="206"/>
                  <a:pt x="160" y="206"/>
                </a:cubicBezTo>
                <a:cubicBezTo>
                  <a:pt x="134" y="206"/>
                  <a:pt x="120" y="190"/>
                  <a:pt x="120" y="169"/>
                </a:cubicBezTo>
                <a:cubicBezTo>
                  <a:pt x="120" y="148"/>
                  <a:pt x="134" y="133"/>
                  <a:pt x="160" y="133"/>
                </a:cubicBezTo>
                <a:close/>
                <a:moveTo>
                  <a:pt x="107" y="240"/>
                </a:moveTo>
                <a:cubicBezTo>
                  <a:pt x="99" y="240"/>
                  <a:pt x="93" y="246"/>
                  <a:pt x="93" y="253"/>
                </a:cubicBezTo>
                <a:lnTo>
                  <a:pt x="93" y="560"/>
                </a:lnTo>
                <a:cubicBezTo>
                  <a:pt x="93" y="567"/>
                  <a:pt x="99" y="573"/>
                  <a:pt x="107" y="573"/>
                </a:cubicBezTo>
                <a:lnTo>
                  <a:pt x="213" y="573"/>
                </a:lnTo>
                <a:cubicBezTo>
                  <a:pt x="221" y="573"/>
                  <a:pt x="227" y="567"/>
                  <a:pt x="227" y="560"/>
                </a:cubicBezTo>
                <a:lnTo>
                  <a:pt x="227" y="465"/>
                </a:lnTo>
                <a:lnTo>
                  <a:pt x="227" y="253"/>
                </a:lnTo>
                <a:cubicBezTo>
                  <a:pt x="227" y="246"/>
                  <a:pt x="221" y="240"/>
                  <a:pt x="213" y="240"/>
                </a:cubicBezTo>
                <a:lnTo>
                  <a:pt x="107" y="240"/>
                </a:lnTo>
                <a:close/>
                <a:moveTo>
                  <a:pt x="253" y="240"/>
                </a:moveTo>
                <a:cubicBezTo>
                  <a:pt x="246" y="240"/>
                  <a:pt x="240" y="246"/>
                  <a:pt x="240" y="253"/>
                </a:cubicBezTo>
                <a:lnTo>
                  <a:pt x="240" y="560"/>
                </a:lnTo>
                <a:cubicBezTo>
                  <a:pt x="240" y="567"/>
                  <a:pt x="246" y="573"/>
                  <a:pt x="253" y="573"/>
                </a:cubicBezTo>
                <a:lnTo>
                  <a:pt x="360" y="573"/>
                </a:lnTo>
                <a:cubicBezTo>
                  <a:pt x="367" y="573"/>
                  <a:pt x="373" y="567"/>
                  <a:pt x="373" y="560"/>
                </a:cubicBezTo>
                <a:lnTo>
                  <a:pt x="373" y="386"/>
                </a:lnTo>
                <a:cubicBezTo>
                  <a:pt x="373" y="381"/>
                  <a:pt x="375" y="369"/>
                  <a:pt x="380" y="361"/>
                </a:cubicBezTo>
                <a:cubicBezTo>
                  <a:pt x="385" y="352"/>
                  <a:pt x="391" y="346"/>
                  <a:pt x="407" y="346"/>
                </a:cubicBezTo>
                <a:cubicBezTo>
                  <a:pt x="425" y="346"/>
                  <a:pt x="431" y="353"/>
                  <a:pt x="435" y="361"/>
                </a:cubicBezTo>
                <a:cubicBezTo>
                  <a:pt x="439" y="370"/>
                  <a:pt x="440" y="381"/>
                  <a:pt x="440" y="386"/>
                </a:cubicBezTo>
                <a:lnTo>
                  <a:pt x="440" y="560"/>
                </a:lnTo>
                <a:cubicBezTo>
                  <a:pt x="440" y="567"/>
                  <a:pt x="446" y="573"/>
                  <a:pt x="453" y="573"/>
                </a:cubicBezTo>
                <a:lnTo>
                  <a:pt x="560" y="573"/>
                </a:lnTo>
                <a:cubicBezTo>
                  <a:pt x="567" y="573"/>
                  <a:pt x="573" y="567"/>
                  <a:pt x="573" y="560"/>
                </a:cubicBezTo>
                <a:lnTo>
                  <a:pt x="573" y="386"/>
                </a:lnTo>
                <a:cubicBezTo>
                  <a:pt x="573" y="339"/>
                  <a:pt x="559" y="302"/>
                  <a:pt x="536" y="277"/>
                </a:cubicBezTo>
                <a:cubicBezTo>
                  <a:pt x="512" y="252"/>
                  <a:pt x="479" y="240"/>
                  <a:pt x="444" y="240"/>
                </a:cubicBezTo>
                <a:cubicBezTo>
                  <a:pt x="411" y="240"/>
                  <a:pt x="389" y="250"/>
                  <a:pt x="373" y="261"/>
                </a:cubicBezTo>
                <a:lnTo>
                  <a:pt x="373" y="253"/>
                </a:lnTo>
                <a:cubicBezTo>
                  <a:pt x="373" y="246"/>
                  <a:pt x="367" y="240"/>
                  <a:pt x="360" y="240"/>
                </a:cubicBezTo>
                <a:lnTo>
                  <a:pt x="253" y="240"/>
                </a:lnTo>
                <a:close/>
                <a:moveTo>
                  <a:pt x="120" y="266"/>
                </a:moveTo>
                <a:lnTo>
                  <a:pt x="200" y="266"/>
                </a:lnTo>
                <a:lnTo>
                  <a:pt x="200" y="465"/>
                </a:lnTo>
                <a:lnTo>
                  <a:pt x="200" y="546"/>
                </a:lnTo>
                <a:lnTo>
                  <a:pt x="120" y="546"/>
                </a:lnTo>
                <a:lnTo>
                  <a:pt x="120" y="266"/>
                </a:lnTo>
                <a:close/>
                <a:moveTo>
                  <a:pt x="267" y="266"/>
                </a:moveTo>
                <a:lnTo>
                  <a:pt x="347" y="266"/>
                </a:lnTo>
                <a:lnTo>
                  <a:pt x="347" y="294"/>
                </a:lnTo>
                <a:cubicBezTo>
                  <a:pt x="347" y="308"/>
                  <a:pt x="365" y="313"/>
                  <a:pt x="372" y="300"/>
                </a:cubicBezTo>
                <a:cubicBezTo>
                  <a:pt x="372" y="300"/>
                  <a:pt x="376" y="293"/>
                  <a:pt x="387" y="284"/>
                </a:cubicBezTo>
                <a:cubicBezTo>
                  <a:pt x="398" y="275"/>
                  <a:pt x="416" y="266"/>
                  <a:pt x="444" y="266"/>
                </a:cubicBezTo>
                <a:cubicBezTo>
                  <a:pt x="473" y="266"/>
                  <a:pt x="498" y="276"/>
                  <a:pt x="516" y="295"/>
                </a:cubicBezTo>
                <a:cubicBezTo>
                  <a:pt x="535" y="315"/>
                  <a:pt x="547" y="344"/>
                  <a:pt x="547" y="386"/>
                </a:cubicBezTo>
                <a:lnTo>
                  <a:pt x="547" y="546"/>
                </a:lnTo>
                <a:lnTo>
                  <a:pt x="467" y="546"/>
                </a:lnTo>
                <a:lnTo>
                  <a:pt x="467" y="386"/>
                </a:lnTo>
                <a:cubicBezTo>
                  <a:pt x="467" y="380"/>
                  <a:pt x="467" y="364"/>
                  <a:pt x="459" y="349"/>
                </a:cubicBezTo>
                <a:cubicBezTo>
                  <a:pt x="451" y="334"/>
                  <a:pt x="433" y="320"/>
                  <a:pt x="407" y="320"/>
                </a:cubicBezTo>
                <a:cubicBezTo>
                  <a:pt x="382" y="320"/>
                  <a:pt x="365" y="333"/>
                  <a:pt x="357" y="347"/>
                </a:cubicBezTo>
                <a:cubicBezTo>
                  <a:pt x="348" y="362"/>
                  <a:pt x="347" y="377"/>
                  <a:pt x="347" y="386"/>
                </a:cubicBezTo>
                <a:lnTo>
                  <a:pt x="347" y="546"/>
                </a:lnTo>
                <a:lnTo>
                  <a:pt x="267" y="546"/>
                </a:lnTo>
                <a:lnTo>
                  <a:pt x="267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Message">
            <a:extLst>
              <a:ext uri="{FF2B5EF4-FFF2-40B4-BE49-F238E27FC236}">
                <a16:creationId xmlns:a16="http://schemas.microsoft.com/office/drawing/2014/main" id="{C9EB5520-0844-4C89-BE76-825B2F97980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640672" y="3808097"/>
            <a:ext cx="161925" cy="117475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6" name="Line">
            <a:extLst>
              <a:ext uri="{FF2B5EF4-FFF2-40B4-BE49-F238E27FC236}">
                <a16:creationId xmlns:a16="http://schemas.microsoft.com/office/drawing/2014/main" id="{D7E63933-60A2-4B05-9FD4-5E87A8E67E2A}"/>
              </a:ext>
            </a:extLst>
          </p:cNvPr>
          <p:cNvCxnSpPr>
            <a:cxnSpLocks/>
          </p:cNvCxnSpPr>
          <p:nvPr/>
        </p:nvCxnSpPr>
        <p:spPr bwMode="auto">
          <a:xfrm>
            <a:off x="802322" y="3641072"/>
            <a:ext cx="102087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AD11D5C-FFD7-4EAA-A0D5-C770FC1B8A5D}"/>
              </a:ext>
            </a:extLst>
          </p:cNvPr>
          <p:cNvSpPr txBox="1"/>
          <p:nvPr/>
        </p:nvSpPr>
        <p:spPr>
          <a:xfrm>
            <a:off x="701323" y="4110314"/>
            <a:ext cx="816276" cy="688256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Terms of use    contact us  RSS</a:t>
            </a: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Copyright</a:t>
            </a:r>
          </a:p>
        </p:txBody>
      </p:sp>
      <p:sp>
        <p:nvSpPr>
          <p:cNvPr id="66" name="Rectangle">
            <a:extLst>
              <a:ext uri="{FF2B5EF4-FFF2-40B4-BE49-F238E27FC236}">
                <a16:creationId xmlns:a16="http://schemas.microsoft.com/office/drawing/2014/main" id="{86CA3E6C-F5B4-4447-A8B1-70A5752582E1}"/>
              </a:ext>
            </a:extLst>
          </p:cNvPr>
          <p:cNvSpPr/>
          <p:nvPr/>
        </p:nvSpPr>
        <p:spPr>
          <a:xfrm>
            <a:off x="4129269" y="1206875"/>
            <a:ext cx="1330080" cy="3373081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7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B9C14767-9B4B-4F6B-A574-FE037C494DF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347959" y="1367999"/>
            <a:ext cx="653140" cy="316365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71" name="Placeholder">
              <a:extLst>
                <a:ext uri="{FF2B5EF4-FFF2-40B4-BE49-F238E27FC236}">
                  <a16:creationId xmlns:a16="http://schemas.microsoft.com/office/drawing/2014/main" id="{DE8AF2D3-90C2-4349-A785-DDCA36C42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78" name="Border">
                <a:extLst>
                  <a:ext uri="{FF2B5EF4-FFF2-40B4-BE49-F238E27FC236}">
                    <a16:creationId xmlns:a16="http://schemas.microsoft.com/office/drawing/2014/main" id="{2FFB0680-C728-4AFF-8245-AB980C49E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Line 2">
                <a:extLst>
                  <a:ext uri="{FF2B5EF4-FFF2-40B4-BE49-F238E27FC236}">
                    <a16:creationId xmlns:a16="http://schemas.microsoft.com/office/drawing/2014/main" id="{0FDBBE89-1103-4A39-8A86-D2F40BEB0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Line 1">
                <a:extLst>
                  <a:ext uri="{FF2B5EF4-FFF2-40B4-BE49-F238E27FC236}">
                    <a16:creationId xmlns:a16="http://schemas.microsoft.com/office/drawing/2014/main" id="{5849AD6F-29AB-4C6E-AE41-51F53F3DB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7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0630A5D6-5F79-43D5-969D-3581D73C0DC9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4243642" y="2493741"/>
              <a:ext cx="250327" cy="676714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484AAF77-E754-489A-97B4-AD6205E90219}"/>
              </a:ext>
            </a:extLst>
          </p:cNvPr>
          <p:cNvSpPr txBox="1"/>
          <p:nvPr/>
        </p:nvSpPr>
        <p:spPr>
          <a:xfrm>
            <a:off x="4279550" y="1881748"/>
            <a:ext cx="816276" cy="1134532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Works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Trend Reports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2019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2018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…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Insights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Newsroom</a:t>
            </a:r>
          </a:p>
        </p:txBody>
      </p:sp>
      <p:sp>
        <p:nvSpPr>
          <p:cNvPr id="85" name="Search">
            <a:extLst>
              <a:ext uri="{FF2B5EF4-FFF2-40B4-BE49-F238E27FC236}">
                <a16:creationId xmlns:a16="http://schemas.microsoft.com/office/drawing/2014/main" id="{0EC7719E-E47A-4084-8301-DCDAD60D377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57167" y="3126820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Facebook">
            <a:extLst>
              <a:ext uri="{FF2B5EF4-FFF2-40B4-BE49-F238E27FC236}">
                <a16:creationId xmlns:a16="http://schemas.microsoft.com/office/drawing/2014/main" id="{B1A4A2FB-11F0-4904-838F-F7B56832504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81833" y="3472989"/>
            <a:ext cx="161925" cy="163513"/>
          </a:xfrm>
          <a:custGeom>
            <a:avLst/>
            <a:gdLst>
              <a:gd name="T0" fmla="*/ 133 w 666"/>
              <a:gd name="T1" fmla="*/ 0 h 667"/>
              <a:gd name="T2" fmla="*/ 0 w 666"/>
              <a:gd name="T3" fmla="*/ 133 h 667"/>
              <a:gd name="T4" fmla="*/ 0 w 666"/>
              <a:gd name="T5" fmla="*/ 533 h 667"/>
              <a:gd name="T6" fmla="*/ 133 w 666"/>
              <a:gd name="T7" fmla="*/ 667 h 667"/>
              <a:gd name="T8" fmla="*/ 533 w 666"/>
              <a:gd name="T9" fmla="*/ 667 h 667"/>
              <a:gd name="T10" fmla="*/ 666 w 666"/>
              <a:gd name="T11" fmla="*/ 533 h 667"/>
              <a:gd name="T12" fmla="*/ 666 w 666"/>
              <a:gd name="T13" fmla="*/ 133 h 667"/>
              <a:gd name="T14" fmla="*/ 533 w 666"/>
              <a:gd name="T15" fmla="*/ 0 h 667"/>
              <a:gd name="T16" fmla="*/ 133 w 666"/>
              <a:gd name="T17" fmla="*/ 0 h 667"/>
              <a:gd name="T18" fmla="*/ 133 w 666"/>
              <a:gd name="T19" fmla="*/ 27 h 667"/>
              <a:gd name="T20" fmla="*/ 533 w 666"/>
              <a:gd name="T21" fmla="*/ 27 h 667"/>
              <a:gd name="T22" fmla="*/ 640 w 666"/>
              <a:gd name="T23" fmla="*/ 133 h 667"/>
              <a:gd name="T24" fmla="*/ 640 w 666"/>
              <a:gd name="T25" fmla="*/ 533 h 667"/>
              <a:gd name="T26" fmla="*/ 533 w 666"/>
              <a:gd name="T27" fmla="*/ 640 h 667"/>
              <a:gd name="T28" fmla="*/ 453 w 666"/>
              <a:gd name="T29" fmla="*/ 640 h 667"/>
              <a:gd name="T30" fmla="*/ 453 w 666"/>
              <a:gd name="T31" fmla="*/ 387 h 667"/>
              <a:gd name="T32" fmla="*/ 518 w 666"/>
              <a:gd name="T33" fmla="*/ 387 h 667"/>
              <a:gd name="T34" fmla="*/ 535 w 666"/>
              <a:gd name="T35" fmla="*/ 280 h 667"/>
              <a:gd name="T36" fmla="*/ 453 w 666"/>
              <a:gd name="T37" fmla="*/ 280 h 667"/>
              <a:gd name="T38" fmla="*/ 453 w 666"/>
              <a:gd name="T39" fmla="*/ 253 h 667"/>
              <a:gd name="T40" fmla="*/ 456 w 666"/>
              <a:gd name="T41" fmla="*/ 244 h 667"/>
              <a:gd name="T42" fmla="*/ 480 w 666"/>
              <a:gd name="T43" fmla="*/ 240 h 667"/>
              <a:gd name="T44" fmla="*/ 533 w 666"/>
              <a:gd name="T45" fmla="*/ 240 h 667"/>
              <a:gd name="T46" fmla="*/ 533 w 666"/>
              <a:gd name="T47" fmla="*/ 150 h 667"/>
              <a:gd name="T48" fmla="*/ 524 w 666"/>
              <a:gd name="T49" fmla="*/ 147 h 667"/>
              <a:gd name="T50" fmla="*/ 440 w 666"/>
              <a:gd name="T51" fmla="*/ 133 h 667"/>
              <a:gd name="T52" fmla="*/ 355 w 666"/>
              <a:gd name="T53" fmla="*/ 169 h 667"/>
              <a:gd name="T54" fmla="*/ 333 w 666"/>
              <a:gd name="T55" fmla="*/ 253 h 667"/>
              <a:gd name="T56" fmla="*/ 333 w 666"/>
              <a:gd name="T57" fmla="*/ 280 h 667"/>
              <a:gd name="T58" fmla="*/ 293 w 666"/>
              <a:gd name="T59" fmla="*/ 280 h 667"/>
              <a:gd name="T60" fmla="*/ 293 w 666"/>
              <a:gd name="T61" fmla="*/ 387 h 667"/>
              <a:gd name="T62" fmla="*/ 333 w 666"/>
              <a:gd name="T63" fmla="*/ 387 h 667"/>
              <a:gd name="T64" fmla="*/ 333 w 666"/>
              <a:gd name="T65" fmla="*/ 640 h 667"/>
              <a:gd name="T66" fmla="*/ 133 w 666"/>
              <a:gd name="T67" fmla="*/ 640 h 667"/>
              <a:gd name="T68" fmla="*/ 26 w 666"/>
              <a:gd name="T69" fmla="*/ 533 h 667"/>
              <a:gd name="T70" fmla="*/ 26 w 666"/>
              <a:gd name="T71" fmla="*/ 133 h 667"/>
              <a:gd name="T72" fmla="*/ 133 w 666"/>
              <a:gd name="T73" fmla="*/ 27 h 667"/>
              <a:gd name="T74" fmla="*/ 440 w 666"/>
              <a:gd name="T75" fmla="*/ 160 h 667"/>
              <a:gd name="T76" fmla="*/ 506 w 666"/>
              <a:gd name="T77" fmla="*/ 170 h 667"/>
              <a:gd name="T78" fmla="*/ 506 w 666"/>
              <a:gd name="T79" fmla="*/ 213 h 667"/>
              <a:gd name="T80" fmla="*/ 480 w 666"/>
              <a:gd name="T81" fmla="*/ 213 h 667"/>
              <a:gd name="T82" fmla="*/ 442 w 666"/>
              <a:gd name="T83" fmla="*/ 221 h 667"/>
              <a:gd name="T84" fmla="*/ 426 w 666"/>
              <a:gd name="T85" fmla="*/ 253 h 667"/>
              <a:gd name="T86" fmla="*/ 426 w 666"/>
              <a:gd name="T87" fmla="*/ 307 h 667"/>
              <a:gd name="T88" fmla="*/ 504 w 666"/>
              <a:gd name="T89" fmla="*/ 307 h 667"/>
              <a:gd name="T90" fmla="*/ 495 w 666"/>
              <a:gd name="T91" fmla="*/ 360 h 667"/>
              <a:gd name="T92" fmla="*/ 426 w 666"/>
              <a:gd name="T93" fmla="*/ 360 h 667"/>
              <a:gd name="T94" fmla="*/ 426 w 666"/>
              <a:gd name="T95" fmla="*/ 640 h 667"/>
              <a:gd name="T96" fmla="*/ 360 w 666"/>
              <a:gd name="T97" fmla="*/ 640 h 667"/>
              <a:gd name="T98" fmla="*/ 360 w 666"/>
              <a:gd name="T99" fmla="*/ 360 h 667"/>
              <a:gd name="T100" fmla="*/ 320 w 666"/>
              <a:gd name="T101" fmla="*/ 360 h 667"/>
              <a:gd name="T102" fmla="*/ 320 w 666"/>
              <a:gd name="T103" fmla="*/ 307 h 667"/>
              <a:gd name="T104" fmla="*/ 360 w 666"/>
              <a:gd name="T105" fmla="*/ 307 h 667"/>
              <a:gd name="T106" fmla="*/ 360 w 666"/>
              <a:gd name="T107" fmla="*/ 253 h 667"/>
              <a:gd name="T108" fmla="*/ 377 w 666"/>
              <a:gd name="T109" fmla="*/ 185 h 667"/>
              <a:gd name="T110" fmla="*/ 440 w 666"/>
              <a:gd name="T111" fmla="*/ 1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6" h="667">
                <a:moveTo>
                  <a:pt x="133" y="0"/>
                </a:moveTo>
                <a:cubicBezTo>
                  <a:pt x="59" y="0"/>
                  <a:pt x="0" y="60"/>
                  <a:pt x="0" y="133"/>
                </a:cubicBezTo>
                <a:lnTo>
                  <a:pt x="0" y="533"/>
                </a:lnTo>
                <a:cubicBezTo>
                  <a:pt x="0" y="607"/>
                  <a:pt x="59" y="667"/>
                  <a:pt x="133" y="667"/>
                </a:cubicBezTo>
                <a:lnTo>
                  <a:pt x="533" y="667"/>
                </a:lnTo>
                <a:cubicBezTo>
                  <a:pt x="606" y="667"/>
                  <a:pt x="666" y="607"/>
                  <a:pt x="666" y="533"/>
                </a:cubicBezTo>
                <a:lnTo>
                  <a:pt x="666" y="133"/>
                </a:lnTo>
                <a:cubicBezTo>
                  <a:pt x="666" y="60"/>
                  <a:pt x="606" y="0"/>
                  <a:pt x="533" y="0"/>
                </a:cubicBezTo>
                <a:lnTo>
                  <a:pt x="133" y="0"/>
                </a:lnTo>
                <a:close/>
                <a:moveTo>
                  <a:pt x="133" y="27"/>
                </a:moveTo>
                <a:lnTo>
                  <a:pt x="533" y="27"/>
                </a:lnTo>
                <a:cubicBezTo>
                  <a:pt x="592" y="27"/>
                  <a:pt x="640" y="74"/>
                  <a:pt x="640" y="133"/>
                </a:cubicBezTo>
                <a:lnTo>
                  <a:pt x="640" y="533"/>
                </a:lnTo>
                <a:cubicBezTo>
                  <a:pt x="640" y="592"/>
                  <a:pt x="592" y="640"/>
                  <a:pt x="533" y="640"/>
                </a:cubicBezTo>
                <a:lnTo>
                  <a:pt x="453" y="640"/>
                </a:lnTo>
                <a:lnTo>
                  <a:pt x="453" y="387"/>
                </a:lnTo>
                <a:lnTo>
                  <a:pt x="518" y="387"/>
                </a:lnTo>
                <a:lnTo>
                  <a:pt x="535" y="280"/>
                </a:lnTo>
                <a:lnTo>
                  <a:pt x="453" y="280"/>
                </a:lnTo>
                <a:lnTo>
                  <a:pt x="453" y="253"/>
                </a:lnTo>
                <a:cubicBezTo>
                  <a:pt x="453" y="246"/>
                  <a:pt x="454" y="245"/>
                  <a:pt x="456" y="244"/>
                </a:cubicBezTo>
                <a:cubicBezTo>
                  <a:pt x="459" y="242"/>
                  <a:pt x="466" y="240"/>
                  <a:pt x="480" y="240"/>
                </a:cubicBezTo>
                <a:lnTo>
                  <a:pt x="533" y="240"/>
                </a:lnTo>
                <a:lnTo>
                  <a:pt x="533" y="150"/>
                </a:lnTo>
                <a:lnTo>
                  <a:pt x="524" y="147"/>
                </a:lnTo>
                <a:cubicBezTo>
                  <a:pt x="524" y="147"/>
                  <a:pt x="481" y="133"/>
                  <a:pt x="440" y="133"/>
                </a:cubicBezTo>
                <a:cubicBezTo>
                  <a:pt x="401" y="133"/>
                  <a:pt x="372" y="146"/>
                  <a:pt x="355" y="169"/>
                </a:cubicBezTo>
                <a:cubicBezTo>
                  <a:pt x="338" y="191"/>
                  <a:pt x="333" y="221"/>
                  <a:pt x="333" y="253"/>
                </a:cubicBezTo>
                <a:lnTo>
                  <a:pt x="333" y="280"/>
                </a:lnTo>
                <a:lnTo>
                  <a:pt x="293" y="280"/>
                </a:lnTo>
                <a:lnTo>
                  <a:pt x="293" y="387"/>
                </a:lnTo>
                <a:lnTo>
                  <a:pt x="333" y="387"/>
                </a:lnTo>
                <a:lnTo>
                  <a:pt x="333" y="640"/>
                </a:lnTo>
                <a:lnTo>
                  <a:pt x="133" y="640"/>
                </a:lnTo>
                <a:cubicBezTo>
                  <a:pt x="74" y="640"/>
                  <a:pt x="26" y="592"/>
                  <a:pt x="26" y="533"/>
                </a:cubicBezTo>
                <a:lnTo>
                  <a:pt x="26" y="133"/>
                </a:lnTo>
                <a:cubicBezTo>
                  <a:pt x="26" y="74"/>
                  <a:pt x="74" y="27"/>
                  <a:pt x="133" y="27"/>
                </a:cubicBezTo>
                <a:close/>
                <a:moveTo>
                  <a:pt x="440" y="160"/>
                </a:moveTo>
                <a:cubicBezTo>
                  <a:pt x="469" y="160"/>
                  <a:pt x="495" y="167"/>
                  <a:pt x="506" y="170"/>
                </a:cubicBezTo>
                <a:lnTo>
                  <a:pt x="506" y="213"/>
                </a:lnTo>
                <a:lnTo>
                  <a:pt x="480" y="213"/>
                </a:lnTo>
                <a:cubicBezTo>
                  <a:pt x="464" y="213"/>
                  <a:pt x="452" y="215"/>
                  <a:pt x="442" y="221"/>
                </a:cubicBezTo>
                <a:cubicBezTo>
                  <a:pt x="431" y="228"/>
                  <a:pt x="426" y="241"/>
                  <a:pt x="426" y="253"/>
                </a:cubicBezTo>
                <a:lnTo>
                  <a:pt x="426" y="307"/>
                </a:lnTo>
                <a:lnTo>
                  <a:pt x="504" y="307"/>
                </a:lnTo>
                <a:lnTo>
                  <a:pt x="495" y="360"/>
                </a:lnTo>
                <a:lnTo>
                  <a:pt x="426" y="360"/>
                </a:lnTo>
                <a:lnTo>
                  <a:pt x="426" y="640"/>
                </a:lnTo>
                <a:lnTo>
                  <a:pt x="360" y="640"/>
                </a:lnTo>
                <a:lnTo>
                  <a:pt x="360" y="360"/>
                </a:lnTo>
                <a:lnTo>
                  <a:pt x="320" y="360"/>
                </a:lnTo>
                <a:lnTo>
                  <a:pt x="320" y="307"/>
                </a:lnTo>
                <a:lnTo>
                  <a:pt x="360" y="307"/>
                </a:lnTo>
                <a:lnTo>
                  <a:pt x="360" y="253"/>
                </a:lnTo>
                <a:cubicBezTo>
                  <a:pt x="360" y="224"/>
                  <a:pt x="365" y="200"/>
                  <a:pt x="377" y="185"/>
                </a:cubicBezTo>
                <a:cubicBezTo>
                  <a:pt x="388" y="169"/>
                  <a:pt x="406" y="160"/>
                  <a:pt x="440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witter">
            <a:extLst>
              <a:ext uri="{FF2B5EF4-FFF2-40B4-BE49-F238E27FC236}">
                <a16:creationId xmlns:a16="http://schemas.microsoft.com/office/drawing/2014/main" id="{5A5A8B03-95D9-46A9-AE2C-D3752DCF701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49413" y="3496618"/>
            <a:ext cx="166688" cy="133350"/>
          </a:xfrm>
          <a:custGeom>
            <a:avLst/>
            <a:gdLst>
              <a:gd name="T0" fmla="*/ 463 w 678"/>
              <a:gd name="T1" fmla="*/ 0 h 547"/>
              <a:gd name="T2" fmla="*/ 318 w 678"/>
              <a:gd name="T3" fmla="*/ 145 h 547"/>
              <a:gd name="T4" fmla="*/ 320 w 678"/>
              <a:gd name="T5" fmla="*/ 159 h 547"/>
              <a:gd name="T6" fmla="*/ 75 w 678"/>
              <a:gd name="T7" fmla="*/ 29 h 547"/>
              <a:gd name="T8" fmla="*/ 53 w 678"/>
              <a:gd name="T9" fmla="*/ 31 h 547"/>
              <a:gd name="T10" fmla="*/ 33 w 678"/>
              <a:gd name="T11" fmla="*/ 103 h 547"/>
              <a:gd name="T12" fmla="*/ 62 w 678"/>
              <a:gd name="T13" fmla="*/ 189 h 547"/>
              <a:gd name="T14" fmla="*/ 52 w 678"/>
              <a:gd name="T15" fmla="*/ 184 h 547"/>
              <a:gd name="T16" fmla="*/ 32 w 678"/>
              <a:gd name="T17" fmla="*/ 198 h 547"/>
              <a:gd name="T18" fmla="*/ 95 w 678"/>
              <a:gd name="T19" fmla="*/ 316 h 547"/>
              <a:gd name="T20" fmla="*/ 79 w 678"/>
              <a:gd name="T21" fmla="*/ 333 h 547"/>
              <a:gd name="T22" fmla="*/ 179 w 678"/>
              <a:gd name="T23" fmla="*/ 427 h 547"/>
              <a:gd name="T24" fmla="*/ 51 w 678"/>
              <a:gd name="T25" fmla="*/ 463 h 547"/>
              <a:gd name="T26" fmla="*/ 21 w 678"/>
              <a:gd name="T27" fmla="*/ 461 h 547"/>
              <a:gd name="T28" fmla="*/ 12 w 678"/>
              <a:gd name="T29" fmla="*/ 486 h 547"/>
              <a:gd name="T30" fmla="*/ 221 w 678"/>
              <a:gd name="T31" fmla="*/ 547 h 547"/>
              <a:gd name="T32" fmla="*/ 508 w 678"/>
              <a:gd name="T33" fmla="*/ 420 h 547"/>
              <a:gd name="T34" fmla="*/ 608 w 678"/>
              <a:gd name="T35" fmla="*/ 160 h 547"/>
              <a:gd name="T36" fmla="*/ 608 w 678"/>
              <a:gd name="T37" fmla="*/ 149 h 547"/>
              <a:gd name="T38" fmla="*/ 671 w 678"/>
              <a:gd name="T39" fmla="*/ 82 h 547"/>
              <a:gd name="T40" fmla="*/ 654 w 678"/>
              <a:gd name="T41" fmla="*/ 63 h 547"/>
              <a:gd name="T42" fmla="*/ 632 w 678"/>
              <a:gd name="T43" fmla="*/ 69 h 547"/>
              <a:gd name="T44" fmla="*/ 655 w 678"/>
              <a:gd name="T45" fmla="*/ 27 h 547"/>
              <a:gd name="T46" fmla="*/ 635 w 678"/>
              <a:gd name="T47" fmla="*/ 11 h 547"/>
              <a:gd name="T48" fmla="*/ 561 w 678"/>
              <a:gd name="T49" fmla="*/ 40 h 547"/>
              <a:gd name="T50" fmla="*/ 463 w 678"/>
              <a:gd name="T51" fmla="*/ 0 h 547"/>
              <a:gd name="T52" fmla="*/ 463 w 678"/>
              <a:gd name="T53" fmla="*/ 27 h 547"/>
              <a:gd name="T54" fmla="*/ 549 w 678"/>
              <a:gd name="T55" fmla="*/ 64 h 547"/>
              <a:gd name="T56" fmla="*/ 561 w 678"/>
              <a:gd name="T57" fmla="*/ 68 h 547"/>
              <a:gd name="T58" fmla="*/ 611 w 678"/>
              <a:gd name="T59" fmla="*/ 53 h 547"/>
              <a:gd name="T60" fmla="*/ 577 w 678"/>
              <a:gd name="T61" fmla="*/ 84 h 547"/>
              <a:gd name="T62" fmla="*/ 586 w 678"/>
              <a:gd name="T63" fmla="*/ 109 h 547"/>
              <a:gd name="T64" fmla="*/ 624 w 678"/>
              <a:gd name="T65" fmla="*/ 98 h 547"/>
              <a:gd name="T66" fmla="*/ 586 w 678"/>
              <a:gd name="T67" fmla="*/ 132 h 547"/>
              <a:gd name="T68" fmla="*/ 581 w 678"/>
              <a:gd name="T69" fmla="*/ 143 h 547"/>
              <a:gd name="T70" fmla="*/ 581 w 678"/>
              <a:gd name="T71" fmla="*/ 160 h 547"/>
              <a:gd name="T72" fmla="*/ 488 w 678"/>
              <a:gd name="T73" fmla="*/ 403 h 547"/>
              <a:gd name="T74" fmla="*/ 221 w 678"/>
              <a:gd name="T75" fmla="*/ 520 h 547"/>
              <a:gd name="T76" fmla="*/ 72 w 678"/>
              <a:gd name="T77" fmla="*/ 488 h 547"/>
              <a:gd name="T78" fmla="*/ 222 w 678"/>
              <a:gd name="T79" fmla="*/ 430 h 547"/>
              <a:gd name="T80" fmla="*/ 214 w 678"/>
              <a:gd name="T81" fmla="*/ 407 h 547"/>
              <a:gd name="T82" fmla="*/ 114 w 678"/>
              <a:gd name="T83" fmla="*/ 344 h 547"/>
              <a:gd name="T84" fmla="*/ 154 w 678"/>
              <a:gd name="T85" fmla="*/ 339 h 547"/>
              <a:gd name="T86" fmla="*/ 153 w 678"/>
              <a:gd name="T87" fmla="*/ 313 h 547"/>
              <a:gd name="T88" fmla="*/ 62 w 678"/>
              <a:gd name="T89" fmla="*/ 217 h 547"/>
              <a:gd name="T90" fmla="*/ 104 w 678"/>
              <a:gd name="T91" fmla="*/ 226 h 547"/>
              <a:gd name="T92" fmla="*/ 112 w 678"/>
              <a:gd name="T93" fmla="*/ 201 h 547"/>
              <a:gd name="T94" fmla="*/ 60 w 678"/>
              <a:gd name="T95" fmla="*/ 103 h 547"/>
              <a:gd name="T96" fmla="*/ 69 w 678"/>
              <a:gd name="T97" fmla="*/ 61 h 547"/>
              <a:gd name="T98" fmla="*/ 334 w 678"/>
              <a:gd name="T99" fmla="*/ 188 h 547"/>
              <a:gd name="T100" fmla="*/ 348 w 678"/>
              <a:gd name="T101" fmla="*/ 171 h 547"/>
              <a:gd name="T102" fmla="*/ 345 w 678"/>
              <a:gd name="T103" fmla="*/ 145 h 547"/>
              <a:gd name="T104" fmla="*/ 463 w 678"/>
              <a:gd name="T10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78" h="547">
                <a:moveTo>
                  <a:pt x="463" y="0"/>
                </a:moveTo>
                <a:cubicBezTo>
                  <a:pt x="383" y="0"/>
                  <a:pt x="318" y="65"/>
                  <a:pt x="318" y="145"/>
                </a:cubicBezTo>
                <a:cubicBezTo>
                  <a:pt x="318" y="149"/>
                  <a:pt x="319" y="154"/>
                  <a:pt x="320" y="159"/>
                </a:cubicBezTo>
                <a:cubicBezTo>
                  <a:pt x="221" y="149"/>
                  <a:pt x="134" y="101"/>
                  <a:pt x="75" y="29"/>
                </a:cubicBezTo>
                <a:cubicBezTo>
                  <a:pt x="69" y="22"/>
                  <a:pt x="57" y="22"/>
                  <a:pt x="53" y="31"/>
                </a:cubicBezTo>
                <a:cubicBezTo>
                  <a:pt x="40" y="52"/>
                  <a:pt x="33" y="77"/>
                  <a:pt x="33" y="103"/>
                </a:cubicBezTo>
                <a:cubicBezTo>
                  <a:pt x="33" y="135"/>
                  <a:pt x="44" y="165"/>
                  <a:pt x="62" y="189"/>
                </a:cubicBezTo>
                <a:cubicBezTo>
                  <a:pt x="59" y="187"/>
                  <a:pt x="55" y="186"/>
                  <a:pt x="52" y="184"/>
                </a:cubicBezTo>
                <a:cubicBezTo>
                  <a:pt x="39" y="181"/>
                  <a:pt x="32" y="187"/>
                  <a:pt x="32" y="198"/>
                </a:cubicBezTo>
                <a:cubicBezTo>
                  <a:pt x="32" y="247"/>
                  <a:pt x="58" y="290"/>
                  <a:pt x="95" y="316"/>
                </a:cubicBezTo>
                <a:cubicBezTo>
                  <a:pt x="81" y="317"/>
                  <a:pt x="76" y="322"/>
                  <a:pt x="79" y="333"/>
                </a:cubicBezTo>
                <a:cubicBezTo>
                  <a:pt x="94" y="379"/>
                  <a:pt x="132" y="414"/>
                  <a:pt x="179" y="427"/>
                </a:cubicBezTo>
                <a:cubicBezTo>
                  <a:pt x="142" y="450"/>
                  <a:pt x="98" y="463"/>
                  <a:pt x="51" y="463"/>
                </a:cubicBezTo>
                <a:cubicBezTo>
                  <a:pt x="41" y="463"/>
                  <a:pt x="31" y="462"/>
                  <a:pt x="21" y="461"/>
                </a:cubicBezTo>
                <a:cubicBezTo>
                  <a:pt x="7" y="459"/>
                  <a:pt x="0" y="478"/>
                  <a:pt x="12" y="486"/>
                </a:cubicBezTo>
                <a:cubicBezTo>
                  <a:pt x="73" y="524"/>
                  <a:pt x="144" y="547"/>
                  <a:pt x="221" y="547"/>
                </a:cubicBezTo>
                <a:cubicBezTo>
                  <a:pt x="345" y="547"/>
                  <a:pt x="443" y="495"/>
                  <a:pt x="508" y="420"/>
                </a:cubicBezTo>
                <a:cubicBezTo>
                  <a:pt x="574" y="346"/>
                  <a:pt x="608" y="250"/>
                  <a:pt x="608" y="160"/>
                </a:cubicBezTo>
                <a:cubicBezTo>
                  <a:pt x="608" y="156"/>
                  <a:pt x="608" y="152"/>
                  <a:pt x="608" y="149"/>
                </a:cubicBezTo>
                <a:cubicBezTo>
                  <a:pt x="632" y="130"/>
                  <a:pt x="654" y="108"/>
                  <a:pt x="671" y="82"/>
                </a:cubicBezTo>
                <a:cubicBezTo>
                  <a:pt x="678" y="71"/>
                  <a:pt x="666" y="57"/>
                  <a:pt x="654" y="63"/>
                </a:cubicBezTo>
                <a:cubicBezTo>
                  <a:pt x="647" y="66"/>
                  <a:pt x="639" y="66"/>
                  <a:pt x="632" y="69"/>
                </a:cubicBezTo>
                <a:cubicBezTo>
                  <a:pt x="642" y="56"/>
                  <a:pt x="650" y="42"/>
                  <a:pt x="655" y="27"/>
                </a:cubicBezTo>
                <a:cubicBezTo>
                  <a:pt x="658" y="15"/>
                  <a:pt x="646" y="5"/>
                  <a:pt x="635" y="11"/>
                </a:cubicBezTo>
                <a:cubicBezTo>
                  <a:pt x="612" y="25"/>
                  <a:pt x="587" y="34"/>
                  <a:pt x="561" y="40"/>
                </a:cubicBezTo>
                <a:cubicBezTo>
                  <a:pt x="535" y="16"/>
                  <a:pt x="501" y="0"/>
                  <a:pt x="463" y="0"/>
                </a:cubicBezTo>
                <a:close/>
                <a:moveTo>
                  <a:pt x="463" y="27"/>
                </a:moveTo>
                <a:cubicBezTo>
                  <a:pt x="497" y="27"/>
                  <a:pt x="527" y="41"/>
                  <a:pt x="549" y="64"/>
                </a:cubicBezTo>
                <a:cubicBezTo>
                  <a:pt x="552" y="67"/>
                  <a:pt x="557" y="69"/>
                  <a:pt x="561" y="68"/>
                </a:cubicBezTo>
                <a:cubicBezTo>
                  <a:pt x="578" y="64"/>
                  <a:pt x="595" y="59"/>
                  <a:pt x="611" y="53"/>
                </a:cubicBezTo>
                <a:cubicBezTo>
                  <a:pt x="602" y="65"/>
                  <a:pt x="591" y="76"/>
                  <a:pt x="577" y="84"/>
                </a:cubicBezTo>
                <a:cubicBezTo>
                  <a:pt x="565" y="91"/>
                  <a:pt x="572" y="110"/>
                  <a:pt x="586" y="109"/>
                </a:cubicBezTo>
                <a:cubicBezTo>
                  <a:pt x="599" y="107"/>
                  <a:pt x="611" y="102"/>
                  <a:pt x="624" y="98"/>
                </a:cubicBezTo>
                <a:cubicBezTo>
                  <a:pt x="612" y="111"/>
                  <a:pt x="600" y="122"/>
                  <a:pt x="586" y="132"/>
                </a:cubicBezTo>
                <a:cubicBezTo>
                  <a:pt x="583" y="135"/>
                  <a:pt x="581" y="139"/>
                  <a:pt x="581" y="143"/>
                </a:cubicBezTo>
                <a:cubicBezTo>
                  <a:pt x="581" y="149"/>
                  <a:pt x="581" y="154"/>
                  <a:pt x="581" y="160"/>
                </a:cubicBezTo>
                <a:cubicBezTo>
                  <a:pt x="581" y="243"/>
                  <a:pt x="549" y="334"/>
                  <a:pt x="488" y="403"/>
                </a:cubicBezTo>
                <a:cubicBezTo>
                  <a:pt x="427" y="472"/>
                  <a:pt x="338" y="520"/>
                  <a:pt x="221" y="520"/>
                </a:cubicBezTo>
                <a:cubicBezTo>
                  <a:pt x="168" y="520"/>
                  <a:pt x="118" y="508"/>
                  <a:pt x="72" y="488"/>
                </a:cubicBezTo>
                <a:cubicBezTo>
                  <a:pt x="128" y="483"/>
                  <a:pt x="180" y="463"/>
                  <a:pt x="222" y="430"/>
                </a:cubicBezTo>
                <a:cubicBezTo>
                  <a:pt x="232" y="423"/>
                  <a:pt x="227" y="407"/>
                  <a:pt x="214" y="407"/>
                </a:cubicBezTo>
                <a:cubicBezTo>
                  <a:pt x="170" y="406"/>
                  <a:pt x="134" y="380"/>
                  <a:pt x="114" y="344"/>
                </a:cubicBezTo>
                <a:cubicBezTo>
                  <a:pt x="128" y="344"/>
                  <a:pt x="143" y="343"/>
                  <a:pt x="154" y="339"/>
                </a:cubicBezTo>
                <a:cubicBezTo>
                  <a:pt x="168" y="336"/>
                  <a:pt x="167" y="316"/>
                  <a:pt x="153" y="313"/>
                </a:cubicBezTo>
                <a:cubicBezTo>
                  <a:pt x="106" y="304"/>
                  <a:pt x="70" y="265"/>
                  <a:pt x="62" y="217"/>
                </a:cubicBezTo>
                <a:cubicBezTo>
                  <a:pt x="76" y="222"/>
                  <a:pt x="90" y="225"/>
                  <a:pt x="104" y="226"/>
                </a:cubicBezTo>
                <a:cubicBezTo>
                  <a:pt x="118" y="226"/>
                  <a:pt x="123" y="209"/>
                  <a:pt x="112" y="201"/>
                </a:cubicBezTo>
                <a:cubicBezTo>
                  <a:pt x="81" y="180"/>
                  <a:pt x="60" y="144"/>
                  <a:pt x="60" y="103"/>
                </a:cubicBezTo>
                <a:cubicBezTo>
                  <a:pt x="60" y="88"/>
                  <a:pt x="64" y="74"/>
                  <a:pt x="69" y="61"/>
                </a:cubicBezTo>
                <a:cubicBezTo>
                  <a:pt x="135" y="134"/>
                  <a:pt x="229" y="182"/>
                  <a:pt x="334" y="188"/>
                </a:cubicBezTo>
                <a:cubicBezTo>
                  <a:pt x="343" y="188"/>
                  <a:pt x="350" y="180"/>
                  <a:pt x="348" y="171"/>
                </a:cubicBezTo>
                <a:cubicBezTo>
                  <a:pt x="346" y="163"/>
                  <a:pt x="345" y="154"/>
                  <a:pt x="345" y="145"/>
                </a:cubicBezTo>
                <a:cubicBezTo>
                  <a:pt x="345" y="79"/>
                  <a:pt x="397" y="27"/>
                  <a:pt x="463" y="2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LinkedIn">
            <a:extLst>
              <a:ext uri="{FF2B5EF4-FFF2-40B4-BE49-F238E27FC236}">
                <a16:creationId xmlns:a16="http://schemas.microsoft.com/office/drawing/2014/main" id="{BF83EE50-3B5A-4C4C-A2E1-7FEB5058D2A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839174" y="3490395"/>
            <a:ext cx="161925" cy="163513"/>
          </a:xfrm>
          <a:custGeom>
            <a:avLst/>
            <a:gdLst>
              <a:gd name="T0" fmla="*/ 0 w 667"/>
              <a:gd name="T1" fmla="*/ 133 h 666"/>
              <a:gd name="T2" fmla="*/ 133 w 667"/>
              <a:gd name="T3" fmla="*/ 666 h 666"/>
              <a:gd name="T4" fmla="*/ 667 w 667"/>
              <a:gd name="T5" fmla="*/ 533 h 666"/>
              <a:gd name="T6" fmla="*/ 533 w 667"/>
              <a:gd name="T7" fmla="*/ 0 h 666"/>
              <a:gd name="T8" fmla="*/ 133 w 667"/>
              <a:gd name="T9" fmla="*/ 26 h 666"/>
              <a:gd name="T10" fmla="*/ 640 w 667"/>
              <a:gd name="T11" fmla="*/ 133 h 666"/>
              <a:gd name="T12" fmla="*/ 533 w 667"/>
              <a:gd name="T13" fmla="*/ 640 h 666"/>
              <a:gd name="T14" fmla="*/ 27 w 667"/>
              <a:gd name="T15" fmla="*/ 533 h 666"/>
              <a:gd name="T16" fmla="*/ 133 w 667"/>
              <a:gd name="T17" fmla="*/ 26 h 666"/>
              <a:gd name="T18" fmla="*/ 93 w 667"/>
              <a:gd name="T19" fmla="*/ 169 h 666"/>
              <a:gd name="T20" fmla="*/ 164 w 667"/>
              <a:gd name="T21" fmla="*/ 232 h 666"/>
              <a:gd name="T22" fmla="*/ 226 w 667"/>
              <a:gd name="T23" fmla="*/ 168 h 666"/>
              <a:gd name="T24" fmla="*/ 160 w 667"/>
              <a:gd name="T25" fmla="*/ 133 h 666"/>
              <a:gd name="T26" fmla="*/ 160 w 667"/>
              <a:gd name="T27" fmla="*/ 206 h 666"/>
              <a:gd name="T28" fmla="*/ 160 w 667"/>
              <a:gd name="T29" fmla="*/ 133 h 666"/>
              <a:gd name="T30" fmla="*/ 93 w 667"/>
              <a:gd name="T31" fmla="*/ 253 h 666"/>
              <a:gd name="T32" fmla="*/ 107 w 667"/>
              <a:gd name="T33" fmla="*/ 573 h 666"/>
              <a:gd name="T34" fmla="*/ 227 w 667"/>
              <a:gd name="T35" fmla="*/ 560 h 666"/>
              <a:gd name="T36" fmla="*/ 227 w 667"/>
              <a:gd name="T37" fmla="*/ 253 h 666"/>
              <a:gd name="T38" fmla="*/ 107 w 667"/>
              <a:gd name="T39" fmla="*/ 240 h 666"/>
              <a:gd name="T40" fmla="*/ 240 w 667"/>
              <a:gd name="T41" fmla="*/ 253 h 666"/>
              <a:gd name="T42" fmla="*/ 253 w 667"/>
              <a:gd name="T43" fmla="*/ 573 h 666"/>
              <a:gd name="T44" fmla="*/ 373 w 667"/>
              <a:gd name="T45" fmla="*/ 560 h 666"/>
              <a:gd name="T46" fmla="*/ 380 w 667"/>
              <a:gd name="T47" fmla="*/ 361 h 666"/>
              <a:gd name="T48" fmla="*/ 435 w 667"/>
              <a:gd name="T49" fmla="*/ 361 h 666"/>
              <a:gd name="T50" fmla="*/ 440 w 667"/>
              <a:gd name="T51" fmla="*/ 560 h 666"/>
              <a:gd name="T52" fmla="*/ 560 w 667"/>
              <a:gd name="T53" fmla="*/ 573 h 666"/>
              <a:gd name="T54" fmla="*/ 573 w 667"/>
              <a:gd name="T55" fmla="*/ 386 h 666"/>
              <a:gd name="T56" fmla="*/ 444 w 667"/>
              <a:gd name="T57" fmla="*/ 240 h 666"/>
              <a:gd name="T58" fmla="*/ 373 w 667"/>
              <a:gd name="T59" fmla="*/ 253 h 666"/>
              <a:gd name="T60" fmla="*/ 253 w 667"/>
              <a:gd name="T61" fmla="*/ 240 h 666"/>
              <a:gd name="T62" fmla="*/ 200 w 667"/>
              <a:gd name="T63" fmla="*/ 266 h 666"/>
              <a:gd name="T64" fmla="*/ 200 w 667"/>
              <a:gd name="T65" fmla="*/ 546 h 666"/>
              <a:gd name="T66" fmla="*/ 120 w 667"/>
              <a:gd name="T67" fmla="*/ 266 h 666"/>
              <a:gd name="T68" fmla="*/ 347 w 667"/>
              <a:gd name="T69" fmla="*/ 266 h 666"/>
              <a:gd name="T70" fmla="*/ 372 w 667"/>
              <a:gd name="T71" fmla="*/ 300 h 666"/>
              <a:gd name="T72" fmla="*/ 444 w 667"/>
              <a:gd name="T73" fmla="*/ 266 h 666"/>
              <a:gd name="T74" fmla="*/ 547 w 667"/>
              <a:gd name="T75" fmla="*/ 386 h 666"/>
              <a:gd name="T76" fmla="*/ 467 w 667"/>
              <a:gd name="T77" fmla="*/ 546 h 666"/>
              <a:gd name="T78" fmla="*/ 459 w 667"/>
              <a:gd name="T79" fmla="*/ 349 h 666"/>
              <a:gd name="T80" fmla="*/ 357 w 667"/>
              <a:gd name="T81" fmla="*/ 347 h 666"/>
              <a:gd name="T82" fmla="*/ 347 w 667"/>
              <a:gd name="T83" fmla="*/ 546 h 666"/>
              <a:gd name="T84" fmla="*/ 267 w 667"/>
              <a:gd name="T85" fmla="*/ 2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7" h="666">
                <a:moveTo>
                  <a:pt x="133" y="0"/>
                </a:moveTo>
                <a:cubicBezTo>
                  <a:pt x="60" y="0"/>
                  <a:pt x="0" y="59"/>
                  <a:pt x="0" y="133"/>
                </a:cubicBezTo>
                <a:lnTo>
                  <a:pt x="0" y="533"/>
                </a:lnTo>
                <a:cubicBezTo>
                  <a:pt x="0" y="607"/>
                  <a:pt x="60" y="666"/>
                  <a:pt x="133" y="666"/>
                </a:cubicBezTo>
                <a:lnTo>
                  <a:pt x="533" y="666"/>
                </a:lnTo>
                <a:cubicBezTo>
                  <a:pt x="607" y="666"/>
                  <a:pt x="667" y="607"/>
                  <a:pt x="667" y="533"/>
                </a:cubicBezTo>
                <a:lnTo>
                  <a:pt x="667" y="133"/>
                </a:lnTo>
                <a:cubicBezTo>
                  <a:pt x="667" y="59"/>
                  <a:pt x="607" y="0"/>
                  <a:pt x="533" y="0"/>
                </a:cubicBezTo>
                <a:lnTo>
                  <a:pt x="133" y="0"/>
                </a:lnTo>
                <a:close/>
                <a:moveTo>
                  <a:pt x="133" y="26"/>
                </a:moveTo>
                <a:lnTo>
                  <a:pt x="533" y="26"/>
                </a:lnTo>
                <a:cubicBezTo>
                  <a:pt x="593" y="26"/>
                  <a:pt x="640" y="73"/>
                  <a:pt x="640" y="133"/>
                </a:cubicBezTo>
                <a:lnTo>
                  <a:pt x="640" y="533"/>
                </a:lnTo>
                <a:cubicBezTo>
                  <a:pt x="640" y="593"/>
                  <a:pt x="593" y="640"/>
                  <a:pt x="533" y="640"/>
                </a:cubicBezTo>
                <a:lnTo>
                  <a:pt x="133" y="640"/>
                </a:lnTo>
                <a:cubicBezTo>
                  <a:pt x="74" y="640"/>
                  <a:pt x="27" y="593"/>
                  <a:pt x="27" y="533"/>
                </a:cubicBezTo>
                <a:lnTo>
                  <a:pt x="27" y="133"/>
                </a:lnTo>
                <a:cubicBezTo>
                  <a:pt x="27" y="73"/>
                  <a:pt x="74" y="26"/>
                  <a:pt x="133" y="26"/>
                </a:cubicBezTo>
                <a:close/>
                <a:moveTo>
                  <a:pt x="160" y="106"/>
                </a:moveTo>
                <a:cubicBezTo>
                  <a:pt x="122" y="106"/>
                  <a:pt x="93" y="134"/>
                  <a:pt x="93" y="169"/>
                </a:cubicBezTo>
                <a:cubicBezTo>
                  <a:pt x="93" y="202"/>
                  <a:pt x="120" y="229"/>
                  <a:pt x="156" y="232"/>
                </a:cubicBezTo>
                <a:cubicBezTo>
                  <a:pt x="159" y="232"/>
                  <a:pt x="161" y="232"/>
                  <a:pt x="164" y="232"/>
                </a:cubicBezTo>
                <a:cubicBezTo>
                  <a:pt x="201" y="229"/>
                  <a:pt x="226" y="202"/>
                  <a:pt x="226" y="169"/>
                </a:cubicBezTo>
                <a:cubicBezTo>
                  <a:pt x="226" y="169"/>
                  <a:pt x="226" y="169"/>
                  <a:pt x="226" y="168"/>
                </a:cubicBezTo>
                <a:cubicBezTo>
                  <a:pt x="225" y="134"/>
                  <a:pt x="198" y="106"/>
                  <a:pt x="160" y="106"/>
                </a:cubicBezTo>
                <a:close/>
                <a:moveTo>
                  <a:pt x="160" y="133"/>
                </a:moveTo>
                <a:cubicBezTo>
                  <a:pt x="186" y="133"/>
                  <a:pt x="199" y="147"/>
                  <a:pt x="200" y="169"/>
                </a:cubicBezTo>
                <a:cubicBezTo>
                  <a:pt x="200" y="191"/>
                  <a:pt x="187" y="206"/>
                  <a:pt x="160" y="206"/>
                </a:cubicBezTo>
                <a:cubicBezTo>
                  <a:pt x="134" y="206"/>
                  <a:pt x="120" y="190"/>
                  <a:pt x="120" y="169"/>
                </a:cubicBezTo>
                <a:cubicBezTo>
                  <a:pt x="120" y="148"/>
                  <a:pt x="134" y="133"/>
                  <a:pt x="160" y="133"/>
                </a:cubicBezTo>
                <a:close/>
                <a:moveTo>
                  <a:pt x="107" y="240"/>
                </a:moveTo>
                <a:cubicBezTo>
                  <a:pt x="99" y="240"/>
                  <a:pt x="93" y="246"/>
                  <a:pt x="93" y="253"/>
                </a:cubicBezTo>
                <a:lnTo>
                  <a:pt x="93" y="560"/>
                </a:lnTo>
                <a:cubicBezTo>
                  <a:pt x="93" y="567"/>
                  <a:pt x="99" y="573"/>
                  <a:pt x="107" y="573"/>
                </a:cubicBezTo>
                <a:lnTo>
                  <a:pt x="213" y="573"/>
                </a:lnTo>
                <a:cubicBezTo>
                  <a:pt x="221" y="573"/>
                  <a:pt x="227" y="567"/>
                  <a:pt x="227" y="560"/>
                </a:cubicBezTo>
                <a:lnTo>
                  <a:pt x="227" y="465"/>
                </a:lnTo>
                <a:lnTo>
                  <a:pt x="227" y="253"/>
                </a:lnTo>
                <a:cubicBezTo>
                  <a:pt x="227" y="246"/>
                  <a:pt x="221" y="240"/>
                  <a:pt x="213" y="240"/>
                </a:cubicBezTo>
                <a:lnTo>
                  <a:pt x="107" y="240"/>
                </a:lnTo>
                <a:close/>
                <a:moveTo>
                  <a:pt x="253" y="240"/>
                </a:moveTo>
                <a:cubicBezTo>
                  <a:pt x="246" y="240"/>
                  <a:pt x="240" y="246"/>
                  <a:pt x="240" y="253"/>
                </a:cubicBezTo>
                <a:lnTo>
                  <a:pt x="240" y="560"/>
                </a:lnTo>
                <a:cubicBezTo>
                  <a:pt x="240" y="567"/>
                  <a:pt x="246" y="573"/>
                  <a:pt x="253" y="573"/>
                </a:cubicBezTo>
                <a:lnTo>
                  <a:pt x="360" y="573"/>
                </a:lnTo>
                <a:cubicBezTo>
                  <a:pt x="367" y="573"/>
                  <a:pt x="373" y="567"/>
                  <a:pt x="373" y="560"/>
                </a:cubicBezTo>
                <a:lnTo>
                  <a:pt x="373" y="386"/>
                </a:lnTo>
                <a:cubicBezTo>
                  <a:pt x="373" y="381"/>
                  <a:pt x="375" y="369"/>
                  <a:pt x="380" y="361"/>
                </a:cubicBezTo>
                <a:cubicBezTo>
                  <a:pt x="385" y="352"/>
                  <a:pt x="391" y="346"/>
                  <a:pt x="407" y="346"/>
                </a:cubicBezTo>
                <a:cubicBezTo>
                  <a:pt x="425" y="346"/>
                  <a:pt x="431" y="353"/>
                  <a:pt x="435" y="361"/>
                </a:cubicBezTo>
                <a:cubicBezTo>
                  <a:pt x="439" y="370"/>
                  <a:pt x="440" y="381"/>
                  <a:pt x="440" y="386"/>
                </a:cubicBezTo>
                <a:lnTo>
                  <a:pt x="440" y="560"/>
                </a:lnTo>
                <a:cubicBezTo>
                  <a:pt x="440" y="567"/>
                  <a:pt x="446" y="573"/>
                  <a:pt x="453" y="573"/>
                </a:cubicBezTo>
                <a:lnTo>
                  <a:pt x="560" y="573"/>
                </a:lnTo>
                <a:cubicBezTo>
                  <a:pt x="567" y="573"/>
                  <a:pt x="573" y="567"/>
                  <a:pt x="573" y="560"/>
                </a:cubicBezTo>
                <a:lnTo>
                  <a:pt x="573" y="386"/>
                </a:lnTo>
                <a:cubicBezTo>
                  <a:pt x="573" y="339"/>
                  <a:pt x="559" y="302"/>
                  <a:pt x="536" y="277"/>
                </a:cubicBezTo>
                <a:cubicBezTo>
                  <a:pt x="512" y="252"/>
                  <a:pt x="479" y="240"/>
                  <a:pt x="444" y="240"/>
                </a:cubicBezTo>
                <a:cubicBezTo>
                  <a:pt x="411" y="240"/>
                  <a:pt x="389" y="250"/>
                  <a:pt x="373" y="261"/>
                </a:cubicBezTo>
                <a:lnTo>
                  <a:pt x="373" y="253"/>
                </a:lnTo>
                <a:cubicBezTo>
                  <a:pt x="373" y="246"/>
                  <a:pt x="367" y="240"/>
                  <a:pt x="360" y="240"/>
                </a:cubicBezTo>
                <a:lnTo>
                  <a:pt x="253" y="240"/>
                </a:lnTo>
                <a:close/>
                <a:moveTo>
                  <a:pt x="120" y="266"/>
                </a:moveTo>
                <a:lnTo>
                  <a:pt x="200" y="266"/>
                </a:lnTo>
                <a:lnTo>
                  <a:pt x="200" y="465"/>
                </a:lnTo>
                <a:lnTo>
                  <a:pt x="200" y="546"/>
                </a:lnTo>
                <a:lnTo>
                  <a:pt x="120" y="546"/>
                </a:lnTo>
                <a:lnTo>
                  <a:pt x="120" y="266"/>
                </a:lnTo>
                <a:close/>
                <a:moveTo>
                  <a:pt x="267" y="266"/>
                </a:moveTo>
                <a:lnTo>
                  <a:pt x="347" y="266"/>
                </a:lnTo>
                <a:lnTo>
                  <a:pt x="347" y="294"/>
                </a:lnTo>
                <a:cubicBezTo>
                  <a:pt x="347" y="308"/>
                  <a:pt x="365" y="313"/>
                  <a:pt x="372" y="300"/>
                </a:cubicBezTo>
                <a:cubicBezTo>
                  <a:pt x="372" y="300"/>
                  <a:pt x="376" y="293"/>
                  <a:pt x="387" y="284"/>
                </a:cubicBezTo>
                <a:cubicBezTo>
                  <a:pt x="398" y="275"/>
                  <a:pt x="416" y="266"/>
                  <a:pt x="444" y="266"/>
                </a:cubicBezTo>
                <a:cubicBezTo>
                  <a:pt x="473" y="266"/>
                  <a:pt x="498" y="276"/>
                  <a:pt x="516" y="295"/>
                </a:cubicBezTo>
                <a:cubicBezTo>
                  <a:pt x="535" y="315"/>
                  <a:pt x="547" y="344"/>
                  <a:pt x="547" y="386"/>
                </a:cubicBezTo>
                <a:lnTo>
                  <a:pt x="547" y="546"/>
                </a:lnTo>
                <a:lnTo>
                  <a:pt x="467" y="546"/>
                </a:lnTo>
                <a:lnTo>
                  <a:pt x="467" y="386"/>
                </a:lnTo>
                <a:cubicBezTo>
                  <a:pt x="467" y="380"/>
                  <a:pt x="467" y="364"/>
                  <a:pt x="459" y="349"/>
                </a:cubicBezTo>
                <a:cubicBezTo>
                  <a:pt x="451" y="334"/>
                  <a:pt x="433" y="320"/>
                  <a:pt x="407" y="320"/>
                </a:cubicBezTo>
                <a:cubicBezTo>
                  <a:pt x="382" y="320"/>
                  <a:pt x="365" y="333"/>
                  <a:pt x="357" y="347"/>
                </a:cubicBezTo>
                <a:cubicBezTo>
                  <a:pt x="348" y="362"/>
                  <a:pt x="347" y="377"/>
                  <a:pt x="347" y="386"/>
                </a:cubicBezTo>
                <a:lnTo>
                  <a:pt x="347" y="546"/>
                </a:lnTo>
                <a:lnTo>
                  <a:pt x="267" y="546"/>
                </a:lnTo>
                <a:lnTo>
                  <a:pt x="267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Message">
            <a:extLst>
              <a:ext uri="{FF2B5EF4-FFF2-40B4-BE49-F238E27FC236}">
                <a16:creationId xmlns:a16="http://schemas.microsoft.com/office/drawing/2014/main" id="{B4A70405-2E87-49AC-B656-E3C4D15812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24172" y="3504555"/>
            <a:ext cx="161925" cy="117475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4" name="Line">
            <a:extLst>
              <a:ext uri="{FF2B5EF4-FFF2-40B4-BE49-F238E27FC236}">
                <a16:creationId xmlns:a16="http://schemas.microsoft.com/office/drawing/2014/main" id="{C2D33685-8BEF-442D-8B30-399F5AE7A1DF}"/>
              </a:ext>
            </a:extLst>
          </p:cNvPr>
          <p:cNvCxnSpPr>
            <a:cxnSpLocks/>
          </p:cNvCxnSpPr>
          <p:nvPr/>
        </p:nvCxnSpPr>
        <p:spPr bwMode="auto">
          <a:xfrm>
            <a:off x="4285822" y="3337530"/>
            <a:ext cx="102087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9479226-52CD-4A2D-BCE4-7A4D7DC771B6}"/>
              </a:ext>
            </a:extLst>
          </p:cNvPr>
          <p:cNvSpPr txBox="1"/>
          <p:nvPr/>
        </p:nvSpPr>
        <p:spPr>
          <a:xfrm>
            <a:off x="4184823" y="3806772"/>
            <a:ext cx="816276" cy="611312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Terms of use    contact us  </a:t>
            </a: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RSS</a:t>
            </a:r>
          </a:p>
          <a:p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Copyright</a:t>
            </a:r>
          </a:p>
        </p:txBody>
      </p:sp>
      <p:sp>
        <p:nvSpPr>
          <p:cNvPr id="96" name="Rectangle">
            <a:extLst>
              <a:ext uri="{FF2B5EF4-FFF2-40B4-BE49-F238E27FC236}">
                <a16:creationId xmlns:a16="http://schemas.microsoft.com/office/drawing/2014/main" id="{B58E2E05-B20B-447D-8BBD-B819E5A4C3D7}"/>
              </a:ext>
            </a:extLst>
          </p:cNvPr>
          <p:cNvSpPr/>
          <p:nvPr/>
        </p:nvSpPr>
        <p:spPr>
          <a:xfrm>
            <a:off x="4129268" y="1207628"/>
            <a:ext cx="1854209" cy="337308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Close">
            <a:extLst>
              <a:ext uri="{FF2B5EF4-FFF2-40B4-BE49-F238E27FC236}">
                <a16:creationId xmlns:a16="http://schemas.microsoft.com/office/drawing/2014/main" id="{A818BF4A-1A20-47F9-979A-A3BDB44CEC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17711" y="1286243"/>
            <a:ext cx="161925" cy="163512"/>
          </a:xfrm>
          <a:custGeom>
            <a:avLst/>
            <a:gdLst>
              <a:gd name="T0" fmla="*/ 333 w 667"/>
              <a:gd name="T1" fmla="*/ 0 h 667"/>
              <a:gd name="T2" fmla="*/ 0 w 667"/>
              <a:gd name="T3" fmla="*/ 334 h 667"/>
              <a:gd name="T4" fmla="*/ 333 w 667"/>
              <a:gd name="T5" fmla="*/ 667 h 667"/>
              <a:gd name="T6" fmla="*/ 667 w 667"/>
              <a:gd name="T7" fmla="*/ 334 h 667"/>
              <a:gd name="T8" fmla="*/ 333 w 667"/>
              <a:gd name="T9" fmla="*/ 0 h 667"/>
              <a:gd name="T10" fmla="*/ 333 w 667"/>
              <a:gd name="T11" fmla="*/ 27 h 667"/>
              <a:gd name="T12" fmla="*/ 640 w 667"/>
              <a:gd name="T13" fmla="*/ 334 h 667"/>
              <a:gd name="T14" fmla="*/ 333 w 667"/>
              <a:gd name="T15" fmla="*/ 640 h 667"/>
              <a:gd name="T16" fmla="*/ 27 w 667"/>
              <a:gd name="T17" fmla="*/ 334 h 667"/>
              <a:gd name="T18" fmla="*/ 333 w 667"/>
              <a:gd name="T19" fmla="*/ 27 h 667"/>
              <a:gd name="T20" fmla="*/ 210 w 667"/>
              <a:gd name="T21" fmla="*/ 200 h 667"/>
              <a:gd name="T22" fmla="*/ 204 w 667"/>
              <a:gd name="T23" fmla="*/ 223 h 667"/>
              <a:gd name="T24" fmla="*/ 314 w 667"/>
              <a:gd name="T25" fmla="*/ 334 h 667"/>
              <a:gd name="T26" fmla="*/ 204 w 667"/>
              <a:gd name="T27" fmla="*/ 444 h 667"/>
              <a:gd name="T28" fmla="*/ 223 w 667"/>
              <a:gd name="T29" fmla="*/ 463 h 667"/>
              <a:gd name="T30" fmla="*/ 333 w 667"/>
              <a:gd name="T31" fmla="*/ 353 h 667"/>
              <a:gd name="T32" fmla="*/ 444 w 667"/>
              <a:gd name="T33" fmla="*/ 463 h 667"/>
              <a:gd name="T34" fmla="*/ 463 w 667"/>
              <a:gd name="T35" fmla="*/ 463 h 667"/>
              <a:gd name="T36" fmla="*/ 463 w 667"/>
              <a:gd name="T37" fmla="*/ 444 h 667"/>
              <a:gd name="T38" fmla="*/ 352 w 667"/>
              <a:gd name="T39" fmla="*/ 334 h 667"/>
              <a:gd name="T40" fmla="*/ 463 w 667"/>
              <a:gd name="T41" fmla="*/ 223 h 667"/>
              <a:gd name="T42" fmla="*/ 452 w 667"/>
              <a:gd name="T43" fmla="*/ 200 h 667"/>
              <a:gd name="T44" fmla="*/ 444 w 667"/>
              <a:gd name="T45" fmla="*/ 204 h 667"/>
              <a:gd name="T46" fmla="*/ 333 w 667"/>
              <a:gd name="T47" fmla="*/ 314 h 667"/>
              <a:gd name="T48" fmla="*/ 223 w 667"/>
              <a:gd name="T49" fmla="*/ 204 h 667"/>
              <a:gd name="T50" fmla="*/ 210 w 667"/>
              <a:gd name="T51" fmla="*/ 20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7" h="667">
                <a:moveTo>
                  <a:pt x="333" y="0"/>
                </a:moveTo>
                <a:cubicBezTo>
                  <a:pt x="149" y="0"/>
                  <a:pt x="0" y="150"/>
                  <a:pt x="0" y="334"/>
                </a:cubicBezTo>
                <a:cubicBezTo>
                  <a:pt x="0" y="518"/>
                  <a:pt x="149" y="667"/>
                  <a:pt x="333" y="667"/>
                </a:cubicBezTo>
                <a:cubicBezTo>
                  <a:pt x="517" y="667"/>
                  <a:pt x="667" y="518"/>
                  <a:pt x="667" y="334"/>
                </a:cubicBezTo>
                <a:cubicBezTo>
                  <a:pt x="667" y="150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3" y="27"/>
                  <a:pt x="640" y="164"/>
                  <a:pt x="640" y="334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4"/>
                </a:cubicBezTo>
                <a:cubicBezTo>
                  <a:pt x="27" y="164"/>
                  <a:pt x="164" y="27"/>
                  <a:pt x="333" y="27"/>
                </a:cubicBezTo>
                <a:close/>
                <a:moveTo>
                  <a:pt x="210" y="200"/>
                </a:moveTo>
                <a:cubicBezTo>
                  <a:pt x="201" y="202"/>
                  <a:pt x="196" y="217"/>
                  <a:pt x="204" y="223"/>
                </a:cubicBezTo>
                <a:lnTo>
                  <a:pt x="314" y="334"/>
                </a:lnTo>
                <a:lnTo>
                  <a:pt x="204" y="444"/>
                </a:lnTo>
                <a:cubicBezTo>
                  <a:pt x="191" y="457"/>
                  <a:pt x="210" y="476"/>
                  <a:pt x="223" y="463"/>
                </a:cubicBezTo>
                <a:lnTo>
                  <a:pt x="333" y="353"/>
                </a:lnTo>
                <a:lnTo>
                  <a:pt x="444" y="463"/>
                </a:lnTo>
                <a:cubicBezTo>
                  <a:pt x="449" y="468"/>
                  <a:pt x="458" y="468"/>
                  <a:pt x="463" y="463"/>
                </a:cubicBezTo>
                <a:cubicBezTo>
                  <a:pt x="468" y="458"/>
                  <a:pt x="468" y="449"/>
                  <a:pt x="463" y="444"/>
                </a:cubicBezTo>
                <a:lnTo>
                  <a:pt x="352" y="334"/>
                </a:lnTo>
                <a:lnTo>
                  <a:pt x="463" y="223"/>
                </a:lnTo>
                <a:cubicBezTo>
                  <a:pt x="472" y="214"/>
                  <a:pt x="465" y="198"/>
                  <a:pt x="452" y="200"/>
                </a:cubicBezTo>
                <a:cubicBezTo>
                  <a:pt x="449" y="201"/>
                  <a:pt x="446" y="202"/>
                  <a:pt x="444" y="204"/>
                </a:cubicBezTo>
                <a:lnTo>
                  <a:pt x="333" y="314"/>
                </a:lnTo>
                <a:lnTo>
                  <a:pt x="223" y="204"/>
                </a:lnTo>
                <a:cubicBezTo>
                  <a:pt x="219" y="199"/>
                  <a:pt x="213" y="200"/>
                  <a:pt x="210" y="200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03A4356-3FEB-48B4-8489-0A276E707119}"/>
              </a:ext>
            </a:extLst>
          </p:cNvPr>
          <p:cNvSpPr txBox="1"/>
          <p:nvPr/>
        </p:nvSpPr>
        <p:spPr>
          <a:xfrm>
            <a:off x="185296" y="895531"/>
            <a:ext cx="231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pc web</a:t>
            </a:r>
            <a:endParaRPr lang="ko-KR" alt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2D5DA4-297A-4862-9C77-AE8369FB6C2B}"/>
              </a:ext>
            </a:extLst>
          </p:cNvPr>
          <p:cNvSpPr txBox="1"/>
          <p:nvPr/>
        </p:nvSpPr>
        <p:spPr>
          <a:xfrm>
            <a:off x="3783584" y="910114"/>
            <a:ext cx="231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mobile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120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C520E6-1C2C-4311-832D-D4F44CF92B4F}"/>
              </a:ext>
            </a:extLst>
          </p:cNvPr>
          <p:cNvSpPr/>
          <p:nvPr/>
        </p:nvSpPr>
        <p:spPr>
          <a:xfrm>
            <a:off x="6726725" y="607897"/>
            <a:ext cx="2174306" cy="57114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B – Landing page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2DC1B3-837D-4FDF-A978-DD8AD9D2E9C7}"/>
              </a:ext>
            </a:extLst>
          </p:cNvPr>
          <p:cNvSpPr/>
          <p:nvPr/>
        </p:nvSpPr>
        <p:spPr>
          <a:xfrm>
            <a:off x="6713665" y="607898"/>
            <a:ext cx="2162916" cy="2883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j-lt"/>
                <a:ea typeface="+mj-ea"/>
              </a:rPr>
              <a:t>Descriptions</a:t>
            </a:r>
            <a:endParaRPr lang="ko-KR" altLang="en-US" sz="10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Rectangle">
            <a:extLst>
              <a:ext uri="{FF2B5EF4-FFF2-40B4-BE49-F238E27FC236}">
                <a16:creationId xmlns:a16="http://schemas.microsoft.com/office/drawing/2014/main" id="{B12F546F-4526-4AA4-AD63-C9F20943328F}"/>
              </a:ext>
            </a:extLst>
          </p:cNvPr>
          <p:cNvSpPr/>
          <p:nvPr/>
        </p:nvSpPr>
        <p:spPr>
          <a:xfrm>
            <a:off x="982045" y="1049368"/>
            <a:ext cx="2304000" cy="4759266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Rectangle">
            <a:extLst>
              <a:ext uri="{FF2B5EF4-FFF2-40B4-BE49-F238E27FC236}">
                <a16:creationId xmlns:a16="http://schemas.microsoft.com/office/drawing/2014/main" id="{2723DE46-B637-40FA-A632-33F468A7544E}"/>
              </a:ext>
            </a:extLst>
          </p:cNvPr>
          <p:cNvSpPr/>
          <p:nvPr/>
        </p:nvSpPr>
        <p:spPr>
          <a:xfrm>
            <a:off x="1462097" y="2096990"/>
            <a:ext cx="1152000" cy="853445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9" name="Rectangle">
            <a:extLst>
              <a:ext uri="{FF2B5EF4-FFF2-40B4-BE49-F238E27FC236}">
                <a16:creationId xmlns:a16="http://schemas.microsoft.com/office/drawing/2014/main" id="{AD2038D5-0F8C-4DEB-B423-6354D767F081}"/>
              </a:ext>
            </a:extLst>
          </p:cNvPr>
          <p:cNvSpPr/>
          <p:nvPr/>
        </p:nvSpPr>
        <p:spPr>
          <a:xfrm>
            <a:off x="1467028" y="1128500"/>
            <a:ext cx="1728715" cy="967517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">
            <a:extLst>
              <a:ext uri="{FF2B5EF4-FFF2-40B4-BE49-F238E27FC236}">
                <a16:creationId xmlns:a16="http://schemas.microsoft.com/office/drawing/2014/main" id="{9F16C801-266D-4F90-B42F-D694551925FA}"/>
              </a:ext>
            </a:extLst>
          </p:cNvPr>
          <p:cNvSpPr/>
          <p:nvPr/>
        </p:nvSpPr>
        <p:spPr>
          <a:xfrm>
            <a:off x="2611917" y="2096989"/>
            <a:ext cx="583825" cy="576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6" name="Rectangle">
            <a:extLst>
              <a:ext uri="{FF2B5EF4-FFF2-40B4-BE49-F238E27FC236}">
                <a16:creationId xmlns:a16="http://schemas.microsoft.com/office/drawing/2014/main" id="{1FE67793-D21A-40E0-8371-E5768E274D81}"/>
              </a:ext>
            </a:extLst>
          </p:cNvPr>
          <p:cNvSpPr/>
          <p:nvPr/>
        </p:nvSpPr>
        <p:spPr>
          <a:xfrm>
            <a:off x="2616849" y="2665570"/>
            <a:ext cx="578893" cy="93543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F3A2AAA3-811C-4512-B725-3E7E6582D972}"/>
              </a:ext>
            </a:extLst>
          </p:cNvPr>
          <p:cNvSpPr/>
          <p:nvPr/>
        </p:nvSpPr>
        <p:spPr>
          <a:xfrm>
            <a:off x="1467029" y="2950435"/>
            <a:ext cx="576000" cy="568572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51" name="Rectangle">
            <a:extLst>
              <a:ext uri="{FF2B5EF4-FFF2-40B4-BE49-F238E27FC236}">
                <a16:creationId xmlns:a16="http://schemas.microsoft.com/office/drawing/2014/main" id="{A315DD9A-4742-4579-9AE3-61C801A2C2FF}"/>
              </a:ext>
            </a:extLst>
          </p:cNvPr>
          <p:cNvSpPr/>
          <p:nvPr/>
        </p:nvSpPr>
        <p:spPr>
          <a:xfrm>
            <a:off x="2037364" y="2948551"/>
            <a:ext cx="576000" cy="86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57" name="Rectangle">
            <a:extLst>
              <a:ext uri="{FF2B5EF4-FFF2-40B4-BE49-F238E27FC236}">
                <a16:creationId xmlns:a16="http://schemas.microsoft.com/office/drawing/2014/main" id="{48AD8A09-6850-4016-9E9C-875070040E14}"/>
              </a:ext>
            </a:extLst>
          </p:cNvPr>
          <p:cNvSpPr/>
          <p:nvPr/>
        </p:nvSpPr>
        <p:spPr>
          <a:xfrm>
            <a:off x="2611918" y="3601008"/>
            <a:ext cx="583825" cy="502445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58" name="Rectangle">
            <a:extLst>
              <a:ext uri="{FF2B5EF4-FFF2-40B4-BE49-F238E27FC236}">
                <a16:creationId xmlns:a16="http://schemas.microsoft.com/office/drawing/2014/main" id="{1897E820-5DD0-46A7-82C8-DDE318552C96}"/>
              </a:ext>
            </a:extLst>
          </p:cNvPr>
          <p:cNvSpPr/>
          <p:nvPr/>
        </p:nvSpPr>
        <p:spPr>
          <a:xfrm>
            <a:off x="1462097" y="3519007"/>
            <a:ext cx="576000" cy="71762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59" name="Rectangle">
            <a:extLst>
              <a:ext uri="{FF2B5EF4-FFF2-40B4-BE49-F238E27FC236}">
                <a16:creationId xmlns:a16="http://schemas.microsoft.com/office/drawing/2014/main" id="{4B00FA1B-200F-4E84-9CF2-EF442572BCE9}"/>
              </a:ext>
            </a:extLst>
          </p:cNvPr>
          <p:cNvSpPr/>
          <p:nvPr/>
        </p:nvSpPr>
        <p:spPr>
          <a:xfrm>
            <a:off x="2038096" y="3804630"/>
            <a:ext cx="570335" cy="708616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60" name="Rectangle">
            <a:extLst>
              <a:ext uri="{FF2B5EF4-FFF2-40B4-BE49-F238E27FC236}">
                <a16:creationId xmlns:a16="http://schemas.microsoft.com/office/drawing/2014/main" id="{73AA6EDF-4555-4225-B151-A331A331D7E9}"/>
              </a:ext>
            </a:extLst>
          </p:cNvPr>
          <p:cNvSpPr/>
          <p:nvPr/>
        </p:nvSpPr>
        <p:spPr>
          <a:xfrm>
            <a:off x="2616851" y="4095532"/>
            <a:ext cx="578891" cy="41771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61" name="Rectangle">
            <a:extLst>
              <a:ext uri="{FF2B5EF4-FFF2-40B4-BE49-F238E27FC236}">
                <a16:creationId xmlns:a16="http://schemas.microsoft.com/office/drawing/2014/main" id="{344EBC2B-000B-457D-9604-CA4B5BD15925}"/>
              </a:ext>
            </a:extLst>
          </p:cNvPr>
          <p:cNvSpPr/>
          <p:nvPr/>
        </p:nvSpPr>
        <p:spPr>
          <a:xfrm>
            <a:off x="1467030" y="4234094"/>
            <a:ext cx="571066" cy="660322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64" name="Rectangle">
            <a:extLst>
              <a:ext uri="{FF2B5EF4-FFF2-40B4-BE49-F238E27FC236}">
                <a16:creationId xmlns:a16="http://schemas.microsoft.com/office/drawing/2014/main" id="{BA6F4732-1B6E-4A09-AE42-3F40DD388E9C}"/>
              </a:ext>
            </a:extLst>
          </p:cNvPr>
          <p:cNvSpPr/>
          <p:nvPr/>
        </p:nvSpPr>
        <p:spPr>
          <a:xfrm>
            <a:off x="2037365" y="4513246"/>
            <a:ext cx="1158378" cy="81317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65" name="Rectangle">
            <a:extLst>
              <a:ext uri="{FF2B5EF4-FFF2-40B4-BE49-F238E27FC236}">
                <a16:creationId xmlns:a16="http://schemas.microsoft.com/office/drawing/2014/main" id="{95B4867B-B4DD-4C72-A1A6-D4D3E542F56F}"/>
              </a:ext>
            </a:extLst>
          </p:cNvPr>
          <p:cNvSpPr/>
          <p:nvPr/>
        </p:nvSpPr>
        <p:spPr>
          <a:xfrm>
            <a:off x="1462387" y="4894416"/>
            <a:ext cx="571066" cy="432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68" name="Rectangle">
            <a:extLst>
              <a:ext uri="{FF2B5EF4-FFF2-40B4-BE49-F238E27FC236}">
                <a16:creationId xmlns:a16="http://schemas.microsoft.com/office/drawing/2014/main" id="{360254A4-B3CC-44D5-AA46-F45A835E221D}"/>
              </a:ext>
            </a:extLst>
          </p:cNvPr>
          <p:cNvSpPr/>
          <p:nvPr/>
        </p:nvSpPr>
        <p:spPr>
          <a:xfrm>
            <a:off x="1462096" y="5326416"/>
            <a:ext cx="1733936" cy="38116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69" name="Rectangle">
            <a:extLst>
              <a:ext uri="{FF2B5EF4-FFF2-40B4-BE49-F238E27FC236}">
                <a16:creationId xmlns:a16="http://schemas.microsoft.com/office/drawing/2014/main" id="{3391F34E-EF34-425E-9109-B5BA7DB6C42E}"/>
              </a:ext>
            </a:extLst>
          </p:cNvPr>
          <p:cNvSpPr/>
          <p:nvPr/>
        </p:nvSpPr>
        <p:spPr>
          <a:xfrm>
            <a:off x="982045" y="1049367"/>
            <a:ext cx="386851" cy="475926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">
            <a:extLst>
              <a:ext uri="{FF2B5EF4-FFF2-40B4-BE49-F238E27FC236}">
                <a16:creationId xmlns:a16="http://schemas.microsoft.com/office/drawing/2014/main" id="{1C6E802B-C93A-449D-84A5-83E5695F8B7F}"/>
              </a:ext>
            </a:extLst>
          </p:cNvPr>
          <p:cNvSpPr/>
          <p:nvPr/>
        </p:nvSpPr>
        <p:spPr>
          <a:xfrm>
            <a:off x="4572000" y="1043165"/>
            <a:ext cx="740229" cy="3267578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Selection Overlay">
            <a:extLst>
              <a:ext uri="{FF2B5EF4-FFF2-40B4-BE49-F238E27FC236}">
                <a16:creationId xmlns:a16="http://schemas.microsoft.com/office/drawing/2014/main" id="{37E05F76-5572-4242-86AC-A64E9C219F55}"/>
              </a:ext>
            </a:extLst>
          </p:cNvPr>
          <p:cNvSpPr/>
          <p:nvPr/>
        </p:nvSpPr>
        <p:spPr>
          <a:xfrm>
            <a:off x="1467029" y="1140031"/>
            <a:ext cx="1729003" cy="955986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Selection Overlay">
            <a:extLst>
              <a:ext uri="{FF2B5EF4-FFF2-40B4-BE49-F238E27FC236}">
                <a16:creationId xmlns:a16="http://schemas.microsoft.com/office/drawing/2014/main" id="{9F84F4BA-52BE-414A-8A35-4F7AE059666F}"/>
              </a:ext>
            </a:extLst>
          </p:cNvPr>
          <p:cNvSpPr/>
          <p:nvPr/>
        </p:nvSpPr>
        <p:spPr>
          <a:xfrm>
            <a:off x="4572000" y="1049368"/>
            <a:ext cx="740229" cy="962312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Rectangle">
            <a:extLst>
              <a:ext uri="{FF2B5EF4-FFF2-40B4-BE49-F238E27FC236}">
                <a16:creationId xmlns:a16="http://schemas.microsoft.com/office/drawing/2014/main" id="{A4B49A79-2BAA-47A7-87B7-F745CA2B4501}"/>
              </a:ext>
            </a:extLst>
          </p:cNvPr>
          <p:cNvSpPr/>
          <p:nvPr/>
        </p:nvSpPr>
        <p:spPr>
          <a:xfrm>
            <a:off x="4611581" y="1096346"/>
            <a:ext cx="108000" cy="1080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Rectangle">
            <a:extLst>
              <a:ext uri="{FF2B5EF4-FFF2-40B4-BE49-F238E27FC236}">
                <a16:creationId xmlns:a16="http://schemas.microsoft.com/office/drawing/2014/main" id="{C4A888C8-2549-4C20-A2E0-B5952AC6A50D}"/>
              </a:ext>
            </a:extLst>
          </p:cNvPr>
          <p:cNvSpPr>
            <a:spLocks/>
          </p:cNvSpPr>
          <p:nvPr/>
        </p:nvSpPr>
        <p:spPr>
          <a:xfrm>
            <a:off x="4620914" y="2028162"/>
            <a:ext cx="648000" cy="648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1" name="Rectangle">
            <a:extLst>
              <a:ext uri="{FF2B5EF4-FFF2-40B4-BE49-F238E27FC236}">
                <a16:creationId xmlns:a16="http://schemas.microsoft.com/office/drawing/2014/main" id="{3FB61C95-3FF3-4D0C-8732-4D8E70CD04A0}"/>
              </a:ext>
            </a:extLst>
          </p:cNvPr>
          <p:cNvSpPr>
            <a:spLocks/>
          </p:cNvSpPr>
          <p:nvPr/>
        </p:nvSpPr>
        <p:spPr>
          <a:xfrm>
            <a:off x="4629851" y="2732551"/>
            <a:ext cx="648000" cy="648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3" name="Rectangle">
            <a:extLst>
              <a:ext uri="{FF2B5EF4-FFF2-40B4-BE49-F238E27FC236}">
                <a16:creationId xmlns:a16="http://schemas.microsoft.com/office/drawing/2014/main" id="{4EA7BFDA-9E6D-4321-BAA8-832F465DDF80}"/>
              </a:ext>
            </a:extLst>
          </p:cNvPr>
          <p:cNvSpPr>
            <a:spLocks/>
          </p:cNvSpPr>
          <p:nvPr/>
        </p:nvSpPr>
        <p:spPr>
          <a:xfrm>
            <a:off x="4629851" y="3436940"/>
            <a:ext cx="648000" cy="648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grpSp>
        <p:nvGrpSpPr>
          <p:cNvPr id="86" name="Cutout">
            <a:extLst>
              <a:ext uri="{FF2B5EF4-FFF2-40B4-BE49-F238E27FC236}">
                <a16:creationId xmlns:a16="http://schemas.microsoft.com/office/drawing/2014/main" id="{E01B00C2-FEBD-467F-976F-280D2EE026A2}"/>
              </a:ext>
            </a:extLst>
          </p:cNvPr>
          <p:cNvGrpSpPr/>
          <p:nvPr/>
        </p:nvGrpSpPr>
        <p:grpSpPr>
          <a:xfrm rot="5400000">
            <a:off x="4848782" y="3834971"/>
            <a:ext cx="239713" cy="933450"/>
            <a:chOff x="6402388" y="1584325"/>
            <a:chExt cx="239713" cy="933450"/>
          </a:xfrm>
          <a:solidFill>
            <a:srgbClr val="FFFFFF"/>
          </a:solidFill>
        </p:grpSpPr>
        <p:sp>
          <p:nvSpPr>
            <p:cNvPr id="87" name="Fill">
              <a:extLst>
                <a:ext uri="{FF2B5EF4-FFF2-40B4-BE49-F238E27FC236}">
                  <a16:creationId xmlns:a16="http://schemas.microsoft.com/office/drawing/2014/main" id="{A0533826-3625-4DC0-91DF-70210F72B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74 w 151"/>
                <a:gd name="T1" fmla="*/ 588 h 588"/>
                <a:gd name="T2" fmla="*/ 151 w 151"/>
                <a:gd name="T3" fmla="*/ 518 h 588"/>
                <a:gd name="T4" fmla="*/ 74 w 151"/>
                <a:gd name="T5" fmla="*/ 441 h 588"/>
                <a:gd name="T6" fmla="*/ 151 w 151"/>
                <a:gd name="T7" fmla="*/ 375 h 588"/>
                <a:gd name="T8" fmla="*/ 74 w 151"/>
                <a:gd name="T9" fmla="*/ 294 h 588"/>
                <a:gd name="T10" fmla="*/ 151 w 151"/>
                <a:gd name="T11" fmla="*/ 231 h 588"/>
                <a:gd name="T12" fmla="*/ 74 w 151"/>
                <a:gd name="T13" fmla="*/ 147 h 588"/>
                <a:gd name="T14" fmla="*/ 151 w 151"/>
                <a:gd name="T15" fmla="*/ 88 h 588"/>
                <a:gd name="T16" fmla="*/ 74 w 151"/>
                <a:gd name="T17" fmla="*/ 0 h 588"/>
                <a:gd name="T18" fmla="*/ 0 w 151"/>
                <a:gd name="T19" fmla="*/ 0 h 588"/>
                <a:gd name="T20" fmla="*/ 78 w 151"/>
                <a:gd name="T21" fmla="*/ 88 h 588"/>
                <a:gd name="T22" fmla="*/ 0 w 151"/>
                <a:gd name="T23" fmla="*/ 147 h 588"/>
                <a:gd name="T24" fmla="*/ 78 w 151"/>
                <a:gd name="T25" fmla="*/ 231 h 588"/>
                <a:gd name="T26" fmla="*/ 0 w 151"/>
                <a:gd name="T27" fmla="*/ 294 h 588"/>
                <a:gd name="T28" fmla="*/ 78 w 151"/>
                <a:gd name="T29" fmla="*/ 375 h 588"/>
                <a:gd name="T30" fmla="*/ 0 w 151"/>
                <a:gd name="T31" fmla="*/ 441 h 588"/>
                <a:gd name="T32" fmla="*/ 78 w 151"/>
                <a:gd name="T33" fmla="*/ 518 h 588"/>
                <a:gd name="T34" fmla="*/ 0 w 151"/>
                <a:gd name="T35" fmla="*/ 588 h 588"/>
                <a:gd name="T36" fmla="*/ 74 w 151"/>
                <a:gd name="T37" fmla="*/ 588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588">
                  <a:moveTo>
                    <a:pt x="74" y="588"/>
                  </a:moveTo>
                  <a:lnTo>
                    <a:pt x="151" y="518"/>
                  </a:lnTo>
                  <a:lnTo>
                    <a:pt x="74" y="441"/>
                  </a:lnTo>
                  <a:lnTo>
                    <a:pt x="151" y="375"/>
                  </a:lnTo>
                  <a:lnTo>
                    <a:pt x="74" y="294"/>
                  </a:lnTo>
                  <a:lnTo>
                    <a:pt x="151" y="231"/>
                  </a:lnTo>
                  <a:lnTo>
                    <a:pt x="74" y="147"/>
                  </a:lnTo>
                  <a:lnTo>
                    <a:pt x="151" y="88"/>
                  </a:lnTo>
                  <a:lnTo>
                    <a:pt x="74" y="0"/>
                  </a:lnTo>
                  <a:lnTo>
                    <a:pt x="0" y="0"/>
                  </a:lnTo>
                  <a:lnTo>
                    <a:pt x="78" y="88"/>
                  </a:lnTo>
                  <a:lnTo>
                    <a:pt x="0" y="147"/>
                  </a:lnTo>
                  <a:lnTo>
                    <a:pt x="78" y="231"/>
                  </a:lnTo>
                  <a:lnTo>
                    <a:pt x="0" y="294"/>
                  </a:lnTo>
                  <a:lnTo>
                    <a:pt x="78" y="375"/>
                  </a:lnTo>
                  <a:lnTo>
                    <a:pt x="0" y="441"/>
                  </a:lnTo>
                  <a:lnTo>
                    <a:pt x="78" y="518"/>
                  </a:lnTo>
                  <a:lnTo>
                    <a:pt x="0" y="588"/>
                  </a:lnTo>
                  <a:lnTo>
                    <a:pt x="74" y="58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Border">
              <a:extLst>
                <a:ext uri="{FF2B5EF4-FFF2-40B4-BE49-F238E27FC236}">
                  <a16:creationId xmlns:a16="http://schemas.microsoft.com/office/drawing/2014/main" id="{02DB20A9-40FA-43BD-950D-F578B9E0D5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2388" y="1584325"/>
              <a:ext cx="239713" cy="933450"/>
            </a:xfrm>
            <a:custGeom>
              <a:avLst/>
              <a:gdLst>
                <a:gd name="T0" fmla="*/ 0 w 909"/>
                <a:gd name="T1" fmla="*/ 0 h 3585"/>
                <a:gd name="T2" fmla="*/ 467 w 909"/>
                <a:gd name="T3" fmla="*/ 535 h 3585"/>
                <a:gd name="T4" fmla="*/ 0 w 909"/>
                <a:gd name="T5" fmla="*/ 896 h 3585"/>
                <a:gd name="T6" fmla="*/ 467 w 909"/>
                <a:gd name="T7" fmla="*/ 1409 h 3585"/>
                <a:gd name="T8" fmla="*/ 0 w 909"/>
                <a:gd name="T9" fmla="*/ 1793 h 3585"/>
                <a:gd name="T10" fmla="*/ 467 w 909"/>
                <a:gd name="T11" fmla="*/ 2284 h 3585"/>
                <a:gd name="T12" fmla="*/ 0 w 909"/>
                <a:gd name="T13" fmla="*/ 2689 h 3585"/>
                <a:gd name="T14" fmla="*/ 467 w 909"/>
                <a:gd name="T15" fmla="*/ 3158 h 3585"/>
                <a:gd name="T16" fmla="*/ 0 w 909"/>
                <a:gd name="T17" fmla="*/ 3585 h 3585"/>
                <a:gd name="T18" fmla="*/ 442 w 909"/>
                <a:gd name="T19" fmla="*/ 3585 h 3585"/>
                <a:gd name="T20" fmla="*/ 909 w 909"/>
                <a:gd name="T21" fmla="*/ 3158 h 3585"/>
                <a:gd name="T22" fmla="*/ 442 w 909"/>
                <a:gd name="T23" fmla="*/ 2689 h 3585"/>
                <a:gd name="T24" fmla="*/ 909 w 909"/>
                <a:gd name="T25" fmla="*/ 2284 h 3585"/>
                <a:gd name="T26" fmla="*/ 442 w 909"/>
                <a:gd name="T27" fmla="*/ 1793 h 3585"/>
                <a:gd name="T28" fmla="*/ 909 w 909"/>
                <a:gd name="T29" fmla="*/ 1409 h 3585"/>
                <a:gd name="T30" fmla="*/ 442 w 909"/>
                <a:gd name="T31" fmla="*/ 896 h 3585"/>
                <a:gd name="T32" fmla="*/ 909 w 909"/>
                <a:gd name="T33" fmla="*/ 535 h 3585"/>
                <a:gd name="T34" fmla="*/ 442 w 909"/>
                <a:gd name="T35" fmla="*/ 0 h 3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9" h="3585">
                  <a:moveTo>
                    <a:pt x="0" y="0"/>
                  </a:moveTo>
                  <a:lnTo>
                    <a:pt x="467" y="535"/>
                  </a:lnTo>
                  <a:lnTo>
                    <a:pt x="0" y="896"/>
                  </a:lnTo>
                  <a:lnTo>
                    <a:pt x="467" y="1409"/>
                  </a:lnTo>
                  <a:lnTo>
                    <a:pt x="0" y="1793"/>
                  </a:lnTo>
                  <a:lnTo>
                    <a:pt x="467" y="2284"/>
                  </a:lnTo>
                  <a:lnTo>
                    <a:pt x="0" y="2689"/>
                  </a:lnTo>
                  <a:lnTo>
                    <a:pt x="467" y="3158"/>
                  </a:lnTo>
                  <a:lnTo>
                    <a:pt x="0" y="3585"/>
                  </a:lnTo>
                  <a:moveTo>
                    <a:pt x="442" y="3585"/>
                  </a:moveTo>
                  <a:lnTo>
                    <a:pt x="909" y="3158"/>
                  </a:lnTo>
                  <a:lnTo>
                    <a:pt x="442" y="2689"/>
                  </a:lnTo>
                  <a:lnTo>
                    <a:pt x="909" y="2284"/>
                  </a:lnTo>
                  <a:lnTo>
                    <a:pt x="442" y="1793"/>
                  </a:lnTo>
                  <a:lnTo>
                    <a:pt x="909" y="1409"/>
                  </a:lnTo>
                  <a:lnTo>
                    <a:pt x="442" y="896"/>
                  </a:lnTo>
                  <a:lnTo>
                    <a:pt x="909" y="535"/>
                  </a:lnTo>
                  <a:lnTo>
                    <a:pt x="442" y="0"/>
                  </a:lnTo>
                </a:path>
              </a:pathLst>
            </a:cu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31DF1918-B39A-40BA-8DB0-44CACF982023}"/>
              </a:ext>
            </a:extLst>
          </p:cNvPr>
          <p:cNvSpPr txBox="1"/>
          <p:nvPr/>
        </p:nvSpPr>
        <p:spPr>
          <a:xfrm>
            <a:off x="1462387" y="1484987"/>
            <a:ext cx="1733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</a:t>
            </a:r>
            <a:r>
              <a:rPr lang="ko-KR" alt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</a:t>
            </a:r>
            <a:endParaRPr lang="ko-KR" alt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오른쪽 대괄호 89">
            <a:extLst>
              <a:ext uri="{FF2B5EF4-FFF2-40B4-BE49-F238E27FC236}">
                <a16:creationId xmlns:a16="http://schemas.microsoft.com/office/drawing/2014/main" id="{F9E4B925-C9B3-475A-9E2C-10C96702BAED}"/>
              </a:ext>
            </a:extLst>
          </p:cNvPr>
          <p:cNvSpPr/>
          <p:nvPr/>
        </p:nvSpPr>
        <p:spPr>
          <a:xfrm>
            <a:off x="3299105" y="2051729"/>
            <a:ext cx="89859" cy="1549275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오른쪽 대괄호 91">
            <a:extLst>
              <a:ext uri="{FF2B5EF4-FFF2-40B4-BE49-F238E27FC236}">
                <a16:creationId xmlns:a16="http://schemas.microsoft.com/office/drawing/2014/main" id="{DC3C5062-03C9-4D0D-94D2-16BA69EB400B}"/>
              </a:ext>
            </a:extLst>
          </p:cNvPr>
          <p:cNvSpPr/>
          <p:nvPr/>
        </p:nvSpPr>
        <p:spPr>
          <a:xfrm>
            <a:off x="3317711" y="3718560"/>
            <a:ext cx="89859" cy="1989025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4DF6BF5-BFE3-41A5-B317-CCB177AA99A9}"/>
              </a:ext>
            </a:extLst>
          </p:cNvPr>
          <p:cNvSpPr txBox="1"/>
          <p:nvPr/>
        </p:nvSpPr>
        <p:spPr>
          <a:xfrm>
            <a:off x="3480476" y="2346361"/>
            <a:ext cx="9381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Newsroom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+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Insights area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2B3CB2-52B7-45B1-85C8-8E513B5F33CF}"/>
              </a:ext>
            </a:extLst>
          </p:cNvPr>
          <p:cNvSpPr txBox="1"/>
          <p:nvPr/>
        </p:nvSpPr>
        <p:spPr>
          <a:xfrm>
            <a:off x="2640657" y="3191215"/>
            <a:ext cx="938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Trend reports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3E7BCB-2434-486B-80C4-A9636A091B93}"/>
              </a:ext>
            </a:extLst>
          </p:cNvPr>
          <p:cNvSpPr txBox="1"/>
          <p:nvPr/>
        </p:nvSpPr>
        <p:spPr>
          <a:xfrm>
            <a:off x="3445008" y="4697271"/>
            <a:ext cx="938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Works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F2153F-9EAC-4044-8F1B-27F0B9094641}"/>
              </a:ext>
            </a:extLst>
          </p:cNvPr>
          <p:cNvSpPr txBox="1"/>
          <p:nvPr/>
        </p:nvSpPr>
        <p:spPr>
          <a:xfrm>
            <a:off x="950379" y="1135974"/>
            <a:ext cx="53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GNB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261278A-A7CA-4F98-95E4-8D71D4A57462}"/>
              </a:ext>
            </a:extLst>
          </p:cNvPr>
          <p:cNvSpPr txBox="1"/>
          <p:nvPr/>
        </p:nvSpPr>
        <p:spPr>
          <a:xfrm>
            <a:off x="4161403" y="1027235"/>
            <a:ext cx="53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menu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9FAC9E-9603-4FB0-9E4A-63369F945EB4}"/>
              </a:ext>
            </a:extLst>
          </p:cNvPr>
          <p:cNvSpPr txBox="1"/>
          <p:nvPr/>
        </p:nvSpPr>
        <p:spPr>
          <a:xfrm>
            <a:off x="982045" y="766431"/>
            <a:ext cx="231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pc web</a:t>
            </a:r>
            <a:endParaRPr lang="ko-KR" altLang="en-US" sz="1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DF7FFBD-1B43-4D20-A952-E94D514ECE29}"/>
              </a:ext>
            </a:extLst>
          </p:cNvPr>
          <p:cNvSpPr txBox="1"/>
          <p:nvPr/>
        </p:nvSpPr>
        <p:spPr>
          <a:xfrm>
            <a:off x="3783584" y="781014"/>
            <a:ext cx="231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mobile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51675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C520E6-1C2C-4311-832D-D4F44CF92B4F}"/>
              </a:ext>
            </a:extLst>
          </p:cNvPr>
          <p:cNvSpPr/>
          <p:nvPr/>
        </p:nvSpPr>
        <p:spPr>
          <a:xfrm>
            <a:off x="6726725" y="607897"/>
            <a:ext cx="2174306" cy="57114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B - list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2DC1B3-837D-4FDF-A978-DD8AD9D2E9C7}"/>
              </a:ext>
            </a:extLst>
          </p:cNvPr>
          <p:cNvSpPr/>
          <p:nvPr/>
        </p:nvSpPr>
        <p:spPr>
          <a:xfrm>
            <a:off x="6713665" y="607898"/>
            <a:ext cx="2162916" cy="2883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j-lt"/>
                <a:ea typeface="+mj-ea"/>
              </a:rPr>
              <a:t>Descriptions</a:t>
            </a:r>
            <a:endParaRPr lang="ko-KR" altLang="en-US" sz="10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Rectangle">
            <a:extLst>
              <a:ext uri="{FF2B5EF4-FFF2-40B4-BE49-F238E27FC236}">
                <a16:creationId xmlns:a16="http://schemas.microsoft.com/office/drawing/2014/main" id="{B12F546F-4526-4AA4-AD63-C9F20943328F}"/>
              </a:ext>
            </a:extLst>
          </p:cNvPr>
          <p:cNvSpPr/>
          <p:nvPr/>
        </p:nvSpPr>
        <p:spPr>
          <a:xfrm>
            <a:off x="982045" y="1049368"/>
            <a:ext cx="2304000" cy="370508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">
            <a:extLst>
              <a:ext uri="{FF2B5EF4-FFF2-40B4-BE49-F238E27FC236}">
                <a16:creationId xmlns:a16="http://schemas.microsoft.com/office/drawing/2014/main" id="{1FE67793-D21A-40E0-8371-E5768E274D81}"/>
              </a:ext>
            </a:extLst>
          </p:cNvPr>
          <p:cNvSpPr/>
          <p:nvPr/>
        </p:nvSpPr>
        <p:spPr>
          <a:xfrm>
            <a:off x="2616849" y="1697717"/>
            <a:ext cx="578893" cy="65056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7" name="Rectangle">
            <a:extLst>
              <a:ext uri="{FF2B5EF4-FFF2-40B4-BE49-F238E27FC236}">
                <a16:creationId xmlns:a16="http://schemas.microsoft.com/office/drawing/2014/main" id="{F3A2AAA3-811C-4512-B725-3E7E6582D972}"/>
              </a:ext>
            </a:extLst>
          </p:cNvPr>
          <p:cNvSpPr/>
          <p:nvPr/>
        </p:nvSpPr>
        <p:spPr>
          <a:xfrm>
            <a:off x="1467029" y="1697718"/>
            <a:ext cx="576000" cy="568572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1" name="Rectangle">
            <a:extLst>
              <a:ext uri="{FF2B5EF4-FFF2-40B4-BE49-F238E27FC236}">
                <a16:creationId xmlns:a16="http://schemas.microsoft.com/office/drawing/2014/main" id="{A315DD9A-4742-4579-9AE3-61C801A2C2FF}"/>
              </a:ext>
            </a:extLst>
          </p:cNvPr>
          <p:cNvSpPr/>
          <p:nvPr/>
        </p:nvSpPr>
        <p:spPr>
          <a:xfrm>
            <a:off x="2037364" y="1695834"/>
            <a:ext cx="576000" cy="864000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57" name="Rectangle">
            <a:extLst>
              <a:ext uri="{FF2B5EF4-FFF2-40B4-BE49-F238E27FC236}">
                <a16:creationId xmlns:a16="http://schemas.microsoft.com/office/drawing/2014/main" id="{48AD8A09-6850-4016-9E9C-875070040E14}"/>
              </a:ext>
            </a:extLst>
          </p:cNvPr>
          <p:cNvSpPr/>
          <p:nvPr/>
        </p:nvSpPr>
        <p:spPr>
          <a:xfrm>
            <a:off x="2611918" y="2348291"/>
            <a:ext cx="583825" cy="762311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58" name="Rectangle">
            <a:extLst>
              <a:ext uri="{FF2B5EF4-FFF2-40B4-BE49-F238E27FC236}">
                <a16:creationId xmlns:a16="http://schemas.microsoft.com/office/drawing/2014/main" id="{1897E820-5DD0-46A7-82C8-DDE318552C96}"/>
              </a:ext>
            </a:extLst>
          </p:cNvPr>
          <p:cNvSpPr/>
          <p:nvPr/>
        </p:nvSpPr>
        <p:spPr>
          <a:xfrm>
            <a:off x="1462097" y="2266290"/>
            <a:ext cx="576000" cy="71762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59" name="Rectangle">
            <a:extLst>
              <a:ext uri="{FF2B5EF4-FFF2-40B4-BE49-F238E27FC236}">
                <a16:creationId xmlns:a16="http://schemas.microsoft.com/office/drawing/2014/main" id="{4B00FA1B-200F-4E84-9CF2-EF442572BCE9}"/>
              </a:ext>
            </a:extLst>
          </p:cNvPr>
          <p:cNvSpPr/>
          <p:nvPr/>
        </p:nvSpPr>
        <p:spPr>
          <a:xfrm>
            <a:off x="2038096" y="2551913"/>
            <a:ext cx="570335" cy="708616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60" name="Rectangle">
            <a:extLst>
              <a:ext uri="{FF2B5EF4-FFF2-40B4-BE49-F238E27FC236}">
                <a16:creationId xmlns:a16="http://schemas.microsoft.com/office/drawing/2014/main" id="{73AA6EDF-4555-4225-B151-A331A331D7E9}"/>
              </a:ext>
            </a:extLst>
          </p:cNvPr>
          <p:cNvSpPr/>
          <p:nvPr/>
        </p:nvSpPr>
        <p:spPr>
          <a:xfrm>
            <a:off x="2616851" y="3102681"/>
            <a:ext cx="578891" cy="708616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61" name="Rectangle">
            <a:extLst>
              <a:ext uri="{FF2B5EF4-FFF2-40B4-BE49-F238E27FC236}">
                <a16:creationId xmlns:a16="http://schemas.microsoft.com/office/drawing/2014/main" id="{344EBC2B-000B-457D-9604-CA4B5BD15925}"/>
              </a:ext>
            </a:extLst>
          </p:cNvPr>
          <p:cNvSpPr/>
          <p:nvPr/>
        </p:nvSpPr>
        <p:spPr>
          <a:xfrm>
            <a:off x="1467030" y="2981377"/>
            <a:ext cx="571066" cy="660322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65" name="Rectangle">
            <a:extLst>
              <a:ext uri="{FF2B5EF4-FFF2-40B4-BE49-F238E27FC236}">
                <a16:creationId xmlns:a16="http://schemas.microsoft.com/office/drawing/2014/main" id="{95B4867B-B4DD-4C72-A1A6-D4D3E542F56F}"/>
              </a:ext>
            </a:extLst>
          </p:cNvPr>
          <p:cNvSpPr/>
          <p:nvPr/>
        </p:nvSpPr>
        <p:spPr>
          <a:xfrm>
            <a:off x="1462387" y="3641699"/>
            <a:ext cx="571066" cy="660322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69" name="Rectangle">
            <a:extLst>
              <a:ext uri="{FF2B5EF4-FFF2-40B4-BE49-F238E27FC236}">
                <a16:creationId xmlns:a16="http://schemas.microsoft.com/office/drawing/2014/main" id="{3391F34E-EF34-425E-9109-B5BA7DB6C42E}"/>
              </a:ext>
            </a:extLst>
          </p:cNvPr>
          <p:cNvSpPr/>
          <p:nvPr/>
        </p:nvSpPr>
        <p:spPr>
          <a:xfrm>
            <a:off x="982045" y="1049367"/>
            <a:ext cx="386851" cy="370508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">
            <a:extLst>
              <a:ext uri="{FF2B5EF4-FFF2-40B4-BE49-F238E27FC236}">
                <a16:creationId xmlns:a16="http://schemas.microsoft.com/office/drawing/2014/main" id="{C581F070-A67A-49BF-8B09-4129556BC94E}"/>
              </a:ext>
            </a:extLst>
          </p:cNvPr>
          <p:cNvSpPr/>
          <p:nvPr/>
        </p:nvSpPr>
        <p:spPr>
          <a:xfrm>
            <a:off x="2040852" y="3254135"/>
            <a:ext cx="571066" cy="829034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35" name="Rectangle">
            <a:extLst>
              <a:ext uri="{FF2B5EF4-FFF2-40B4-BE49-F238E27FC236}">
                <a16:creationId xmlns:a16="http://schemas.microsoft.com/office/drawing/2014/main" id="{26E6048B-F8D5-455E-91BA-7985D2982149}"/>
              </a:ext>
            </a:extLst>
          </p:cNvPr>
          <p:cNvSpPr/>
          <p:nvPr/>
        </p:nvSpPr>
        <p:spPr>
          <a:xfrm>
            <a:off x="2613803" y="3811297"/>
            <a:ext cx="578891" cy="708616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36" name="Rectangle">
            <a:extLst>
              <a:ext uri="{FF2B5EF4-FFF2-40B4-BE49-F238E27FC236}">
                <a16:creationId xmlns:a16="http://schemas.microsoft.com/office/drawing/2014/main" id="{663CE836-E2B9-40E8-89BA-1A4ABCEB26A9}"/>
              </a:ext>
            </a:extLst>
          </p:cNvPr>
          <p:cNvSpPr/>
          <p:nvPr/>
        </p:nvSpPr>
        <p:spPr>
          <a:xfrm>
            <a:off x="2037804" y="4086312"/>
            <a:ext cx="571066" cy="557162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EF403A-8201-4CEC-A61B-A7BC7F3B6550}"/>
              </a:ext>
            </a:extLst>
          </p:cNvPr>
          <p:cNvSpPr txBox="1"/>
          <p:nvPr/>
        </p:nvSpPr>
        <p:spPr>
          <a:xfrm>
            <a:off x="1368896" y="1160150"/>
            <a:ext cx="1930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endParaRPr lang="ko-KR" alt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">
            <a:extLst>
              <a:ext uri="{FF2B5EF4-FFF2-40B4-BE49-F238E27FC236}">
                <a16:creationId xmlns:a16="http://schemas.microsoft.com/office/drawing/2014/main" id="{5190B453-1316-425F-86F0-F26EAB844114}"/>
              </a:ext>
            </a:extLst>
          </p:cNvPr>
          <p:cNvSpPr txBox="1"/>
          <p:nvPr/>
        </p:nvSpPr>
        <p:spPr>
          <a:xfrm>
            <a:off x="1381955" y="1375260"/>
            <a:ext cx="1865421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 copy text…</a:t>
            </a:r>
          </a:p>
        </p:txBody>
      </p:sp>
      <p:sp>
        <p:nvSpPr>
          <p:cNvPr id="42" name="Rectangle">
            <a:extLst>
              <a:ext uri="{FF2B5EF4-FFF2-40B4-BE49-F238E27FC236}">
                <a16:creationId xmlns:a16="http://schemas.microsoft.com/office/drawing/2014/main" id="{26DFD3F1-C114-4109-8B88-449766F2CB49}"/>
              </a:ext>
            </a:extLst>
          </p:cNvPr>
          <p:cNvSpPr/>
          <p:nvPr/>
        </p:nvSpPr>
        <p:spPr>
          <a:xfrm>
            <a:off x="3915844" y="1045751"/>
            <a:ext cx="2304000" cy="370870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">
            <a:extLst>
              <a:ext uri="{FF2B5EF4-FFF2-40B4-BE49-F238E27FC236}">
                <a16:creationId xmlns:a16="http://schemas.microsoft.com/office/drawing/2014/main" id="{C41509D1-6248-471F-B860-D698534D1EF7}"/>
              </a:ext>
            </a:extLst>
          </p:cNvPr>
          <p:cNvSpPr/>
          <p:nvPr/>
        </p:nvSpPr>
        <p:spPr>
          <a:xfrm>
            <a:off x="3915844" y="1045750"/>
            <a:ext cx="386851" cy="3708702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">
            <a:extLst>
              <a:ext uri="{FF2B5EF4-FFF2-40B4-BE49-F238E27FC236}">
                <a16:creationId xmlns:a16="http://schemas.microsoft.com/office/drawing/2014/main" id="{58FFF723-B1D6-4A61-8891-F28E9CFD8392}"/>
              </a:ext>
            </a:extLst>
          </p:cNvPr>
          <p:cNvSpPr/>
          <p:nvPr/>
        </p:nvSpPr>
        <p:spPr>
          <a:xfrm>
            <a:off x="5550648" y="2983913"/>
            <a:ext cx="578893" cy="65056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44" name="Rectangle">
            <a:extLst>
              <a:ext uri="{FF2B5EF4-FFF2-40B4-BE49-F238E27FC236}">
                <a16:creationId xmlns:a16="http://schemas.microsoft.com/office/drawing/2014/main" id="{E59F3F7A-59B4-4153-AEBF-1257E5AA4490}"/>
              </a:ext>
            </a:extLst>
          </p:cNvPr>
          <p:cNvSpPr/>
          <p:nvPr/>
        </p:nvSpPr>
        <p:spPr>
          <a:xfrm>
            <a:off x="4400828" y="2983914"/>
            <a:ext cx="576000" cy="568572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45" name="Rectangle">
            <a:extLst>
              <a:ext uri="{FF2B5EF4-FFF2-40B4-BE49-F238E27FC236}">
                <a16:creationId xmlns:a16="http://schemas.microsoft.com/office/drawing/2014/main" id="{A90DF3B7-9590-4519-B30B-63D6540CFD88}"/>
              </a:ext>
            </a:extLst>
          </p:cNvPr>
          <p:cNvSpPr/>
          <p:nvPr/>
        </p:nvSpPr>
        <p:spPr>
          <a:xfrm>
            <a:off x="4971163" y="2983914"/>
            <a:ext cx="576000" cy="862116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48" name="Rectangle">
            <a:extLst>
              <a:ext uri="{FF2B5EF4-FFF2-40B4-BE49-F238E27FC236}">
                <a16:creationId xmlns:a16="http://schemas.microsoft.com/office/drawing/2014/main" id="{3F70899B-DCBA-4382-BCC4-B06E6B29EEA6}"/>
              </a:ext>
            </a:extLst>
          </p:cNvPr>
          <p:cNvSpPr/>
          <p:nvPr/>
        </p:nvSpPr>
        <p:spPr>
          <a:xfrm>
            <a:off x="5545717" y="3634487"/>
            <a:ext cx="583825" cy="762311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49" name="Rectangle">
            <a:extLst>
              <a:ext uri="{FF2B5EF4-FFF2-40B4-BE49-F238E27FC236}">
                <a16:creationId xmlns:a16="http://schemas.microsoft.com/office/drawing/2014/main" id="{513300C2-8A45-488F-A769-42D5555063DB}"/>
              </a:ext>
            </a:extLst>
          </p:cNvPr>
          <p:cNvSpPr/>
          <p:nvPr/>
        </p:nvSpPr>
        <p:spPr>
          <a:xfrm>
            <a:off x="4395896" y="3552486"/>
            <a:ext cx="576000" cy="71762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50" name="Rectangle">
            <a:extLst>
              <a:ext uri="{FF2B5EF4-FFF2-40B4-BE49-F238E27FC236}">
                <a16:creationId xmlns:a16="http://schemas.microsoft.com/office/drawing/2014/main" id="{4E64CA71-B31D-4EBC-AD18-CE3B7FCE888B}"/>
              </a:ext>
            </a:extLst>
          </p:cNvPr>
          <p:cNvSpPr/>
          <p:nvPr/>
        </p:nvSpPr>
        <p:spPr>
          <a:xfrm>
            <a:off x="4971895" y="3838109"/>
            <a:ext cx="575268" cy="708616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711551-326E-43C1-8DB4-93957CC646CF}"/>
              </a:ext>
            </a:extLst>
          </p:cNvPr>
          <p:cNvSpPr txBox="1"/>
          <p:nvPr/>
        </p:nvSpPr>
        <p:spPr>
          <a:xfrm>
            <a:off x="4302695" y="1156533"/>
            <a:ext cx="19302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endParaRPr lang="ko-KR" alt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">
            <a:extLst>
              <a:ext uri="{FF2B5EF4-FFF2-40B4-BE49-F238E27FC236}">
                <a16:creationId xmlns:a16="http://schemas.microsoft.com/office/drawing/2014/main" id="{C14268B0-3666-435E-ADE3-A16E9B9438D8}"/>
              </a:ext>
            </a:extLst>
          </p:cNvPr>
          <p:cNvSpPr txBox="1"/>
          <p:nvPr/>
        </p:nvSpPr>
        <p:spPr>
          <a:xfrm>
            <a:off x="4315754" y="1371643"/>
            <a:ext cx="1865421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 copy text…</a:t>
            </a:r>
          </a:p>
        </p:txBody>
      </p:sp>
      <p:sp>
        <p:nvSpPr>
          <p:cNvPr id="77" name="Rectangle">
            <a:extLst>
              <a:ext uri="{FF2B5EF4-FFF2-40B4-BE49-F238E27FC236}">
                <a16:creationId xmlns:a16="http://schemas.microsoft.com/office/drawing/2014/main" id="{8565CF6F-273F-404A-9C86-4D796EE6EC57}"/>
              </a:ext>
            </a:extLst>
          </p:cNvPr>
          <p:cNvSpPr/>
          <p:nvPr/>
        </p:nvSpPr>
        <p:spPr>
          <a:xfrm>
            <a:off x="4400829" y="1653074"/>
            <a:ext cx="1728713" cy="828158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97" name="Rectangle">
            <a:extLst>
              <a:ext uri="{FF2B5EF4-FFF2-40B4-BE49-F238E27FC236}">
                <a16:creationId xmlns:a16="http://schemas.microsoft.com/office/drawing/2014/main" id="{F2BCACB7-014B-4026-AAEB-93A7940C4BB5}"/>
              </a:ext>
            </a:extLst>
          </p:cNvPr>
          <p:cNvSpPr/>
          <p:nvPr/>
        </p:nvSpPr>
        <p:spPr>
          <a:xfrm>
            <a:off x="5557180" y="1653074"/>
            <a:ext cx="569314" cy="413611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Rectangle">
            <a:extLst>
              <a:ext uri="{FF2B5EF4-FFF2-40B4-BE49-F238E27FC236}">
                <a16:creationId xmlns:a16="http://schemas.microsoft.com/office/drawing/2014/main" id="{9F006C22-36E2-47E8-BFD9-D72AD533F0C5}"/>
              </a:ext>
            </a:extLst>
          </p:cNvPr>
          <p:cNvSpPr/>
          <p:nvPr/>
        </p:nvSpPr>
        <p:spPr>
          <a:xfrm>
            <a:off x="5557180" y="2067621"/>
            <a:ext cx="573680" cy="413611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0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25407B5E-1CF3-474A-A018-E7C6D5AF500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400829" y="2685098"/>
            <a:ext cx="736326" cy="241092"/>
            <a:chOff x="595686" y="1261242"/>
            <a:chExt cx="1368150" cy="241092"/>
          </a:xfrm>
          <a:solidFill>
            <a:srgbClr val="FFFFFF"/>
          </a:solidFill>
        </p:grpSpPr>
        <p:sp>
          <p:nvSpPr>
            <p:cNvPr id="101" name="Text Box">
              <a:extLst>
                <a:ext uri="{FF2B5EF4-FFF2-40B4-BE49-F238E27FC236}">
                  <a16:creationId xmlns:a16="http://schemas.microsoft.com/office/drawing/2014/main" id="{742A6CCE-EC5D-4F0D-AC78-75F424A4A2AD}"/>
                </a:ext>
              </a:extLst>
            </p:cNvPr>
            <p:cNvSpPr/>
            <p:nvPr/>
          </p:nvSpPr>
          <p:spPr>
            <a:xfrm>
              <a:off x="595686" y="1261242"/>
              <a:ext cx="1368150" cy="24109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56032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2019</a:t>
              </a:r>
            </a:p>
          </p:txBody>
        </p:sp>
        <p:sp>
          <p:nvSpPr>
            <p:cNvPr id="102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DF97B46-A668-4DB6-B74E-2A5DE88EB4DD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 flipH="1">
              <a:off x="1750155" y="1363700"/>
              <a:ext cx="118932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CB79A81D-C69A-49E9-9F02-5E99D5FEC549}"/>
              </a:ext>
            </a:extLst>
          </p:cNvPr>
          <p:cNvSpPr txBox="1"/>
          <p:nvPr/>
        </p:nvSpPr>
        <p:spPr>
          <a:xfrm>
            <a:off x="950379" y="1135974"/>
            <a:ext cx="53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GNB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E973B64-D12F-4266-82FF-191DFF7E77EE}"/>
              </a:ext>
            </a:extLst>
          </p:cNvPr>
          <p:cNvSpPr txBox="1"/>
          <p:nvPr/>
        </p:nvSpPr>
        <p:spPr>
          <a:xfrm>
            <a:off x="982045" y="748330"/>
            <a:ext cx="231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기본 리스트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D99F9AA-EF6B-4795-BFFE-85A46FBEA862}"/>
              </a:ext>
            </a:extLst>
          </p:cNvPr>
          <p:cNvSpPr txBox="1"/>
          <p:nvPr/>
        </p:nvSpPr>
        <p:spPr>
          <a:xfrm>
            <a:off x="3895628" y="726959"/>
            <a:ext cx="231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리포트 리스트</a:t>
            </a:r>
          </a:p>
        </p:txBody>
      </p:sp>
    </p:spTree>
    <p:extLst>
      <p:ext uri="{BB962C8B-B14F-4D97-AF65-F5344CB8AC3E}">
        <p14:creationId xmlns:p14="http://schemas.microsoft.com/office/powerpoint/2010/main" val="1040271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C520E6-1C2C-4311-832D-D4F44CF92B4F}"/>
              </a:ext>
            </a:extLst>
          </p:cNvPr>
          <p:cNvSpPr/>
          <p:nvPr/>
        </p:nvSpPr>
        <p:spPr>
          <a:xfrm>
            <a:off x="6726725" y="607897"/>
            <a:ext cx="2174306" cy="57114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B – article detail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2DC1B3-837D-4FDF-A978-DD8AD9D2E9C7}"/>
              </a:ext>
            </a:extLst>
          </p:cNvPr>
          <p:cNvSpPr/>
          <p:nvPr/>
        </p:nvSpPr>
        <p:spPr>
          <a:xfrm>
            <a:off x="6713665" y="607898"/>
            <a:ext cx="2162916" cy="2883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j-lt"/>
                <a:ea typeface="+mj-ea"/>
              </a:rPr>
              <a:t>Descriptions</a:t>
            </a:r>
            <a:endParaRPr lang="ko-KR" altLang="en-US" sz="10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62" name="Rectangle">
            <a:extLst>
              <a:ext uri="{FF2B5EF4-FFF2-40B4-BE49-F238E27FC236}">
                <a16:creationId xmlns:a16="http://schemas.microsoft.com/office/drawing/2014/main" id="{B12F546F-4526-4AA4-AD63-C9F20943328F}"/>
              </a:ext>
            </a:extLst>
          </p:cNvPr>
          <p:cNvSpPr/>
          <p:nvPr/>
        </p:nvSpPr>
        <p:spPr>
          <a:xfrm>
            <a:off x="982045" y="1049368"/>
            <a:ext cx="2304000" cy="370508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">
            <a:extLst>
              <a:ext uri="{FF2B5EF4-FFF2-40B4-BE49-F238E27FC236}">
                <a16:creationId xmlns:a16="http://schemas.microsoft.com/office/drawing/2014/main" id="{3391F34E-EF34-425E-9109-B5BA7DB6C42E}"/>
              </a:ext>
            </a:extLst>
          </p:cNvPr>
          <p:cNvSpPr/>
          <p:nvPr/>
        </p:nvSpPr>
        <p:spPr>
          <a:xfrm>
            <a:off x="982045" y="1049367"/>
            <a:ext cx="386851" cy="370508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EF403A-8201-4CEC-A61B-A7BC7F3B6550}"/>
              </a:ext>
            </a:extLst>
          </p:cNvPr>
          <p:cNvSpPr txBox="1"/>
          <p:nvPr/>
        </p:nvSpPr>
        <p:spPr>
          <a:xfrm>
            <a:off x="1553965" y="1152447"/>
            <a:ext cx="1732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ko-KR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</a:t>
            </a:r>
            <a:endParaRPr lang="ko-KR" alt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">
            <a:extLst>
              <a:ext uri="{FF2B5EF4-FFF2-40B4-BE49-F238E27FC236}">
                <a16:creationId xmlns:a16="http://schemas.microsoft.com/office/drawing/2014/main" id="{5190B453-1316-425F-86F0-F26EAB844114}"/>
              </a:ext>
            </a:extLst>
          </p:cNvPr>
          <p:cNvSpPr txBox="1"/>
          <p:nvPr/>
        </p:nvSpPr>
        <p:spPr>
          <a:xfrm>
            <a:off x="1560812" y="1380112"/>
            <a:ext cx="1673942" cy="196977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8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 copy text…</a:t>
            </a:r>
          </a:p>
        </p:txBody>
      </p:sp>
      <p:grpSp>
        <p:nvGrpSpPr>
          <p:cNvPr id="66" name="Placeholder">
            <a:extLst>
              <a:ext uri="{FF2B5EF4-FFF2-40B4-BE49-F238E27FC236}">
                <a16:creationId xmlns:a16="http://schemas.microsoft.com/office/drawing/2014/main" id="{BD90D833-49B8-40AD-8980-26880FC0B386}"/>
              </a:ext>
            </a:extLst>
          </p:cNvPr>
          <p:cNvGrpSpPr>
            <a:grpSpLocks noChangeAspect="1"/>
          </p:cNvGrpSpPr>
          <p:nvPr/>
        </p:nvGrpSpPr>
        <p:grpSpPr>
          <a:xfrm>
            <a:off x="1560814" y="1630025"/>
            <a:ext cx="1147552" cy="819333"/>
            <a:chOff x="5107122" y="2328044"/>
            <a:chExt cx="1257959" cy="1008112"/>
          </a:xfrm>
          <a:solidFill>
            <a:srgbClr val="FFFFFF"/>
          </a:solidFill>
        </p:grpSpPr>
        <p:sp>
          <p:nvSpPr>
            <p:cNvPr id="68" name="Border">
              <a:extLst>
                <a:ext uri="{FF2B5EF4-FFF2-40B4-BE49-F238E27FC236}">
                  <a16:creationId xmlns:a16="http://schemas.microsoft.com/office/drawing/2014/main" id="{B618CD7C-F298-4BD9-A99B-53B4F3E05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7122" y="2328044"/>
              <a:ext cx="1257959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Picture">
              <a:extLst>
                <a:ext uri="{FF2B5EF4-FFF2-40B4-BE49-F238E27FC236}">
                  <a16:creationId xmlns:a16="http://schemas.microsoft.com/office/drawing/2014/main" id="{1A507B77-7731-4C01-9A57-B5B5811B6C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8737" y="2457563"/>
              <a:ext cx="1074728" cy="786978"/>
            </a:xfrm>
            <a:custGeom>
              <a:avLst/>
              <a:gdLst>
                <a:gd name="T0" fmla="*/ 0 w 1329"/>
                <a:gd name="T1" fmla="*/ 784 h 969"/>
                <a:gd name="T2" fmla="*/ 303 w 1329"/>
                <a:gd name="T3" fmla="*/ 481 h 969"/>
                <a:gd name="T4" fmla="*/ 460 w 1329"/>
                <a:gd name="T5" fmla="*/ 638 h 969"/>
                <a:gd name="T6" fmla="*/ 941 w 1329"/>
                <a:gd name="T7" fmla="*/ 157 h 969"/>
                <a:gd name="T8" fmla="*/ 1329 w 1329"/>
                <a:gd name="T9" fmla="*/ 545 h 969"/>
                <a:gd name="T10" fmla="*/ 1329 w 1329"/>
                <a:gd name="T11" fmla="*/ 969 h 969"/>
                <a:gd name="T12" fmla="*/ 0 w 1329"/>
                <a:gd name="T13" fmla="*/ 969 h 969"/>
                <a:gd name="T14" fmla="*/ 0 w 1329"/>
                <a:gd name="T15" fmla="*/ 784 h 969"/>
                <a:gd name="T16" fmla="*/ 363 w 1329"/>
                <a:gd name="T17" fmla="*/ 180 h 969"/>
                <a:gd name="T18" fmla="*/ 184 w 1329"/>
                <a:gd name="T19" fmla="*/ 360 h 969"/>
                <a:gd name="T20" fmla="*/ 4 w 1329"/>
                <a:gd name="T21" fmla="*/ 180 h 969"/>
                <a:gd name="T22" fmla="*/ 184 w 1329"/>
                <a:gd name="T23" fmla="*/ 0 h 969"/>
                <a:gd name="T24" fmla="*/ 363 w 1329"/>
                <a:gd name="T25" fmla="*/ 18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9" h="969">
                  <a:moveTo>
                    <a:pt x="0" y="784"/>
                  </a:moveTo>
                  <a:lnTo>
                    <a:pt x="303" y="481"/>
                  </a:lnTo>
                  <a:lnTo>
                    <a:pt x="460" y="638"/>
                  </a:lnTo>
                  <a:lnTo>
                    <a:pt x="941" y="157"/>
                  </a:lnTo>
                  <a:lnTo>
                    <a:pt x="1329" y="545"/>
                  </a:lnTo>
                  <a:lnTo>
                    <a:pt x="1329" y="969"/>
                  </a:lnTo>
                  <a:lnTo>
                    <a:pt x="0" y="969"/>
                  </a:lnTo>
                  <a:lnTo>
                    <a:pt x="0" y="784"/>
                  </a:lnTo>
                  <a:close/>
                  <a:moveTo>
                    <a:pt x="363" y="180"/>
                  </a:moveTo>
                  <a:cubicBezTo>
                    <a:pt x="363" y="279"/>
                    <a:pt x="283" y="360"/>
                    <a:pt x="184" y="360"/>
                  </a:cubicBezTo>
                  <a:cubicBezTo>
                    <a:pt x="84" y="360"/>
                    <a:pt x="4" y="279"/>
                    <a:pt x="4" y="180"/>
                  </a:cubicBezTo>
                  <a:cubicBezTo>
                    <a:pt x="4" y="80"/>
                    <a:pt x="84" y="0"/>
                    <a:pt x="184" y="0"/>
                  </a:cubicBezTo>
                  <a:cubicBezTo>
                    <a:pt x="283" y="0"/>
                    <a:pt x="363" y="80"/>
                    <a:pt x="363" y="180"/>
                  </a:cubicBezTo>
                  <a:close/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2" name="Dummy Text">
            <a:extLst>
              <a:ext uri="{FF2B5EF4-FFF2-40B4-BE49-F238E27FC236}">
                <a16:creationId xmlns:a16="http://schemas.microsoft.com/office/drawing/2014/main" id="{50AD70FB-3402-4366-83A7-BB76363DBF42}"/>
              </a:ext>
            </a:extLst>
          </p:cNvPr>
          <p:cNvGrpSpPr>
            <a:grpSpLocks noChangeAspect="1"/>
          </p:cNvGrpSpPr>
          <p:nvPr/>
        </p:nvGrpSpPr>
        <p:grpSpPr>
          <a:xfrm>
            <a:off x="1560814" y="2558415"/>
            <a:ext cx="1147552" cy="650875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73" name="Line 1">
              <a:extLst>
                <a:ext uri="{FF2B5EF4-FFF2-40B4-BE49-F238E27FC236}">
                  <a16:creationId xmlns:a16="http://schemas.microsoft.com/office/drawing/2014/main" id="{B1AF61FF-B787-4335-90DC-3120AAF73B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Line 2">
              <a:extLst>
                <a:ext uri="{FF2B5EF4-FFF2-40B4-BE49-F238E27FC236}">
                  <a16:creationId xmlns:a16="http://schemas.microsoft.com/office/drawing/2014/main" id="{3BF1043A-D69C-4331-89F2-75D7B441D0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Line 3">
              <a:extLst>
                <a:ext uri="{FF2B5EF4-FFF2-40B4-BE49-F238E27FC236}">
                  <a16:creationId xmlns:a16="http://schemas.microsoft.com/office/drawing/2014/main" id="{73419559-1FA0-41F3-BF1F-28C1274958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Line 4">
              <a:extLst>
                <a:ext uri="{FF2B5EF4-FFF2-40B4-BE49-F238E27FC236}">
                  <a16:creationId xmlns:a16="http://schemas.microsoft.com/office/drawing/2014/main" id="{8EC0CD68-6CEC-4AD0-A51E-2D375F4E77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Line 5">
              <a:extLst>
                <a:ext uri="{FF2B5EF4-FFF2-40B4-BE49-F238E27FC236}">
                  <a16:creationId xmlns:a16="http://schemas.microsoft.com/office/drawing/2014/main" id="{D4F5716B-95FC-4457-9694-3B559D25CB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Line 6">
              <a:extLst>
                <a:ext uri="{FF2B5EF4-FFF2-40B4-BE49-F238E27FC236}">
                  <a16:creationId xmlns:a16="http://schemas.microsoft.com/office/drawing/2014/main" id="{F95E7AE5-A670-45AC-A1C0-B1DC9B8FAF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Line 7">
              <a:extLst>
                <a:ext uri="{FF2B5EF4-FFF2-40B4-BE49-F238E27FC236}">
                  <a16:creationId xmlns:a16="http://schemas.microsoft.com/office/drawing/2014/main" id="{E3FF43A4-6F53-4160-B27B-3A2582338F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Line 8">
              <a:extLst>
                <a:ext uri="{FF2B5EF4-FFF2-40B4-BE49-F238E27FC236}">
                  <a16:creationId xmlns:a16="http://schemas.microsoft.com/office/drawing/2014/main" id="{C7022858-469F-4249-AE86-BEF4A31DEC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2" name="Dummy Text">
            <a:extLst>
              <a:ext uri="{FF2B5EF4-FFF2-40B4-BE49-F238E27FC236}">
                <a16:creationId xmlns:a16="http://schemas.microsoft.com/office/drawing/2014/main" id="{0CC1D088-49AE-4C4D-A71A-7EAA71E703BA}"/>
              </a:ext>
            </a:extLst>
          </p:cNvPr>
          <p:cNvGrpSpPr>
            <a:grpSpLocks noChangeAspect="1"/>
          </p:cNvGrpSpPr>
          <p:nvPr/>
        </p:nvGrpSpPr>
        <p:grpSpPr>
          <a:xfrm>
            <a:off x="1560814" y="3330409"/>
            <a:ext cx="1147552" cy="650875"/>
            <a:chOff x="2205038" y="3681413"/>
            <a:chExt cx="1082675" cy="650875"/>
          </a:xfrm>
          <a:solidFill>
            <a:srgbClr val="808080"/>
          </a:solidFill>
        </p:grpSpPr>
        <p:sp>
          <p:nvSpPr>
            <p:cNvPr id="83" name="Line 1">
              <a:extLst>
                <a:ext uri="{FF2B5EF4-FFF2-40B4-BE49-F238E27FC236}">
                  <a16:creationId xmlns:a16="http://schemas.microsoft.com/office/drawing/2014/main" id="{C5C5222C-6DE4-48F3-A05D-7DEC2C83AB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68141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440 w 6612"/>
                <a:gd name="T5" fmla="*/ 247 h 247"/>
                <a:gd name="T6" fmla="*/ 1440 w 6612"/>
                <a:gd name="T7" fmla="*/ 0 h 247"/>
                <a:gd name="T8" fmla="*/ 0 w 6612"/>
                <a:gd name="T9" fmla="*/ 0 h 247"/>
                <a:gd name="T10" fmla="*/ 1837 w 6612"/>
                <a:gd name="T11" fmla="*/ 0 h 247"/>
                <a:gd name="T12" fmla="*/ 1837 w 6612"/>
                <a:gd name="T13" fmla="*/ 247 h 247"/>
                <a:gd name="T14" fmla="*/ 5188 w 6612"/>
                <a:gd name="T15" fmla="*/ 247 h 247"/>
                <a:gd name="T16" fmla="*/ 5188 w 6612"/>
                <a:gd name="T17" fmla="*/ 0 h 247"/>
                <a:gd name="T18" fmla="*/ 1837 w 6612"/>
                <a:gd name="T19" fmla="*/ 0 h 247"/>
                <a:gd name="T20" fmla="*/ 5586 w 6612"/>
                <a:gd name="T21" fmla="*/ 0 h 247"/>
                <a:gd name="T22" fmla="*/ 5586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86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440" y="247"/>
                  </a:lnTo>
                  <a:lnTo>
                    <a:pt x="1440" y="0"/>
                  </a:lnTo>
                  <a:lnTo>
                    <a:pt x="0" y="0"/>
                  </a:lnTo>
                  <a:close/>
                  <a:moveTo>
                    <a:pt x="1837" y="0"/>
                  </a:moveTo>
                  <a:lnTo>
                    <a:pt x="1837" y="247"/>
                  </a:lnTo>
                  <a:lnTo>
                    <a:pt x="5188" y="247"/>
                  </a:lnTo>
                  <a:lnTo>
                    <a:pt x="5188" y="0"/>
                  </a:lnTo>
                  <a:lnTo>
                    <a:pt x="1837" y="0"/>
                  </a:lnTo>
                  <a:close/>
                  <a:moveTo>
                    <a:pt x="5586" y="0"/>
                  </a:moveTo>
                  <a:lnTo>
                    <a:pt x="5586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8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Line 2">
              <a:extLst>
                <a:ext uri="{FF2B5EF4-FFF2-40B4-BE49-F238E27FC236}">
                  <a16:creationId xmlns:a16="http://schemas.microsoft.com/office/drawing/2014/main" id="{3C008A24-FFB4-452D-B8AE-F7318B23D8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768725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224 w 6612"/>
                <a:gd name="T5" fmla="*/ 247 h 247"/>
                <a:gd name="T6" fmla="*/ 2224 w 6612"/>
                <a:gd name="T7" fmla="*/ 0 h 247"/>
                <a:gd name="T8" fmla="*/ 0 w 6612"/>
                <a:gd name="T9" fmla="*/ 0 h 247"/>
                <a:gd name="T10" fmla="*/ 2621 w 6612"/>
                <a:gd name="T11" fmla="*/ 0 h 247"/>
                <a:gd name="T12" fmla="*/ 2621 w 6612"/>
                <a:gd name="T13" fmla="*/ 247 h 247"/>
                <a:gd name="T14" fmla="*/ 4120 w 6612"/>
                <a:gd name="T15" fmla="*/ 247 h 247"/>
                <a:gd name="T16" fmla="*/ 4120 w 6612"/>
                <a:gd name="T17" fmla="*/ 0 h 247"/>
                <a:gd name="T18" fmla="*/ 2621 w 6612"/>
                <a:gd name="T19" fmla="*/ 0 h 247"/>
                <a:gd name="T20" fmla="*/ 4517 w 6612"/>
                <a:gd name="T21" fmla="*/ 0 h 247"/>
                <a:gd name="T22" fmla="*/ 4517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4517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224" y="247"/>
                  </a:lnTo>
                  <a:lnTo>
                    <a:pt x="2224" y="0"/>
                  </a:lnTo>
                  <a:lnTo>
                    <a:pt x="0" y="0"/>
                  </a:lnTo>
                  <a:close/>
                  <a:moveTo>
                    <a:pt x="2621" y="0"/>
                  </a:moveTo>
                  <a:lnTo>
                    <a:pt x="2621" y="247"/>
                  </a:lnTo>
                  <a:lnTo>
                    <a:pt x="4120" y="247"/>
                  </a:lnTo>
                  <a:lnTo>
                    <a:pt x="4120" y="0"/>
                  </a:lnTo>
                  <a:lnTo>
                    <a:pt x="2621" y="0"/>
                  </a:lnTo>
                  <a:close/>
                  <a:moveTo>
                    <a:pt x="4517" y="0"/>
                  </a:moveTo>
                  <a:lnTo>
                    <a:pt x="4517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4517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Line 3">
              <a:extLst>
                <a:ext uri="{FF2B5EF4-FFF2-40B4-BE49-F238E27FC236}">
                  <a16:creationId xmlns:a16="http://schemas.microsoft.com/office/drawing/2014/main" id="{4DA62D7E-71AD-44A3-B3C6-A313BAD440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856038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998 w 6612"/>
                <a:gd name="T5" fmla="*/ 247 h 247"/>
                <a:gd name="T6" fmla="*/ 998 w 6612"/>
                <a:gd name="T7" fmla="*/ 0 h 247"/>
                <a:gd name="T8" fmla="*/ 0 w 6612"/>
                <a:gd name="T9" fmla="*/ 0 h 247"/>
                <a:gd name="T10" fmla="*/ 1395 w 6612"/>
                <a:gd name="T11" fmla="*/ 0 h 247"/>
                <a:gd name="T12" fmla="*/ 1395 w 6612"/>
                <a:gd name="T13" fmla="*/ 247 h 247"/>
                <a:gd name="T14" fmla="*/ 5317 w 6612"/>
                <a:gd name="T15" fmla="*/ 247 h 247"/>
                <a:gd name="T16" fmla="*/ 5317 w 6612"/>
                <a:gd name="T17" fmla="*/ 0 h 247"/>
                <a:gd name="T18" fmla="*/ 1395 w 6612"/>
                <a:gd name="T19" fmla="*/ 0 h 247"/>
                <a:gd name="T20" fmla="*/ 5714 w 6612"/>
                <a:gd name="T21" fmla="*/ 0 h 247"/>
                <a:gd name="T22" fmla="*/ 5714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714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998" y="247"/>
                  </a:lnTo>
                  <a:lnTo>
                    <a:pt x="998" y="0"/>
                  </a:lnTo>
                  <a:lnTo>
                    <a:pt x="0" y="0"/>
                  </a:lnTo>
                  <a:close/>
                  <a:moveTo>
                    <a:pt x="1395" y="0"/>
                  </a:moveTo>
                  <a:lnTo>
                    <a:pt x="1395" y="247"/>
                  </a:lnTo>
                  <a:lnTo>
                    <a:pt x="5317" y="247"/>
                  </a:lnTo>
                  <a:lnTo>
                    <a:pt x="5317" y="0"/>
                  </a:lnTo>
                  <a:lnTo>
                    <a:pt x="1395" y="0"/>
                  </a:lnTo>
                  <a:close/>
                  <a:moveTo>
                    <a:pt x="5714" y="0"/>
                  </a:moveTo>
                  <a:lnTo>
                    <a:pt x="5714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714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Line 4">
              <a:extLst>
                <a:ext uri="{FF2B5EF4-FFF2-40B4-BE49-F238E27FC236}">
                  <a16:creationId xmlns:a16="http://schemas.microsoft.com/office/drawing/2014/main" id="{B3DCF4DD-F90D-486C-90AD-5FD5CE8D94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3943350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3336 w 6612"/>
                <a:gd name="T5" fmla="*/ 247 h 247"/>
                <a:gd name="T6" fmla="*/ 3336 w 6612"/>
                <a:gd name="T7" fmla="*/ 0 h 247"/>
                <a:gd name="T8" fmla="*/ 0 w 6612"/>
                <a:gd name="T9" fmla="*/ 0 h 247"/>
                <a:gd name="T10" fmla="*/ 3733 w 6612"/>
                <a:gd name="T11" fmla="*/ 0 h 247"/>
                <a:gd name="T12" fmla="*/ 3733 w 6612"/>
                <a:gd name="T13" fmla="*/ 247 h 247"/>
                <a:gd name="T14" fmla="*/ 6612 w 6612"/>
                <a:gd name="T15" fmla="*/ 247 h 247"/>
                <a:gd name="T16" fmla="*/ 6612 w 6612"/>
                <a:gd name="T17" fmla="*/ 0 h 247"/>
                <a:gd name="T18" fmla="*/ 3733 w 6612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3336" y="247"/>
                  </a:lnTo>
                  <a:lnTo>
                    <a:pt x="3336" y="0"/>
                  </a:lnTo>
                  <a:lnTo>
                    <a:pt x="0" y="0"/>
                  </a:lnTo>
                  <a:close/>
                  <a:moveTo>
                    <a:pt x="3733" y="0"/>
                  </a:moveTo>
                  <a:lnTo>
                    <a:pt x="373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73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7" name="Line 5">
              <a:extLst>
                <a:ext uri="{FF2B5EF4-FFF2-40B4-BE49-F238E27FC236}">
                  <a16:creationId xmlns:a16="http://schemas.microsoft.com/office/drawing/2014/main" id="{737DE9E3-DE76-4A10-963C-95AA3F3B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030663"/>
              <a:ext cx="1082675" cy="39687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1625 w 6612"/>
                <a:gd name="T5" fmla="*/ 247 h 247"/>
                <a:gd name="T6" fmla="*/ 1625 w 6612"/>
                <a:gd name="T7" fmla="*/ 0 h 247"/>
                <a:gd name="T8" fmla="*/ 0 w 6612"/>
                <a:gd name="T9" fmla="*/ 0 h 247"/>
                <a:gd name="T10" fmla="*/ 2022 w 6612"/>
                <a:gd name="T11" fmla="*/ 0 h 247"/>
                <a:gd name="T12" fmla="*/ 2022 w 6612"/>
                <a:gd name="T13" fmla="*/ 247 h 247"/>
                <a:gd name="T14" fmla="*/ 3592 w 6612"/>
                <a:gd name="T15" fmla="*/ 247 h 247"/>
                <a:gd name="T16" fmla="*/ 3592 w 6612"/>
                <a:gd name="T17" fmla="*/ 0 h 247"/>
                <a:gd name="T18" fmla="*/ 2022 w 6612"/>
                <a:gd name="T19" fmla="*/ 0 h 247"/>
                <a:gd name="T20" fmla="*/ 3990 w 6612"/>
                <a:gd name="T21" fmla="*/ 0 h 247"/>
                <a:gd name="T22" fmla="*/ 3990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3990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1625" y="247"/>
                  </a:lnTo>
                  <a:lnTo>
                    <a:pt x="1625" y="0"/>
                  </a:lnTo>
                  <a:lnTo>
                    <a:pt x="0" y="0"/>
                  </a:lnTo>
                  <a:close/>
                  <a:moveTo>
                    <a:pt x="2022" y="0"/>
                  </a:moveTo>
                  <a:lnTo>
                    <a:pt x="2022" y="247"/>
                  </a:lnTo>
                  <a:lnTo>
                    <a:pt x="3592" y="247"/>
                  </a:lnTo>
                  <a:lnTo>
                    <a:pt x="3592" y="0"/>
                  </a:lnTo>
                  <a:lnTo>
                    <a:pt x="2022" y="0"/>
                  </a:lnTo>
                  <a:close/>
                  <a:moveTo>
                    <a:pt x="3990" y="0"/>
                  </a:moveTo>
                  <a:lnTo>
                    <a:pt x="3990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3990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" name="Line 6">
              <a:extLst>
                <a:ext uri="{FF2B5EF4-FFF2-40B4-BE49-F238E27FC236}">
                  <a16:creationId xmlns:a16="http://schemas.microsoft.com/office/drawing/2014/main" id="{6D58453C-D036-47FD-916F-7195515A3B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116388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2509 w 6612"/>
                <a:gd name="T5" fmla="*/ 247 h 247"/>
                <a:gd name="T6" fmla="*/ 2509 w 6612"/>
                <a:gd name="T7" fmla="*/ 0 h 247"/>
                <a:gd name="T8" fmla="*/ 0 w 6612"/>
                <a:gd name="T9" fmla="*/ 0 h 247"/>
                <a:gd name="T10" fmla="*/ 2906 w 6612"/>
                <a:gd name="T11" fmla="*/ 0 h 247"/>
                <a:gd name="T12" fmla="*/ 2906 w 6612"/>
                <a:gd name="T13" fmla="*/ 247 h 247"/>
                <a:gd name="T14" fmla="*/ 5146 w 6612"/>
                <a:gd name="T15" fmla="*/ 247 h 247"/>
                <a:gd name="T16" fmla="*/ 5146 w 6612"/>
                <a:gd name="T17" fmla="*/ 0 h 247"/>
                <a:gd name="T18" fmla="*/ 2906 w 6612"/>
                <a:gd name="T19" fmla="*/ 0 h 247"/>
                <a:gd name="T20" fmla="*/ 5543 w 6612"/>
                <a:gd name="T21" fmla="*/ 0 h 247"/>
                <a:gd name="T22" fmla="*/ 5543 w 6612"/>
                <a:gd name="T23" fmla="*/ 247 h 247"/>
                <a:gd name="T24" fmla="*/ 6612 w 6612"/>
                <a:gd name="T25" fmla="*/ 247 h 247"/>
                <a:gd name="T26" fmla="*/ 6612 w 6612"/>
                <a:gd name="T27" fmla="*/ 0 h 247"/>
                <a:gd name="T28" fmla="*/ 5543 w 6612"/>
                <a:gd name="T2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2509" y="247"/>
                  </a:lnTo>
                  <a:lnTo>
                    <a:pt x="2509" y="0"/>
                  </a:lnTo>
                  <a:lnTo>
                    <a:pt x="0" y="0"/>
                  </a:lnTo>
                  <a:close/>
                  <a:moveTo>
                    <a:pt x="2906" y="0"/>
                  </a:moveTo>
                  <a:lnTo>
                    <a:pt x="2906" y="247"/>
                  </a:lnTo>
                  <a:lnTo>
                    <a:pt x="5146" y="247"/>
                  </a:lnTo>
                  <a:lnTo>
                    <a:pt x="5146" y="0"/>
                  </a:lnTo>
                  <a:lnTo>
                    <a:pt x="2906" y="0"/>
                  </a:lnTo>
                  <a:close/>
                  <a:moveTo>
                    <a:pt x="5543" y="0"/>
                  </a:moveTo>
                  <a:lnTo>
                    <a:pt x="5543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543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Line 7">
              <a:extLst>
                <a:ext uri="{FF2B5EF4-FFF2-40B4-BE49-F238E27FC236}">
                  <a16:creationId xmlns:a16="http://schemas.microsoft.com/office/drawing/2014/main" id="{D3E086C0-76F4-46B6-AB42-0D7DEBC019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03700"/>
              <a:ext cx="1082675" cy="41275"/>
            </a:xfrm>
            <a:custGeom>
              <a:avLst/>
              <a:gdLst>
                <a:gd name="T0" fmla="*/ 0 w 6612"/>
                <a:gd name="T1" fmla="*/ 0 h 247"/>
                <a:gd name="T2" fmla="*/ 0 w 6612"/>
                <a:gd name="T3" fmla="*/ 247 h 247"/>
                <a:gd name="T4" fmla="*/ 813 w 6612"/>
                <a:gd name="T5" fmla="*/ 247 h 247"/>
                <a:gd name="T6" fmla="*/ 813 w 6612"/>
                <a:gd name="T7" fmla="*/ 0 h 247"/>
                <a:gd name="T8" fmla="*/ 0 w 6612"/>
                <a:gd name="T9" fmla="*/ 0 h 247"/>
                <a:gd name="T10" fmla="*/ 1210 w 6612"/>
                <a:gd name="T11" fmla="*/ 0 h 247"/>
                <a:gd name="T12" fmla="*/ 1210 w 6612"/>
                <a:gd name="T13" fmla="*/ 247 h 247"/>
                <a:gd name="T14" fmla="*/ 3122 w 6612"/>
                <a:gd name="T15" fmla="*/ 247 h 247"/>
                <a:gd name="T16" fmla="*/ 3122 w 6612"/>
                <a:gd name="T17" fmla="*/ 0 h 247"/>
                <a:gd name="T18" fmla="*/ 1210 w 6612"/>
                <a:gd name="T19" fmla="*/ 0 h 247"/>
                <a:gd name="T20" fmla="*/ 3519 w 6612"/>
                <a:gd name="T21" fmla="*/ 0 h 247"/>
                <a:gd name="T22" fmla="*/ 3519 w 6612"/>
                <a:gd name="T23" fmla="*/ 247 h 247"/>
                <a:gd name="T24" fmla="*/ 4961 w 6612"/>
                <a:gd name="T25" fmla="*/ 247 h 247"/>
                <a:gd name="T26" fmla="*/ 4961 w 6612"/>
                <a:gd name="T27" fmla="*/ 0 h 247"/>
                <a:gd name="T28" fmla="*/ 3519 w 6612"/>
                <a:gd name="T29" fmla="*/ 0 h 247"/>
                <a:gd name="T30" fmla="*/ 5358 w 6612"/>
                <a:gd name="T31" fmla="*/ 0 h 247"/>
                <a:gd name="T32" fmla="*/ 5358 w 6612"/>
                <a:gd name="T33" fmla="*/ 247 h 247"/>
                <a:gd name="T34" fmla="*/ 6612 w 6612"/>
                <a:gd name="T35" fmla="*/ 247 h 247"/>
                <a:gd name="T36" fmla="*/ 6612 w 6612"/>
                <a:gd name="T37" fmla="*/ 0 h 247"/>
                <a:gd name="T38" fmla="*/ 5358 w 6612"/>
                <a:gd name="T3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12" h="247">
                  <a:moveTo>
                    <a:pt x="0" y="0"/>
                  </a:moveTo>
                  <a:lnTo>
                    <a:pt x="0" y="247"/>
                  </a:lnTo>
                  <a:lnTo>
                    <a:pt x="813" y="247"/>
                  </a:lnTo>
                  <a:lnTo>
                    <a:pt x="813" y="0"/>
                  </a:lnTo>
                  <a:lnTo>
                    <a:pt x="0" y="0"/>
                  </a:lnTo>
                  <a:close/>
                  <a:moveTo>
                    <a:pt x="1210" y="0"/>
                  </a:moveTo>
                  <a:lnTo>
                    <a:pt x="1210" y="247"/>
                  </a:lnTo>
                  <a:lnTo>
                    <a:pt x="3122" y="247"/>
                  </a:lnTo>
                  <a:lnTo>
                    <a:pt x="3122" y="0"/>
                  </a:lnTo>
                  <a:lnTo>
                    <a:pt x="1210" y="0"/>
                  </a:lnTo>
                  <a:close/>
                  <a:moveTo>
                    <a:pt x="3519" y="0"/>
                  </a:moveTo>
                  <a:lnTo>
                    <a:pt x="3519" y="247"/>
                  </a:lnTo>
                  <a:lnTo>
                    <a:pt x="4961" y="247"/>
                  </a:lnTo>
                  <a:lnTo>
                    <a:pt x="4961" y="0"/>
                  </a:lnTo>
                  <a:lnTo>
                    <a:pt x="3519" y="0"/>
                  </a:lnTo>
                  <a:close/>
                  <a:moveTo>
                    <a:pt x="5358" y="0"/>
                  </a:moveTo>
                  <a:lnTo>
                    <a:pt x="5358" y="247"/>
                  </a:lnTo>
                  <a:lnTo>
                    <a:pt x="6612" y="247"/>
                  </a:lnTo>
                  <a:lnTo>
                    <a:pt x="6612" y="0"/>
                  </a:lnTo>
                  <a:lnTo>
                    <a:pt x="5358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0" name="Line 8">
              <a:extLst>
                <a:ext uri="{FF2B5EF4-FFF2-40B4-BE49-F238E27FC236}">
                  <a16:creationId xmlns:a16="http://schemas.microsoft.com/office/drawing/2014/main" id="{1BE2B738-5648-46DD-B686-9750475FF6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5038" y="4291013"/>
              <a:ext cx="695325" cy="41275"/>
            </a:xfrm>
            <a:custGeom>
              <a:avLst/>
              <a:gdLst>
                <a:gd name="T0" fmla="*/ 0 w 4248"/>
                <a:gd name="T1" fmla="*/ 0 h 247"/>
                <a:gd name="T2" fmla="*/ 0 w 4248"/>
                <a:gd name="T3" fmla="*/ 247 h 247"/>
                <a:gd name="T4" fmla="*/ 2124 w 4248"/>
                <a:gd name="T5" fmla="*/ 247 h 247"/>
                <a:gd name="T6" fmla="*/ 2124 w 4248"/>
                <a:gd name="T7" fmla="*/ 0 h 247"/>
                <a:gd name="T8" fmla="*/ 0 w 4248"/>
                <a:gd name="T9" fmla="*/ 0 h 247"/>
                <a:gd name="T10" fmla="*/ 2521 w 4248"/>
                <a:gd name="T11" fmla="*/ 0 h 247"/>
                <a:gd name="T12" fmla="*/ 2521 w 4248"/>
                <a:gd name="T13" fmla="*/ 247 h 247"/>
                <a:gd name="T14" fmla="*/ 4248 w 4248"/>
                <a:gd name="T15" fmla="*/ 247 h 247"/>
                <a:gd name="T16" fmla="*/ 4248 w 4248"/>
                <a:gd name="T17" fmla="*/ 0 h 247"/>
                <a:gd name="T18" fmla="*/ 2521 w 4248"/>
                <a:gd name="T1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48" h="247">
                  <a:moveTo>
                    <a:pt x="0" y="0"/>
                  </a:moveTo>
                  <a:lnTo>
                    <a:pt x="0" y="247"/>
                  </a:lnTo>
                  <a:lnTo>
                    <a:pt x="2124" y="247"/>
                  </a:lnTo>
                  <a:lnTo>
                    <a:pt x="2124" y="0"/>
                  </a:lnTo>
                  <a:lnTo>
                    <a:pt x="0" y="0"/>
                  </a:lnTo>
                  <a:close/>
                  <a:moveTo>
                    <a:pt x="2521" y="0"/>
                  </a:moveTo>
                  <a:lnTo>
                    <a:pt x="2521" y="247"/>
                  </a:lnTo>
                  <a:lnTo>
                    <a:pt x="4248" y="247"/>
                  </a:lnTo>
                  <a:lnTo>
                    <a:pt x="4248" y="0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1" name="Rectangle">
            <a:extLst>
              <a:ext uri="{FF2B5EF4-FFF2-40B4-BE49-F238E27FC236}">
                <a16:creationId xmlns:a16="http://schemas.microsoft.com/office/drawing/2014/main" id="{9D9A11B1-3FCA-4E47-A155-48E0FAFC9CB8}"/>
              </a:ext>
            </a:extLst>
          </p:cNvPr>
          <p:cNvSpPr/>
          <p:nvPr/>
        </p:nvSpPr>
        <p:spPr>
          <a:xfrm>
            <a:off x="1560813" y="4086911"/>
            <a:ext cx="1147553" cy="21866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tags</a:t>
            </a:r>
          </a:p>
        </p:txBody>
      </p:sp>
      <p:sp>
        <p:nvSpPr>
          <p:cNvPr id="92" name="Rectangle">
            <a:extLst>
              <a:ext uri="{FF2B5EF4-FFF2-40B4-BE49-F238E27FC236}">
                <a16:creationId xmlns:a16="http://schemas.microsoft.com/office/drawing/2014/main" id="{9899715A-6E19-411E-B731-7C61ED16C646}"/>
              </a:ext>
            </a:extLst>
          </p:cNvPr>
          <p:cNvSpPr/>
          <p:nvPr/>
        </p:nvSpPr>
        <p:spPr>
          <a:xfrm>
            <a:off x="2791941" y="1625955"/>
            <a:ext cx="442814" cy="214051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</a:p>
        </p:txBody>
      </p:sp>
      <p:sp>
        <p:nvSpPr>
          <p:cNvPr id="94" name="Rectangle">
            <a:extLst>
              <a:ext uri="{FF2B5EF4-FFF2-40B4-BE49-F238E27FC236}">
                <a16:creationId xmlns:a16="http://schemas.microsoft.com/office/drawing/2014/main" id="{C1D232F4-E05A-448A-96FD-A6BC21774111}"/>
              </a:ext>
            </a:extLst>
          </p:cNvPr>
          <p:cNvSpPr/>
          <p:nvPr/>
        </p:nvSpPr>
        <p:spPr>
          <a:xfrm>
            <a:off x="2802580" y="1888872"/>
            <a:ext cx="432174" cy="1206002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">
            <a:extLst>
              <a:ext uri="{FF2B5EF4-FFF2-40B4-BE49-F238E27FC236}">
                <a16:creationId xmlns:a16="http://schemas.microsoft.com/office/drawing/2014/main" id="{53A0A2D5-2A69-4797-9DE8-538EDBBA7B85}"/>
              </a:ext>
            </a:extLst>
          </p:cNvPr>
          <p:cNvSpPr txBox="1"/>
          <p:nvPr/>
        </p:nvSpPr>
        <p:spPr>
          <a:xfrm>
            <a:off x="2767953" y="1878023"/>
            <a:ext cx="537954" cy="181588"/>
          </a:xfrm>
          <a:prstGeom prst="rect">
            <a:avLst/>
          </a:prstGeom>
          <a:noFill/>
        </p:spPr>
        <p:txBody>
          <a:bodyPr wrap="squar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ko-KR" altLang="en-US" sz="7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관련글</a:t>
            </a:r>
            <a:endParaRPr lang="en-US" sz="700" noProof="1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AA7BD66-7B62-43F3-8E41-85BB19C8B018}"/>
              </a:ext>
            </a:extLst>
          </p:cNvPr>
          <p:cNvSpPr txBox="1"/>
          <p:nvPr/>
        </p:nvSpPr>
        <p:spPr>
          <a:xfrm>
            <a:off x="950379" y="1135974"/>
            <a:ext cx="53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GNB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D95F902-7813-40E6-A317-BDEC48EDF8A4}"/>
              </a:ext>
            </a:extLst>
          </p:cNvPr>
          <p:cNvSpPr txBox="1"/>
          <p:nvPr/>
        </p:nvSpPr>
        <p:spPr>
          <a:xfrm>
            <a:off x="982045" y="748330"/>
            <a:ext cx="231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기본</a:t>
            </a:r>
            <a:r>
              <a:rPr lang="en-US" altLang="ko-KR" sz="1000" dirty="0"/>
              <a:t> </a:t>
            </a:r>
            <a:r>
              <a:rPr lang="ko-KR" altLang="en-US" sz="1000" dirty="0"/>
              <a:t>내용보기</a:t>
            </a:r>
          </a:p>
        </p:txBody>
      </p:sp>
      <p:sp>
        <p:nvSpPr>
          <p:cNvPr id="104" name="오른쪽 대괄호 103">
            <a:extLst>
              <a:ext uri="{FF2B5EF4-FFF2-40B4-BE49-F238E27FC236}">
                <a16:creationId xmlns:a16="http://schemas.microsoft.com/office/drawing/2014/main" id="{39012DAC-3177-438C-B876-762C60310FD3}"/>
              </a:ext>
            </a:extLst>
          </p:cNvPr>
          <p:cNvSpPr/>
          <p:nvPr/>
        </p:nvSpPr>
        <p:spPr>
          <a:xfrm rot="16200000">
            <a:off x="2974463" y="1343804"/>
            <a:ext cx="95257" cy="439022"/>
          </a:xfrm>
          <a:prstGeom prst="rightBracket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690448-2CA2-4BE7-AB58-C7B50F3B8EFD}"/>
              </a:ext>
            </a:extLst>
          </p:cNvPr>
          <p:cNvSpPr txBox="1"/>
          <p:nvPr/>
        </p:nvSpPr>
        <p:spPr>
          <a:xfrm>
            <a:off x="2740806" y="1251199"/>
            <a:ext cx="938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Side bar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0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B – design style draft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E6078B-7278-4B44-AD29-29FE8E7ABE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717273"/>
            <a:ext cx="3170637" cy="541547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8D6D401-2306-48CA-900C-BF585B3B790F}"/>
              </a:ext>
            </a:extLst>
          </p:cNvPr>
          <p:cNvCxnSpPr/>
          <p:nvPr/>
        </p:nvCxnSpPr>
        <p:spPr>
          <a:xfrm>
            <a:off x="3780237" y="717274"/>
            <a:ext cx="12184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0403756-5B61-4041-A1FE-A95AF6CE9BD0}"/>
              </a:ext>
            </a:extLst>
          </p:cNvPr>
          <p:cNvCxnSpPr/>
          <p:nvPr/>
        </p:nvCxnSpPr>
        <p:spPr>
          <a:xfrm>
            <a:off x="3780237" y="2149833"/>
            <a:ext cx="12184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6E80EA8-B0B2-41F5-A749-6437F9A3FCCA}"/>
              </a:ext>
            </a:extLst>
          </p:cNvPr>
          <p:cNvCxnSpPr/>
          <p:nvPr/>
        </p:nvCxnSpPr>
        <p:spPr>
          <a:xfrm>
            <a:off x="3780237" y="4496794"/>
            <a:ext cx="12184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EDA6A50-90E7-42E5-A3FD-8EB6186CA4A7}"/>
              </a:ext>
            </a:extLst>
          </p:cNvPr>
          <p:cNvCxnSpPr/>
          <p:nvPr/>
        </p:nvCxnSpPr>
        <p:spPr>
          <a:xfrm>
            <a:off x="3780234" y="6140726"/>
            <a:ext cx="12184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9952756-9CF9-4DDA-8E08-19311CC1DAB2}"/>
              </a:ext>
            </a:extLst>
          </p:cNvPr>
          <p:cNvSpPr txBox="1"/>
          <p:nvPr/>
        </p:nvSpPr>
        <p:spPr>
          <a:xfrm>
            <a:off x="609600" y="3063834"/>
            <a:ext cx="53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GNB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27F9D2-AD60-4851-AD4D-B90A524A55B7}"/>
              </a:ext>
            </a:extLst>
          </p:cNvPr>
          <p:cNvSpPr txBox="1"/>
          <p:nvPr/>
        </p:nvSpPr>
        <p:spPr>
          <a:xfrm>
            <a:off x="4086027" y="1199901"/>
            <a:ext cx="539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Key visual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78480F-83D1-4CF6-9381-C4C2801EE7B3}"/>
              </a:ext>
            </a:extLst>
          </p:cNvPr>
          <p:cNvSpPr txBox="1"/>
          <p:nvPr/>
        </p:nvSpPr>
        <p:spPr>
          <a:xfrm>
            <a:off x="4042524" y="2805075"/>
            <a:ext cx="9561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Newsroom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+</a:t>
            </a:r>
          </a:p>
          <a:p>
            <a:r>
              <a:rPr lang="en-US" altLang="ko-KR" sz="1000" dirty="0">
                <a:solidFill>
                  <a:srgbClr val="C00000"/>
                </a:solidFill>
              </a:rPr>
              <a:t>Insights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71875C-5A3F-42E7-B23D-F7425766E63D}"/>
              </a:ext>
            </a:extLst>
          </p:cNvPr>
          <p:cNvSpPr txBox="1"/>
          <p:nvPr/>
        </p:nvSpPr>
        <p:spPr>
          <a:xfrm>
            <a:off x="4086027" y="5068389"/>
            <a:ext cx="956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Works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70" name="Selection Overlay">
            <a:extLst>
              <a:ext uri="{FF2B5EF4-FFF2-40B4-BE49-F238E27FC236}">
                <a16:creationId xmlns:a16="http://schemas.microsoft.com/office/drawing/2014/main" id="{298FB86C-D500-400B-8C7C-5846D7CEC178}"/>
              </a:ext>
            </a:extLst>
          </p:cNvPr>
          <p:cNvSpPr/>
          <p:nvPr/>
        </p:nvSpPr>
        <p:spPr>
          <a:xfrm>
            <a:off x="2902274" y="3186945"/>
            <a:ext cx="904087" cy="1317813"/>
          </a:xfrm>
          <a:prstGeom prst="rect">
            <a:avLst/>
          </a:prstGeom>
          <a:solidFill>
            <a:srgbClr val="C00000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25E272-D48D-4B2B-8E5F-CBEE20B3B7E9}"/>
              </a:ext>
            </a:extLst>
          </p:cNvPr>
          <p:cNvSpPr txBox="1"/>
          <p:nvPr/>
        </p:nvSpPr>
        <p:spPr>
          <a:xfrm>
            <a:off x="2976936" y="4123472"/>
            <a:ext cx="956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</a:rPr>
              <a:t>Reports</a:t>
            </a:r>
            <a:endParaRPr lang="ko-KR" alt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148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195E1C-FC87-488C-BDF0-E55239AB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EC8A71-187F-4610-8696-BD4933FAC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FBA9C9-8393-CC4D-99DB-6A0E9D2B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4C359F-0C15-416A-A19C-C61388B380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48" y="500619"/>
            <a:ext cx="960120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8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 이력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CCB3F28-A1E5-4C6A-BC15-A9F544E3A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50284"/>
              </p:ext>
            </p:extLst>
          </p:nvPr>
        </p:nvGraphicFramePr>
        <p:xfrm>
          <a:off x="405520" y="908720"/>
          <a:ext cx="8285808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618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08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2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이력 사항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0.03</a:t>
                      </a:r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2019-06-17</a:t>
                      </a:r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초안 작성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고은하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1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7" name="Panel">
            <a:extLst>
              <a:ext uri="{FF2B5EF4-FFF2-40B4-BE49-F238E27FC236}">
                <a16:creationId xmlns:a16="http://schemas.microsoft.com/office/drawing/2014/main" id="{9771CF93-2046-48BF-AD46-C1AE498F6601}"/>
              </a:ext>
            </a:extLst>
          </p:cNvPr>
          <p:cNvSpPr/>
          <p:nvPr/>
        </p:nvSpPr>
        <p:spPr>
          <a:xfrm>
            <a:off x="3672000" y="950350"/>
            <a:ext cx="1800000" cy="36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5F5F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8" name="Panel">
            <a:extLst>
              <a:ext uri="{FF2B5EF4-FFF2-40B4-BE49-F238E27FC236}">
                <a16:creationId xmlns:a16="http://schemas.microsoft.com/office/drawing/2014/main" id="{CAE3BA55-005B-4685-812E-AA5F24547A37}"/>
              </a:ext>
            </a:extLst>
          </p:cNvPr>
          <p:cNvSpPr/>
          <p:nvPr/>
        </p:nvSpPr>
        <p:spPr>
          <a:xfrm>
            <a:off x="559732" y="1957774"/>
            <a:ext cx="1296000" cy="36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5F5F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About</a:t>
            </a:r>
          </a:p>
        </p:txBody>
      </p:sp>
      <p:sp>
        <p:nvSpPr>
          <p:cNvPr id="13" name="Panel">
            <a:extLst>
              <a:ext uri="{FF2B5EF4-FFF2-40B4-BE49-F238E27FC236}">
                <a16:creationId xmlns:a16="http://schemas.microsoft.com/office/drawing/2014/main" id="{37E5ABFB-026C-4472-84B2-CB397C90D421}"/>
              </a:ext>
            </a:extLst>
          </p:cNvPr>
          <p:cNvSpPr/>
          <p:nvPr/>
        </p:nvSpPr>
        <p:spPr>
          <a:xfrm>
            <a:off x="2241054" y="1962829"/>
            <a:ext cx="1296000" cy="36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5F5F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Works</a:t>
            </a:r>
          </a:p>
        </p:txBody>
      </p:sp>
      <p:sp>
        <p:nvSpPr>
          <p:cNvPr id="14" name="Panel">
            <a:extLst>
              <a:ext uri="{FF2B5EF4-FFF2-40B4-BE49-F238E27FC236}">
                <a16:creationId xmlns:a16="http://schemas.microsoft.com/office/drawing/2014/main" id="{F8CC5494-4534-4C62-8AD4-91EEA3931F8A}"/>
              </a:ext>
            </a:extLst>
          </p:cNvPr>
          <p:cNvSpPr/>
          <p:nvPr/>
        </p:nvSpPr>
        <p:spPr>
          <a:xfrm>
            <a:off x="3922376" y="1959547"/>
            <a:ext cx="1296000" cy="36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5F5F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Trend Reports</a:t>
            </a:r>
          </a:p>
        </p:txBody>
      </p:sp>
      <p:sp>
        <p:nvSpPr>
          <p:cNvPr id="15" name="Panel">
            <a:extLst>
              <a:ext uri="{FF2B5EF4-FFF2-40B4-BE49-F238E27FC236}">
                <a16:creationId xmlns:a16="http://schemas.microsoft.com/office/drawing/2014/main" id="{D2CDD918-0621-48A7-A86C-D90794265B2F}"/>
              </a:ext>
            </a:extLst>
          </p:cNvPr>
          <p:cNvSpPr/>
          <p:nvPr/>
        </p:nvSpPr>
        <p:spPr>
          <a:xfrm>
            <a:off x="5603698" y="1959547"/>
            <a:ext cx="1296000" cy="36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5F5F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Insights</a:t>
            </a:r>
          </a:p>
        </p:txBody>
      </p:sp>
      <p:sp>
        <p:nvSpPr>
          <p:cNvPr id="16" name="Panel">
            <a:extLst>
              <a:ext uri="{FF2B5EF4-FFF2-40B4-BE49-F238E27FC236}">
                <a16:creationId xmlns:a16="http://schemas.microsoft.com/office/drawing/2014/main" id="{00CBC9D7-D6A3-48A5-8292-3AD498375202}"/>
              </a:ext>
            </a:extLst>
          </p:cNvPr>
          <p:cNvSpPr/>
          <p:nvPr/>
        </p:nvSpPr>
        <p:spPr>
          <a:xfrm>
            <a:off x="7285020" y="1957774"/>
            <a:ext cx="1296000" cy="360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b="1" dirty="0">
                <a:solidFill>
                  <a:srgbClr val="5F5F5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egoe UI" panose="020B0502040204020203" pitchFamily="34" charset="0"/>
              </a:rPr>
              <a:t>Newsroom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2363D44-A895-4A1B-A6C2-76865E24C32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2566154" y="-48072"/>
            <a:ext cx="647424" cy="3364268"/>
          </a:xfrm>
          <a:prstGeom prst="bentConnector3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46C7561-863B-4850-BEFC-4A68D619E46C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5400000">
            <a:off x="3404288" y="795116"/>
            <a:ext cx="652479" cy="168294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097F31F-4785-4425-8F90-28C2A413A794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rot="5400000">
            <a:off x="4246590" y="1634136"/>
            <a:ext cx="649197" cy="162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88C308E-B364-4D0E-9448-01C98A0490AA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rot="16200000" flipH="1">
            <a:off x="5087251" y="795099"/>
            <a:ext cx="649197" cy="167969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1CCB419-8ABB-4599-8325-D277B828AD7D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16200000" flipH="1">
            <a:off x="5928798" y="-46448"/>
            <a:ext cx="647424" cy="3361020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F262A2-AB69-4BE1-A765-ED1572994B3D}"/>
              </a:ext>
            </a:extLst>
          </p:cNvPr>
          <p:cNvSpPr txBox="1"/>
          <p:nvPr/>
        </p:nvSpPr>
        <p:spPr>
          <a:xfrm>
            <a:off x="3922376" y="2408222"/>
            <a:ext cx="1296000" cy="1217962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Latest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73C2B3-DE86-4020-BD8E-C671056B913C}"/>
              </a:ext>
            </a:extLst>
          </p:cNvPr>
          <p:cNvSpPr txBox="1"/>
          <p:nvPr/>
        </p:nvSpPr>
        <p:spPr>
          <a:xfrm>
            <a:off x="5603699" y="2415767"/>
            <a:ext cx="1296000" cy="2833789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Latest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</a:p>
          <a:p>
            <a:pPr lvl="1" indent="-276225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- 7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76225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- 6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76225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- 5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76225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- 4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76225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- 3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76225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- 2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indent="-276225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- 1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2018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2017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AECAA-7CCB-443B-9857-EF5150839226}"/>
              </a:ext>
            </a:extLst>
          </p:cNvPr>
          <p:cNvSpPr txBox="1"/>
          <p:nvPr/>
        </p:nvSpPr>
        <p:spPr>
          <a:xfrm>
            <a:off x="2241053" y="2421803"/>
            <a:ext cx="1296000" cy="1679627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Creation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Promotion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Social Media Marketing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Analytics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Planning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Influencer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6CED5C-D62A-47BF-BA90-DFFEB2D8A57F}"/>
              </a:ext>
            </a:extLst>
          </p:cNvPr>
          <p:cNvSpPr txBox="1"/>
          <p:nvPr/>
        </p:nvSpPr>
        <p:spPr>
          <a:xfrm>
            <a:off x="7285020" y="2415766"/>
            <a:ext cx="1296000" cy="27500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&gt;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Latest</a:t>
            </a:r>
          </a:p>
        </p:txBody>
      </p:sp>
    </p:spTree>
    <p:extLst>
      <p:ext uri="{BB962C8B-B14F-4D97-AF65-F5344CB8AC3E}">
        <p14:creationId xmlns:p14="http://schemas.microsoft.com/office/powerpoint/2010/main" val="14330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195E1C-FC87-488C-BDF0-E55239AB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벤치마크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FBA9C9-8393-CC4D-99DB-6A0E9D2B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</a:p>
        </p:txBody>
      </p:sp>
    </p:spTree>
    <p:extLst>
      <p:ext uri="{BB962C8B-B14F-4D97-AF65-F5344CB8AC3E}">
        <p14:creationId xmlns:p14="http://schemas.microsoft.com/office/powerpoint/2010/main" val="35311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08944-A740-194D-A5DB-76D407C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1-1.</a:t>
            </a:r>
            <a:r>
              <a:rPr kumimoji="1" lang="ko-KR" altLang="en-US" dirty="0"/>
              <a:t> </a:t>
            </a:r>
            <a:r>
              <a:rPr kumimoji="1" lang="en-US" altLang="ko-KR" dirty="0"/>
              <a:t>References</a:t>
            </a:r>
            <a:endParaRPr kumimoji="1" lang="ko-KR" altLang="en-US" dirty="0"/>
          </a:p>
        </p:txBody>
      </p:sp>
      <p:sp>
        <p:nvSpPr>
          <p:cNvPr id="33" name="바닥글 개체 틀 32">
            <a:extLst>
              <a:ext uri="{FF2B5EF4-FFF2-40B4-BE49-F238E27FC236}">
                <a16:creationId xmlns:a16="http://schemas.microsoft.com/office/drawing/2014/main" id="{8E92B459-884E-D347-853C-FAB03DEC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E47367A-875B-4632-8BF0-3823E3134499}"/>
              </a:ext>
            </a:extLst>
          </p:cNvPr>
          <p:cNvSpPr/>
          <p:nvPr/>
        </p:nvSpPr>
        <p:spPr>
          <a:xfrm>
            <a:off x="262891" y="729000"/>
            <a:ext cx="2592000" cy="54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03B6FE-2C3C-420F-877C-69B5E99DB539}"/>
              </a:ext>
            </a:extLst>
          </p:cNvPr>
          <p:cNvSpPr/>
          <p:nvPr/>
        </p:nvSpPr>
        <p:spPr>
          <a:xfrm>
            <a:off x="262891" y="3259248"/>
            <a:ext cx="2592001" cy="2869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288000" rIns="72000" bIns="36000" rtlCol="0" anchor="t"/>
          <a:lstStyle/>
          <a:p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다양한 색상의 타일리스트가 돋보이는 랜딩페이지를 가지고 있음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회사의 주요 카테고리별로 컬러를 부여해 아이덴티티를 만들었음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endParaRPr lang="en-US" altLang="ko-KR" sz="105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단을 기본으로 하였고 움직이는 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GIF</a:t>
            </a:r>
            <a:r>
              <a:rPr lang="ko-KR" altLang="en-US" sz="1050" dirty="0">
                <a:solidFill>
                  <a:schemeClr val="tx1"/>
                </a:solidFill>
                <a:latin typeface="+mj-ea"/>
                <a:ea typeface="+mj-ea"/>
              </a:rPr>
              <a:t>등을 활용하고 이미지가 없이 제한된 글자만 들어가는 섹션을 혼합해서 다채로운 느낌이 나도록 디자인 함</a:t>
            </a:r>
            <a:r>
              <a:rPr lang="en-US" altLang="ko-KR" sz="105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endParaRPr lang="ko-KR" altLang="en-US" sz="105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순서도: 다른 페이지 연결선 15">
            <a:extLst>
              <a:ext uri="{FF2B5EF4-FFF2-40B4-BE49-F238E27FC236}">
                <a16:creationId xmlns:a16="http://schemas.microsoft.com/office/drawing/2014/main" id="{6C879BA4-B5B0-42EB-B7CB-AEEFB38B3AD9}"/>
              </a:ext>
            </a:extLst>
          </p:cNvPr>
          <p:cNvSpPr/>
          <p:nvPr/>
        </p:nvSpPr>
        <p:spPr>
          <a:xfrm>
            <a:off x="262891" y="2706767"/>
            <a:ext cx="2592001" cy="706425"/>
          </a:xfrm>
          <a:prstGeom prst="flowChartOffpageConnector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j-ea"/>
                <a:ea typeface="+mj-ea"/>
              </a:rPr>
              <a:t>Dentsu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B95A5AC-0679-4AA8-8B69-B29110541353}"/>
              </a:ext>
            </a:extLst>
          </p:cNvPr>
          <p:cNvSpPr/>
          <p:nvPr/>
        </p:nvSpPr>
        <p:spPr>
          <a:xfrm>
            <a:off x="3280527" y="729000"/>
            <a:ext cx="2592000" cy="54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4B986D-1E2A-4BCF-99D6-9D7A336AF3D1}"/>
              </a:ext>
            </a:extLst>
          </p:cNvPr>
          <p:cNvSpPr/>
          <p:nvPr/>
        </p:nvSpPr>
        <p:spPr>
          <a:xfrm>
            <a:off x="3280527" y="3259248"/>
            <a:ext cx="2592001" cy="2869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288000" rIns="72000" bIns="36000" rtlCol="0" anchor="t"/>
          <a:lstStyle/>
          <a:p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이미지 위주의 타일리스트로 구성된 랜딩페이지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.  6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단을 기준으로 타일 크기의 변화를 주었다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. 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단순한 구성이지만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업데이트가 자주 일어나지 않고 특별히 신규 컨텐츠에 대한 편집이 필요하지 않다면 이 사이트처럼 이미지로 개성을 드러낼 수 있는 스타일을 참고 해 볼 만 하다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순서도: 다른 페이지 연결선 38">
            <a:extLst>
              <a:ext uri="{FF2B5EF4-FFF2-40B4-BE49-F238E27FC236}">
                <a16:creationId xmlns:a16="http://schemas.microsoft.com/office/drawing/2014/main" id="{7110A4BE-615B-49E5-9E4D-19CD5D0DA773}"/>
              </a:ext>
            </a:extLst>
          </p:cNvPr>
          <p:cNvSpPr/>
          <p:nvPr/>
        </p:nvSpPr>
        <p:spPr>
          <a:xfrm>
            <a:off x="3280527" y="2706767"/>
            <a:ext cx="2592001" cy="706425"/>
          </a:xfrm>
          <a:prstGeom prst="flowChartOffpageConnector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  <a:latin typeface="+mj-ea"/>
                <a:ea typeface="+mj-ea"/>
              </a:rPr>
              <a:t>bbdo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A9AC4F-8888-462E-A481-FFAFF436C052}"/>
              </a:ext>
            </a:extLst>
          </p:cNvPr>
          <p:cNvSpPr/>
          <p:nvPr/>
        </p:nvSpPr>
        <p:spPr>
          <a:xfrm>
            <a:off x="6298164" y="732214"/>
            <a:ext cx="2592000" cy="54000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12ED481-72C8-4045-8B7B-B827AC8474AC}"/>
              </a:ext>
            </a:extLst>
          </p:cNvPr>
          <p:cNvSpPr/>
          <p:nvPr/>
        </p:nvSpPr>
        <p:spPr>
          <a:xfrm>
            <a:off x="6298164" y="3262462"/>
            <a:ext cx="2592001" cy="2869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72000" tIns="288000" rIns="72000" bIns="36000" rtlCol="0" anchor="t"/>
          <a:lstStyle/>
          <a:p>
            <a:r>
              <a:rPr lang="ko-KR" altLang="en-US" sz="1000" dirty="0">
                <a:latin typeface="+mj-ea"/>
                <a:ea typeface="+mj-ea"/>
              </a:rPr>
              <a:t>핸드 드로잉 일러스트로 주목도를 높이고 페이지 새로 고침 할 때 마다 달라지는 그림으로 재미를 준다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  <a:r>
              <a:rPr lang="ko-KR" altLang="en-US" sz="1000" dirty="0">
                <a:latin typeface="+mj-ea"/>
                <a:ea typeface="+mj-ea"/>
              </a:rPr>
              <a:t>모바일에 적용하기에도 적합한 리스트 레이아웃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  <a:r>
              <a:rPr lang="ko-KR" altLang="en-US" sz="1000" dirty="0">
                <a:latin typeface="+mj-ea"/>
                <a:ea typeface="+mj-ea"/>
              </a:rPr>
              <a:t>컨텐츠 섹션 구분이 있어 목적에 맞는 컨텐츠를 바로 찾아보기 편함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  <a:r>
              <a:rPr lang="ko-KR" altLang="en-US" sz="1000" dirty="0">
                <a:latin typeface="+mj-ea"/>
                <a:ea typeface="+mj-ea"/>
              </a:rPr>
              <a:t>사이드바 활용함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</p:txBody>
      </p:sp>
      <p:sp>
        <p:nvSpPr>
          <p:cNvPr id="42" name="순서도: 다른 페이지 연결선 41">
            <a:extLst>
              <a:ext uri="{FF2B5EF4-FFF2-40B4-BE49-F238E27FC236}">
                <a16:creationId xmlns:a16="http://schemas.microsoft.com/office/drawing/2014/main" id="{976DA40C-A577-4813-9110-63D683032F4A}"/>
              </a:ext>
            </a:extLst>
          </p:cNvPr>
          <p:cNvSpPr/>
          <p:nvPr/>
        </p:nvSpPr>
        <p:spPr>
          <a:xfrm>
            <a:off x="6298164" y="2709981"/>
            <a:ext cx="2592001" cy="706425"/>
          </a:xfrm>
          <a:prstGeom prst="flowChartOffpageConnector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IDEO Blog</a:t>
            </a:r>
            <a:endParaRPr lang="ko-KR" altLang="en-US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54F13C-1BBB-4A63-8016-DA4E5F744BFB}"/>
              </a:ext>
            </a:extLst>
          </p:cNvPr>
          <p:cNvSpPr txBox="1"/>
          <p:nvPr/>
        </p:nvSpPr>
        <p:spPr>
          <a:xfrm>
            <a:off x="6298164" y="5747658"/>
            <a:ext cx="2578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hlinkClick r:id="rId3"/>
              </a:rPr>
              <a:t>https://www.ideo.com/blog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053B45-0773-474C-AFBC-49734706EF8F}"/>
              </a:ext>
            </a:extLst>
          </p:cNvPr>
          <p:cNvSpPr txBox="1"/>
          <p:nvPr/>
        </p:nvSpPr>
        <p:spPr>
          <a:xfrm>
            <a:off x="3300901" y="5747657"/>
            <a:ext cx="2578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hlinkClick r:id="rId4"/>
              </a:rPr>
              <a:t>https://bbdo.com/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06EC32-67C5-4877-8344-E62B0DC1B4D4}"/>
              </a:ext>
            </a:extLst>
          </p:cNvPr>
          <p:cNvSpPr txBox="1"/>
          <p:nvPr/>
        </p:nvSpPr>
        <p:spPr>
          <a:xfrm>
            <a:off x="267419" y="5747656"/>
            <a:ext cx="25784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hlinkClick r:id="rId5"/>
              </a:rPr>
              <a:t>http://www.dentsu.com/</a:t>
            </a:r>
            <a:endParaRPr lang="ko-KR" altLang="en-US" sz="1000" dirty="0"/>
          </a:p>
        </p:txBody>
      </p:sp>
      <p:pic>
        <p:nvPicPr>
          <p:cNvPr id="27" name="그림 26" descr="스크린샷이(가) 표시된 사진&#10;&#10;자동 생성된 설명">
            <a:extLst>
              <a:ext uri="{FF2B5EF4-FFF2-40B4-BE49-F238E27FC236}">
                <a16:creationId xmlns:a16="http://schemas.microsoft.com/office/drawing/2014/main" id="{52F92016-59B9-472A-981D-CC83D8864A9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98"/>
          <a:stretch/>
        </p:blipFill>
        <p:spPr>
          <a:xfrm>
            <a:off x="6776598" y="864121"/>
            <a:ext cx="1818018" cy="1842646"/>
          </a:xfrm>
          <a:prstGeom prst="rect">
            <a:avLst/>
          </a:prstGeom>
        </p:spPr>
      </p:pic>
      <p:pic>
        <p:nvPicPr>
          <p:cNvPr id="29" name="그림 28" descr="사진이(가) 표시된 사진&#10;&#10;자동 생성된 설명">
            <a:extLst>
              <a:ext uri="{FF2B5EF4-FFF2-40B4-BE49-F238E27FC236}">
                <a16:creationId xmlns:a16="http://schemas.microsoft.com/office/drawing/2014/main" id="{FFC23A24-7C5B-45EA-8F9A-60BBDCEB595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84"/>
          <a:stretch/>
        </p:blipFill>
        <p:spPr>
          <a:xfrm>
            <a:off x="3624078" y="794472"/>
            <a:ext cx="2019689" cy="1912296"/>
          </a:xfrm>
          <a:prstGeom prst="rect">
            <a:avLst/>
          </a:prstGeom>
        </p:spPr>
      </p:pic>
      <p:pic>
        <p:nvPicPr>
          <p:cNvPr id="46" name="그림 45" descr="스크린샷이(가) 표시된 사진&#10;&#10;자동 생성된 설명">
            <a:extLst>
              <a:ext uri="{FF2B5EF4-FFF2-40B4-BE49-F238E27FC236}">
                <a16:creationId xmlns:a16="http://schemas.microsoft.com/office/drawing/2014/main" id="{DF8A5290-3164-430D-AA39-61411D9E6C0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13"/>
          <a:stretch/>
        </p:blipFill>
        <p:spPr>
          <a:xfrm>
            <a:off x="439570" y="845872"/>
            <a:ext cx="2238641" cy="186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6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D52A1B-BDA3-41C2-A558-58DF41D59CD8}"/>
              </a:ext>
            </a:extLst>
          </p:cNvPr>
          <p:cNvSpPr/>
          <p:nvPr/>
        </p:nvSpPr>
        <p:spPr>
          <a:xfrm>
            <a:off x="262891" y="3296391"/>
            <a:ext cx="8558892" cy="269510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008944-A740-194D-A5DB-76D407C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1-1.</a:t>
            </a:r>
            <a:r>
              <a:rPr kumimoji="1" lang="ko-KR" altLang="en-US" dirty="0"/>
              <a:t> </a:t>
            </a:r>
            <a:r>
              <a:rPr kumimoji="1" lang="en-US" altLang="ko-KR" dirty="0"/>
              <a:t>References</a:t>
            </a:r>
            <a:endParaRPr kumimoji="1" lang="ko-KR" altLang="en-US" dirty="0"/>
          </a:p>
        </p:txBody>
      </p:sp>
      <p:sp>
        <p:nvSpPr>
          <p:cNvPr id="33" name="바닥글 개체 틀 32">
            <a:extLst>
              <a:ext uri="{FF2B5EF4-FFF2-40B4-BE49-F238E27FC236}">
                <a16:creationId xmlns:a16="http://schemas.microsoft.com/office/drawing/2014/main" id="{8E92B459-884E-D347-853C-FAB03DEC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979EAF-04A6-4F69-8B8C-2A12B57CEED8}"/>
              </a:ext>
            </a:extLst>
          </p:cNvPr>
          <p:cNvSpPr/>
          <p:nvPr/>
        </p:nvSpPr>
        <p:spPr>
          <a:xfrm>
            <a:off x="262891" y="1058171"/>
            <a:ext cx="8558892" cy="205774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BD5A39-B575-4194-A2EA-5BBE8A12A5A5}"/>
              </a:ext>
            </a:extLst>
          </p:cNvPr>
          <p:cNvSpPr txBox="1"/>
          <p:nvPr/>
        </p:nvSpPr>
        <p:spPr>
          <a:xfrm>
            <a:off x="461727" y="1125877"/>
            <a:ext cx="8299096" cy="1795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전반적인 디자인 스타일 레퍼런스</a:t>
            </a:r>
            <a:endParaRPr lang="en-US" altLang="ko-KR" sz="1200" b="1" dirty="0"/>
          </a:p>
          <a:p>
            <a:r>
              <a:rPr lang="ko-KR" altLang="en-US" sz="1000" dirty="0"/>
              <a:t> 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3"/>
              </a:rPr>
              <a:t>https://www.algarvimo.com/</a:t>
            </a:r>
            <a:r>
              <a:rPr lang="en-US" altLang="ko-KR" sz="1000" dirty="0"/>
              <a:t>   </a:t>
            </a:r>
            <a:r>
              <a:rPr lang="ko-KR" altLang="en-US" sz="1000" dirty="0"/>
              <a:t>포인트 컬러 박스와 컨텐츠 타일을 대비되는 사이즈와 배치로 사용하여 </a:t>
            </a:r>
            <a:r>
              <a:rPr lang="ko-KR" altLang="en-US" sz="1000" dirty="0" err="1"/>
              <a:t>리듬감있는</a:t>
            </a:r>
            <a:r>
              <a:rPr lang="ko-KR" altLang="en-US" sz="1000" dirty="0"/>
              <a:t> 레이아웃 구성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4"/>
              </a:rPr>
              <a:t>https://to-nine.com/</a:t>
            </a:r>
            <a:r>
              <a:rPr lang="en-US" altLang="ko-KR" sz="1000" dirty="0"/>
              <a:t>  </a:t>
            </a:r>
            <a:r>
              <a:rPr lang="ko-KR" altLang="en-US" sz="1000" dirty="0"/>
              <a:t>랜딩페이지 하나에 각 메뉴의 내용이 다 있음</a:t>
            </a:r>
            <a:r>
              <a:rPr lang="en-US" altLang="ko-KR" sz="1000" dirty="0"/>
              <a:t>. </a:t>
            </a:r>
            <a:r>
              <a:rPr lang="ko-KR" altLang="en-US" sz="1000" dirty="0"/>
              <a:t>특이하게 모바일에서 햄버거가 하단에 위치하며</a:t>
            </a:r>
            <a:r>
              <a:rPr lang="en-US" altLang="ko-KR" sz="1000" dirty="0"/>
              <a:t>, </a:t>
            </a:r>
            <a:r>
              <a:rPr lang="ko-KR" altLang="en-US" sz="1000" dirty="0"/>
              <a:t>세로 스크롤 진행에 따라 섹션 제목이 헤더에 같이 표시됨</a:t>
            </a:r>
            <a:r>
              <a:rPr lang="en-US" altLang="ko-KR" sz="1000" dirty="0"/>
              <a:t>. </a:t>
            </a:r>
            <a:r>
              <a:rPr lang="ko-KR" altLang="en-US" sz="1000" dirty="0"/>
              <a:t>포인트 컬러없이 흑백과 그레이 컬러로 </a:t>
            </a:r>
            <a:r>
              <a:rPr lang="ko-KR" altLang="en-US" sz="1000" dirty="0" err="1"/>
              <a:t>미니멀하게</a:t>
            </a:r>
            <a:r>
              <a:rPr lang="ko-KR" altLang="en-US" sz="1000" dirty="0"/>
              <a:t> 디자인됨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5"/>
              </a:rPr>
              <a:t>https://www.maman-corp.com/</a:t>
            </a:r>
            <a:r>
              <a:rPr lang="en-US" altLang="ko-KR" sz="1000" dirty="0"/>
              <a:t> </a:t>
            </a:r>
            <a:r>
              <a:rPr lang="ko-KR" altLang="en-US" sz="1000" dirty="0" err="1"/>
              <a:t>페럴렉스</a:t>
            </a:r>
            <a:r>
              <a:rPr lang="ko-KR" altLang="en-US" sz="1000" dirty="0"/>
              <a:t> 스크롤 효과가 </a:t>
            </a:r>
            <a:r>
              <a:rPr lang="ko-KR" altLang="en-US" sz="1000" dirty="0" err="1"/>
              <a:t>개성있는</a:t>
            </a:r>
            <a:r>
              <a:rPr lang="ko-KR" altLang="en-US" sz="1000" dirty="0"/>
              <a:t> 사이트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비주얼에</a:t>
            </a:r>
            <a:r>
              <a:rPr lang="ko-KR" altLang="en-US" sz="1000" dirty="0"/>
              <a:t> 중첩되는 박스 형태의 디자인을 얹어 </a:t>
            </a:r>
            <a:r>
              <a:rPr lang="ko-KR" altLang="en-US" sz="1000" dirty="0" err="1"/>
              <a:t>개성있는</a:t>
            </a:r>
            <a:r>
              <a:rPr lang="ko-KR" altLang="en-US" sz="1000" dirty="0"/>
              <a:t> 디자인을 구성하고 스크롤에 따라 좌우로 비주얼 요소들이 중첩되고 사라지게 해 </a:t>
            </a:r>
            <a:r>
              <a:rPr lang="ko-KR" altLang="en-US" sz="1000" dirty="0" err="1"/>
              <a:t>인터렉션</a:t>
            </a:r>
            <a:r>
              <a:rPr lang="ko-KR" altLang="en-US" sz="1000" dirty="0"/>
              <a:t> 효과를 살렸다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6"/>
              </a:rPr>
              <a:t>https://moz.com/blog 2</a:t>
            </a:r>
            <a:r>
              <a:rPr lang="ko-KR" altLang="en-US" sz="1000" dirty="0"/>
              <a:t>단이며 이미지 비율이 특이</a:t>
            </a:r>
            <a:r>
              <a:rPr lang="en-US" altLang="ko-KR" sz="1000" dirty="0"/>
              <a:t>. </a:t>
            </a:r>
            <a:r>
              <a:rPr lang="ko-KR" altLang="en-US" sz="1000" dirty="0" err="1"/>
              <a:t>세리프</a:t>
            </a:r>
            <a:r>
              <a:rPr lang="ko-KR" altLang="en-US" sz="1000" dirty="0"/>
              <a:t> 있는 서체와 일러스트로 사이트 개성이 이루어짐</a:t>
            </a:r>
            <a:r>
              <a:rPr lang="en-US" altLang="ko-KR" sz="10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C27F9C-04BA-415C-B841-5239E00059B1}"/>
              </a:ext>
            </a:extLst>
          </p:cNvPr>
          <p:cNvSpPr txBox="1"/>
          <p:nvPr/>
        </p:nvSpPr>
        <p:spPr>
          <a:xfrm>
            <a:off x="461727" y="3518660"/>
            <a:ext cx="8299096" cy="205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유사 업계 기업의 블로그 레퍼런스</a:t>
            </a:r>
            <a:endParaRPr lang="en-US" altLang="ko-KR" sz="1200" b="1" dirty="0"/>
          </a:p>
          <a:p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7"/>
              </a:rPr>
              <a:t>http://pagepark.co.uk/news/</a:t>
            </a:r>
            <a:r>
              <a:rPr lang="en-US" altLang="ko-KR" sz="1000" dirty="0"/>
              <a:t> </a:t>
            </a:r>
            <a:r>
              <a:rPr lang="ko-KR" altLang="en-US" sz="1000" dirty="0"/>
              <a:t>인쇄물이 떠오르는 </a:t>
            </a:r>
            <a:r>
              <a:rPr lang="en-US" altLang="ko-KR" sz="1000" dirty="0"/>
              <a:t>4</a:t>
            </a:r>
            <a:r>
              <a:rPr lang="ko-KR" altLang="en-US" sz="1000" dirty="0"/>
              <a:t>단 레이아웃</a:t>
            </a:r>
            <a:r>
              <a:rPr lang="en-US" altLang="ko-KR" sz="1000" dirty="0"/>
              <a:t>. (</a:t>
            </a:r>
            <a:r>
              <a:rPr lang="ko-KR" altLang="en-US" sz="1000" dirty="0"/>
              <a:t>모바일에서는 고민되지만</a:t>
            </a:r>
            <a:r>
              <a:rPr lang="en-US" altLang="ko-KR" sz="1000" dirty="0"/>
              <a:t>)</a:t>
            </a:r>
            <a:r>
              <a:rPr lang="ko-KR" altLang="en-US" sz="1000" dirty="0"/>
              <a:t> 네비게이션</a:t>
            </a:r>
            <a:r>
              <a:rPr lang="en-US" altLang="ko-KR" sz="1000" dirty="0"/>
              <a:t>, </a:t>
            </a:r>
            <a:r>
              <a:rPr lang="ko-KR" altLang="en-US" sz="1000" dirty="0"/>
              <a:t>주요 컨텐츠 리스트 등 단마다 컨텐츠를 직관적으로 배치해 사용성을 높였음</a:t>
            </a:r>
            <a:r>
              <a:rPr lang="en-US" altLang="ko-KR" sz="1000" dirty="0"/>
              <a:t>.</a:t>
            </a:r>
            <a:endParaRPr lang="en-US" altLang="ko-KR" sz="1000" dirty="0">
              <a:hlinkClick r:id="rId8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8"/>
              </a:rPr>
              <a:t>https://bynd.com/news-ideas</a:t>
            </a:r>
            <a:r>
              <a:rPr lang="en-US" altLang="ko-KR" sz="1000" dirty="0"/>
              <a:t>  </a:t>
            </a:r>
            <a:r>
              <a:rPr lang="ko-KR" altLang="en-US" sz="1000" dirty="0"/>
              <a:t>리스트는 단순하지만 버튼에 비주얼 포인트를 주고 큰 썸네일 이미지로 시각적으로 눈길을 끌도록 디자인됨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9"/>
              </a:rPr>
              <a:t>https://ymedialabs.com/news</a:t>
            </a:r>
            <a:r>
              <a:rPr lang="en-US" altLang="ko-KR" sz="1000" dirty="0"/>
              <a:t>  </a:t>
            </a:r>
            <a:r>
              <a:rPr lang="ko-KR" altLang="en-US" sz="1000" dirty="0"/>
              <a:t>단순한 리스트의 블로그 형식으로 간다면 추천하고 싶은 레이아웃</a:t>
            </a:r>
            <a:r>
              <a:rPr lang="en-US" altLang="ko-KR" sz="1000" dirty="0"/>
              <a:t>. </a:t>
            </a:r>
            <a:r>
              <a:rPr lang="ko-KR" altLang="en-US" sz="1000" dirty="0"/>
              <a:t>모바일에 유연하게 대응하기 좋으며 오른쪽 사이드바를 통해 컨텐츠 접근성을 높일 수 있다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10"/>
              </a:rPr>
              <a:t>https://www.ideo.com/blog</a:t>
            </a:r>
            <a:r>
              <a:rPr lang="en-US" altLang="ko-KR" sz="1000" dirty="0"/>
              <a:t> </a:t>
            </a:r>
            <a:r>
              <a:rPr lang="en-US" altLang="ko-KR" sz="1000" dirty="0">
                <a:hlinkClick r:id="rId11"/>
              </a:rPr>
              <a:t>https://www.bluefountainmedia.com/insights</a:t>
            </a:r>
            <a:r>
              <a:rPr lang="en-US" altLang="ko-KR" sz="1000" dirty="0"/>
              <a:t> </a:t>
            </a:r>
            <a:r>
              <a:rPr lang="ko-KR" altLang="en-US" sz="1000" dirty="0" err="1"/>
              <a:t>키비에</a:t>
            </a:r>
            <a:r>
              <a:rPr lang="ko-KR" altLang="en-US" sz="1000" dirty="0"/>
              <a:t> 과감한 크기의 이미지와 주요 글 링크를 배치해서 주목도를 높임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hlinkClick r:id="rId12"/>
              </a:rPr>
              <a:t>https://www.mannixmarketing.com/blog/</a:t>
            </a:r>
            <a:r>
              <a:rPr lang="en-US" altLang="ko-KR" sz="1000" dirty="0"/>
              <a:t> masonry </a:t>
            </a:r>
            <a:r>
              <a:rPr lang="ko-KR" altLang="en-US" sz="1000" dirty="0"/>
              <a:t>타일 스타일 블로그 리스트</a:t>
            </a:r>
          </a:p>
        </p:txBody>
      </p:sp>
    </p:spTree>
    <p:extLst>
      <p:ext uri="{BB962C8B-B14F-4D97-AF65-F5344CB8AC3E}">
        <p14:creationId xmlns:p14="http://schemas.microsoft.com/office/powerpoint/2010/main" val="87115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E195E1C-FC87-488C-BDF0-E55239AB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Wireframe</a:t>
            </a:r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FBA9C9-8393-CC4D-99DB-6A0E9D2B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</a:p>
        </p:txBody>
      </p:sp>
    </p:spTree>
    <p:extLst>
      <p:ext uri="{BB962C8B-B14F-4D97-AF65-F5344CB8AC3E}">
        <p14:creationId xmlns:p14="http://schemas.microsoft.com/office/powerpoint/2010/main" val="135160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화면 정의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1BA730-BF7F-4DDF-8E51-EDFB40CDF71B}"/>
              </a:ext>
            </a:extLst>
          </p:cNvPr>
          <p:cNvSpPr txBox="1"/>
          <p:nvPr/>
        </p:nvSpPr>
        <p:spPr>
          <a:xfrm>
            <a:off x="267416" y="595211"/>
            <a:ext cx="8642665" cy="688256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대상 웹 브라우저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IE 11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이상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/ Chrome, Safari, Firefox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최신버전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반응형 웹으로 제작하며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화면 해상도의 주요 기준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breakpoint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는 아래와 같다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grpSp>
        <p:nvGrpSpPr>
          <p:cNvPr id="21" name="Smartphone">
            <a:extLst>
              <a:ext uri="{FF2B5EF4-FFF2-40B4-BE49-F238E27FC236}">
                <a16:creationId xmlns:a16="http://schemas.microsoft.com/office/drawing/2014/main" id="{92D6F515-C485-4B1D-BE23-5E3E11608735}"/>
              </a:ext>
            </a:extLst>
          </p:cNvPr>
          <p:cNvGrpSpPr>
            <a:grpSpLocks noChangeAspect="1"/>
          </p:cNvGrpSpPr>
          <p:nvPr/>
        </p:nvGrpSpPr>
        <p:grpSpPr>
          <a:xfrm>
            <a:off x="7794025" y="2090592"/>
            <a:ext cx="586199" cy="1148951"/>
            <a:chOff x="9165945" y="1228296"/>
            <a:chExt cx="2479208" cy="4859248"/>
          </a:xfrm>
        </p:grpSpPr>
        <p:sp>
          <p:nvSpPr>
            <p:cNvPr id="23" name="Case">
              <a:extLst>
                <a:ext uri="{FF2B5EF4-FFF2-40B4-BE49-F238E27FC236}">
                  <a16:creationId xmlns:a16="http://schemas.microsoft.com/office/drawing/2014/main" id="{74BC4D0C-CCF8-470C-8CEB-800ABA2CD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Button">
              <a:extLst>
                <a:ext uri="{FF2B5EF4-FFF2-40B4-BE49-F238E27FC236}">
                  <a16:creationId xmlns:a16="http://schemas.microsoft.com/office/drawing/2014/main" id="{BCC72906-6355-4C34-9676-347FF6BCB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Camera">
              <a:extLst>
                <a:ext uri="{FF2B5EF4-FFF2-40B4-BE49-F238E27FC236}">
                  <a16:creationId xmlns:a16="http://schemas.microsoft.com/office/drawing/2014/main" id="{BCB1169E-EE50-48BF-AD46-3AB66971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Speaker">
              <a:extLst>
                <a:ext uri="{FF2B5EF4-FFF2-40B4-BE49-F238E27FC236}">
                  <a16:creationId xmlns:a16="http://schemas.microsoft.com/office/drawing/2014/main" id="{075C87E3-785F-4AF3-A33D-A6C67285A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Display">
              <a:extLst>
                <a:ext uri="{FF2B5EF4-FFF2-40B4-BE49-F238E27FC236}">
                  <a16:creationId xmlns:a16="http://schemas.microsoft.com/office/drawing/2014/main" id="{ACD97A36-B307-4678-91EC-9DEE3D32672F}"/>
                </a:ext>
              </a:extLst>
            </p:cNvPr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Window" descr="&lt;SmartSettings&gt;&lt;SmartResize enabled=&quot;True&quot; minWidth=&quot;60&quot; minHeight=&quot;30&quot; /&gt;&lt;/SmartSettings&gt;">
            <a:extLst>
              <a:ext uri="{FF2B5EF4-FFF2-40B4-BE49-F238E27FC236}">
                <a16:creationId xmlns:a16="http://schemas.microsoft.com/office/drawing/2014/main" id="{E59716E4-7C75-4A64-B6EA-BF54F1BE708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88392" y="2108482"/>
            <a:ext cx="3053194" cy="1992839"/>
            <a:chOff x="595687" y="1261242"/>
            <a:chExt cx="6668461" cy="4352546"/>
          </a:xfrm>
        </p:grpSpPr>
        <p:sp>
          <p:nvSpPr>
            <p:cNvPr id="6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F690128-7A8E-4CAF-8715-8B1EC464A58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7" y="1780499"/>
              <a:ext cx="6668461" cy="383328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4422E95-6897-4303-9E68-71A584F24C3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7" y="1261242"/>
              <a:ext cx="6668461" cy="51925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Window</a:t>
              </a:r>
            </a:p>
          </p:txBody>
        </p:sp>
        <p:sp>
          <p:nvSpPr>
            <p:cNvPr id="6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0FC82CD-9A6D-4B6C-ADA4-2925812D665F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6803558" y="1416852"/>
              <a:ext cx="214969" cy="208035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00432C3A-6987-4D43-9C49-E262637B0B4D}"/>
              </a:ext>
            </a:extLst>
          </p:cNvPr>
          <p:cNvSpPr txBox="1"/>
          <p:nvPr/>
        </p:nvSpPr>
        <p:spPr>
          <a:xfrm>
            <a:off x="805759" y="4366506"/>
            <a:ext cx="2254312" cy="226591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1"/>
                </a:solidFill>
                <a:latin typeface="+mj-ea"/>
                <a:ea typeface="+mj-ea"/>
              </a:rPr>
              <a:t>Maximum : 1920X1080</a:t>
            </a:r>
          </a:p>
        </p:txBody>
      </p:sp>
      <p:sp>
        <p:nvSpPr>
          <p:cNvPr id="74" name="Selection Overlay">
            <a:extLst>
              <a:ext uri="{FF2B5EF4-FFF2-40B4-BE49-F238E27FC236}">
                <a16:creationId xmlns:a16="http://schemas.microsoft.com/office/drawing/2014/main" id="{2D1DCBA0-E3F6-40EE-AE54-BC60A5F3CA91}"/>
              </a:ext>
            </a:extLst>
          </p:cNvPr>
          <p:cNvSpPr/>
          <p:nvPr/>
        </p:nvSpPr>
        <p:spPr>
          <a:xfrm>
            <a:off x="805759" y="2346227"/>
            <a:ext cx="2254312" cy="1755094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1CDD3F5-E61C-40C7-813C-DF3BFD4493D0}"/>
              </a:ext>
            </a:extLst>
          </p:cNvPr>
          <p:cNvSpPr txBox="1"/>
          <p:nvPr/>
        </p:nvSpPr>
        <p:spPr>
          <a:xfrm>
            <a:off x="858871" y="3003106"/>
            <a:ext cx="2148087" cy="257369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6"/>
                </a:solidFill>
                <a:latin typeface="+mj-ea"/>
                <a:ea typeface="+mj-ea"/>
              </a:rPr>
              <a:t>기본 해상도 </a:t>
            </a:r>
            <a:r>
              <a:rPr lang="en-US" altLang="ko-KR" sz="1200" b="1" dirty="0">
                <a:solidFill>
                  <a:schemeClr val="accent6"/>
                </a:solidFill>
                <a:latin typeface="+mj-ea"/>
                <a:ea typeface="+mj-ea"/>
              </a:rPr>
              <a:t>: 1366X768</a:t>
            </a:r>
          </a:p>
        </p:txBody>
      </p:sp>
      <p:cxnSp>
        <p:nvCxnSpPr>
          <p:cNvPr id="77" name="Line">
            <a:extLst>
              <a:ext uri="{FF2B5EF4-FFF2-40B4-BE49-F238E27FC236}">
                <a16:creationId xmlns:a16="http://schemas.microsoft.com/office/drawing/2014/main" id="{29E752C9-59C3-4B9F-BAAD-19F3A3D45C89}"/>
              </a:ext>
            </a:extLst>
          </p:cNvPr>
          <p:cNvCxnSpPr>
            <a:cxnSpLocks/>
          </p:cNvCxnSpPr>
          <p:nvPr/>
        </p:nvCxnSpPr>
        <p:spPr bwMode="auto">
          <a:xfrm>
            <a:off x="388392" y="4155252"/>
            <a:ext cx="0" cy="55254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Line">
            <a:extLst>
              <a:ext uri="{FF2B5EF4-FFF2-40B4-BE49-F238E27FC236}">
                <a16:creationId xmlns:a16="http://schemas.microsoft.com/office/drawing/2014/main" id="{48F4542A-B59C-4B88-A004-1FDCB78D3D74}"/>
              </a:ext>
            </a:extLst>
          </p:cNvPr>
          <p:cNvCxnSpPr>
            <a:cxnSpLocks/>
          </p:cNvCxnSpPr>
          <p:nvPr/>
        </p:nvCxnSpPr>
        <p:spPr bwMode="auto">
          <a:xfrm>
            <a:off x="3441586" y="4143032"/>
            <a:ext cx="0" cy="55254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EBEAFD8-AC69-4A88-920E-B33AE1E613AA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388393" y="4479802"/>
            <a:ext cx="417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F7BCF4CC-558E-4530-92F5-B40D9DBC4F42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3060071" y="4479802"/>
            <a:ext cx="381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45AC449-9EA6-4A1C-98C0-C774E80C8047}"/>
              </a:ext>
            </a:extLst>
          </p:cNvPr>
          <p:cNvSpPr txBox="1"/>
          <p:nvPr/>
        </p:nvSpPr>
        <p:spPr>
          <a:xfrm>
            <a:off x="388393" y="1768595"/>
            <a:ext cx="3053193" cy="226591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en-US" altLang="ko-KR" sz="1000" b="1" dirty="0">
                <a:latin typeface="+mj-lt"/>
                <a:ea typeface="+mj-ea"/>
              </a:rPr>
              <a:t>PC web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A6B27A-39D4-4516-B0F5-7536D879A351}"/>
              </a:ext>
            </a:extLst>
          </p:cNvPr>
          <p:cNvSpPr txBox="1"/>
          <p:nvPr/>
        </p:nvSpPr>
        <p:spPr>
          <a:xfrm>
            <a:off x="3930085" y="1768594"/>
            <a:ext cx="1702903" cy="226591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en-US" altLang="ko-KR" sz="1000" b="1" dirty="0">
                <a:latin typeface="+mj-lt"/>
                <a:ea typeface="+mj-ea"/>
              </a:rPr>
              <a:t>Tablet Horizontal</a:t>
            </a:r>
          </a:p>
        </p:txBody>
      </p:sp>
      <p:grpSp>
        <p:nvGrpSpPr>
          <p:cNvPr id="89" name="Tablet">
            <a:extLst>
              <a:ext uri="{FF2B5EF4-FFF2-40B4-BE49-F238E27FC236}">
                <a16:creationId xmlns:a16="http://schemas.microsoft.com/office/drawing/2014/main" id="{24B18017-33CE-4460-919B-5BBA49100C66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4124052" y="1904020"/>
            <a:ext cx="1314969" cy="1702902"/>
            <a:chOff x="5552314" y="1201737"/>
            <a:chExt cx="4743187" cy="6142492"/>
          </a:xfrm>
        </p:grpSpPr>
        <p:sp>
          <p:nvSpPr>
            <p:cNvPr id="90" name="Case">
              <a:extLst>
                <a:ext uri="{FF2B5EF4-FFF2-40B4-BE49-F238E27FC236}">
                  <a16:creationId xmlns:a16="http://schemas.microsoft.com/office/drawing/2014/main" id="{1DD0458B-7D09-4810-8F74-8274DC0F9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2314" y="1201737"/>
              <a:ext cx="4743187" cy="6142492"/>
            </a:xfrm>
            <a:prstGeom prst="roundRect">
              <a:avLst>
                <a:gd name="adj" fmla="val 5018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Camera">
              <a:extLst>
                <a:ext uri="{FF2B5EF4-FFF2-40B4-BE49-F238E27FC236}">
                  <a16:creationId xmlns:a16="http://schemas.microsoft.com/office/drawing/2014/main" id="{B1723D49-6463-4A2F-A9E0-F8AC3147EF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89041" y="1434996"/>
              <a:ext cx="69732" cy="69732"/>
            </a:xfrm>
            <a:prstGeom prst="ellips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2" name="Button">
              <a:extLst>
                <a:ext uri="{FF2B5EF4-FFF2-40B4-BE49-F238E27FC236}">
                  <a16:creationId xmlns:a16="http://schemas.microsoft.com/office/drawing/2014/main" id="{6DE631DE-8C2A-4CBD-AD4D-54F05AB7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104" y="7014584"/>
              <a:ext cx="489606" cy="162053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3" name="Display">
              <a:extLst>
                <a:ext uri="{FF2B5EF4-FFF2-40B4-BE49-F238E27FC236}">
                  <a16:creationId xmlns:a16="http://schemas.microsoft.com/office/drawing/2014/main" id="{0EFF2204-527D-48EB-BF28-FE773771D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8907" y="1732983"/>
              <a:ext cx="3810000" cy="5080000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C4C6C19E-D157-4F70-B5FF-BF5ED361958F}"/>
              </a:ext>
            </a:extLst>
          </p:cNvPr>
          <p:cNvSpPr txBox="1"/>
          <p:nvPr/>
        </p:nvSpPr>
        <p:spPr>
          <a:xfrm>
            <a:off x="4077364" y="2647277"/>
            <a:ext cx="1361882" cy="257369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  <a:latin typeface="+mj-ea"/>
                <a:ea typeface="+mj-ea"/>
              </a:rPr>
              <a:t>1024X768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DF851FC-F6EC-4110-BCF9-A367CBDC43EB}"/>
              </a:ext>
            </a:extLst>
          </p:cNvPr>
          <p:cNvSpPr txBox="1"/>
          <p:nvPr/>
        </p:nvSpPr>
        <p:spPr>
          <a:xfrm>
            <a:off x="5849268" y="1761200"/>
            <a:ext cx="1702903" cy="226591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en-US" altLang="ko-KR" sz="1000" b="1" dirty="0">
                <a:latin typeface="+mj-lt"/>
                <a:ea typeface="+mj-ea"/>
              </a:rPr>
              <a:t>Tablet Vertical</a:t>
            </a:r>
          </a:p>
        </p:txBody>
      </p:sp>
      <p:grpSp>
        <p:nvGrpSpPr>
          <p:cNvPr id="96" name="Tablet">
            <a:extLst>
              <a:ext uri="{FF2B5EF4-FFF2-40B4-BE49-F238E27FC236}">
                <a16:creationId xmlns:a16="http://schemas.microsoft.com/office/drawing/2014/main" id="{2661AFCC-40CB-451B-A4A7-8CEAEE07D371}"/>
              </a:ext>
            </a:extLst>
          </p:cNvPr>
          <p:cNvGrpSpPr>
            <a:grpSpLocks noChangeAspect="1"/>
          </p:cNvGrpSpPr>
          <p:nvPr/>
        </p:nvGrpSpPr>
        <p:grpSpPr>
          <a:xfrm>
            <a:off x="6043235" y="2108482"/>
            <a:ext cx="1314969" cy="1702902"/>
            <a:chOff x="5552314" y="1201737"/>
            <a:chExt cx="4743187" cy="6142492"/>
          </a:xfrm>
        </p:grpSpPr>
        <p:sp>
          <p:nvSpPr>
            <p:cNvPr id="97" name="Case">
              <a:extLst>
                <a:ext uri="{FF2B5EF4-FFF2-40B4-BE49-F238E27FC236}">
                  <a16:creationId xmlns:a16="http://schemas.microsoft.com/office/drawing/2014/main" id="{3898C1FA-D963-4EDF-BA7A-9BA99EE6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2314" y="1201737"/>
              <a:ext cx="4743187" cy="6142492"/>
            </a:xfrm>
            <a:prstGeom prst="roundRect">
              <a:avLst>
                <a:gd name="adj" fmla="val 5018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8" name="Camera">
              <a:extLst>
                <a:ext uri="{FF2B5EF4-FFF2-40B4-BE49-F238E27FC236}">
                  <a16:creationId xmlns:a16="http://schemas.microsoft.com/office/drawing/2014/main" id="{D9FE8BA3-1870-4C28-9581-C29F853664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89041" y="1434996"/>
              <a:ext cx="69732" cy="69732"/>
            </a:xfrm>
            <a:prstGeom prst="ellipse">
              <a:avLst/>
            </a:prstGeom>
            <a:noFill/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Button">
              <a:extLst>
                <a:ext uri="{FF2B5EF4-FFF2-40B4-BE49-F238E27FC236}">
                  <a16:creationId xmlns:a16="http://schemas.microsoft.com/office/drawing/2014/main" id="{53F017BB-DA83-4E6D-A438-95006E681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9104" y="7014584"/>
              <a:ext cx="489606" cy="162053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Display">
              <a:extLst>
                <a:ext uri="{FF2B5EF4-FFF2-40B4-BE49-F238E27FC236}">
                  <a16:creationId xmlns:a16="http://schemas.microsoft.com/office/drawing/2014/main" id="{13569B68-ED77-494A-BE65-E9945ABDC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8907" y="1732983"/>
              <a:ext cx="3810000" cy="5080000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66BF4C0B-555C-4C7C-9E13-4FE0E5081D9E}"/>
              </a:ext>
            </a:extLst>
          </p:cNvPr>
          <p:cNvSpPr txBox="1"/>
          <p:nvPr/>
        </p:nvSpPr>
        <p:spPr>
          <a:xfrm>
            <a:off x="6172589" y="2841909"/>
            <a:ext cx="1056259" cy="257369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  <a:latin typeface="+mj-ea"/>
                <a:ea typeface="+mj-ea"/>
              </a:rPr>
              <a:t>768X1024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098189-21A8-4B78-887B-EE8E7D697BC3}"/>
              </a:ext>
            </a:extLst>
          </p:cNvPr>
          <p:cNvSpPr txBox="1"/>
          <p:nvPr/>
        </p:nvSpPr>
        <p:spPr>
          <a:xfrm>
            <a:off x="7771184" y="1760817"/>
            <a:ext cx="586199" cy="226591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en-US" altLang="ko-KR" sz="1000" b="1" dirty="0">
                <a:latin typeface="+mj-lt"/>
                <a:ea typeface="+mj-ea"/>
              </a:rPr>
              <a:t>Mobile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67B3096-68DE-4FC4-B017-BB44A76DE4AC}"/>
              </a:ext>
            </a:extLst>
          </p:cNvPr>
          <p:cNvSpPr txBox="1"/>
          <p:nvPr/>
        </p:nvSpPr>
        <p:spPr>
          <a:xfrm>
            <a:off x="7816867" y="2400353"/>
            <a:ext cx="540516" cy="626701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6"/>
                </a:solidFill>
                <a:latin typeface="+mj-ea"/>
                <a:ea typeface="+mj-ea"/>
              </a:rPr>
              <a:t>360</a:t>
            </a:r>
          </a:p>
          <a:p>
            <a:pPr algn="ctr"/>
            <a:r>
              <a:rPr lang="en-US" altLang="ko-KR" sz="1200" b="1" dirty="0">
                <a:solidFill>
                  <a:schemeClr val="accent6"/>
                </a:solidFill>
                <a:latin typeface="+mj-ea"/>
                <a:ea typeface="+mj-ea"/>
              </a:rPr>
              <a:t>X</a:t>
            </a:r>
          </a:p>
          <a:p>
            <a:pPr algn="ctr"/>
            <a:r>
              <a:rPr lang="en-US" altLang="ko-KR" sz="1200" b="1" dirty="0">
                <a:solidFill>
                  <a:schemeClr val="accent6"/>
                </a:solidFill>
                <a:latin typeface="+mj-ea"/>
                <a:ea typeface="+mj-ea"/>
              </a:rPr>
              <a:t>640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30EE974-B3F4-4C2C-A532-2BE34786A570}"/>
              </a:ext>
            </a:extLst>
          </p:cNvPr>
          <p:cNvSpPr txBox="1"/>
          <p:nvPr/>
        </p:nvSpPr>
        <p:spPr>
          <a:xfrm>
            <a:off x="267419" y="5211544"/>
            <a:ext cx="8642665" cy="534368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최대 크기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1920X1080        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최소 크기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360X640</a:t>
            </a: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참조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en-US" altLang="ko-KR" sz="1000" dirty="0">
                <a:hlinkClick r:id="rId6"/>
              </a:rPr>
              <a:t>http://gs.statcounter.com/screen-resolution-stats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9315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67C520E6-1C2C-4311-832D-D4F44CF92B4F}"/>
              </a:ext>
            </a:extLst>
          </p:cNvPr>
          <p:cNvSpPr/>
          <p:nvPr/>
        </p:nvSpPr>
        <p:spPr>
          <a:xfrm>
            <a:off x="6726725" y="607897"/>
            <a:ext cx="2174306" cy="57114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0BB60B-58D5-4994-839C-B95C8AB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type A – GNB,</a:t>
            </a:r>
            <a:r>
              <a:rPr lang="ko-KR" altLang="en-US" dirty="0"/>
              <a:t> </a:t>
            </a:r>
            <a:r>
              <a:rPr lang="en-US" altLang="ko-KR" dirty="0"/>
              <a:t>footer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119284-5779-4CA4-B4A7-81A9661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ko-KR"/>
              <a:t>Edelman Digital Korea website </a:t>
            </a:r>
            <a:r>
              <a:rPr kumimoji="1" lang="ko-KR" altLang="en-US"/>
              <a:t>기획안</a:t>
            </a:r>
            <a:endParaRPr kumimoji="1"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2DC1B3-837D-4FDF-A978-DD8AD9D2E9C7}"/>
              </a:ext>
            </a:extLst>
          </p:cNvPr>
          <p:cNvSpPr/>
          <p:nvPr/>
        </p:nvSpPr>
        <p:spPr>
          <a:xfrm>
            <a:off x="6713665" y="607898"/>
            <a:ext cx="2162916" cy="2883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j-lt"/>
                <a:ea typeface="+mj-ea"/>
              </a:rPr>
              <a:t>Descriptions</a:t>
            </a:r>
            <a:endParaRPr lang="ko-KR" altLang="en-US" sz="10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38" name="Rectangle">
            <a:extLst>
              <a:ext uri="{FF2B5EF4-FFF2-40B4-BE49-F238E27FC236}">
                <a16:creationId xmlns:a16="http://schemas.microsoft.com/office/drawing/2014/main" id="{29F4401F-C01C-4F7F-9001-9D9B63AA869C}"/>
              </a:ext>
            </a:extLst>
          </p:cNvPr>
          <p:cNvSpPr/>
          <p:nvPr/>
        </p:nvSpPr>
        <p:spPr>
          <a:xfrm>
            <a:off x="1355674" y="923883"/>
            <a:ext cx="4910300" cy="443507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595997C9-AC84-492A-97AA-A8A14F3B29A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67175" y="997211"/>
            <a:ext cx="598404" cy="289852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42" name="Placeholder">
              <a:extLst>
                <a:ext uri="{FF2B5EF4-FFF2-40B4-BE49-F238E27FC236}">
                  <a16:creationId xmlns:a16="http://schemas.microsoft.com/office/drawing/2014/main" id="{BFC18F73-AAAF-4709-819F-C636264D8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44" name="Border">
                <a:extLst>
                  <a:ext uri="{FF2B5EF4-FFF2-40B4-BE49-F238E27FC236}">
                    <a16:creationId xmlns:a16="http://schemas.microsoft.com/office/drawing/2014/main" id="{7A5EDFB8-6FAF-4558-8E95-27B0CA6E5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Line 2">
                <a:extLst>
                  <a:ext uri="{FF2B5EF4-FFF2-40B4-BE49-F238E27FC236}">
                    <a16:creationId xmlns:a16="http://schemas.microsoft.com/office/drawing/2014/main" id="{1CEBF633-8263-4364-A1D0-0EC475D08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6" name="Line 1">
                <a:extLst>
                  <a:ext uri="{FF2B5EF4-FFF2-40B4-BE49-F238E27FC236}">
                    <a16:creationId xmlns:a16="http://schemas.microsoft.com/office/drawing/2014/main" id="{A78729F0-D860-47CC-937B-D9893239D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3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CE7B9410-DEBE-496F-A8BD-4CF7EABCC01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4243643" y="2462790"/>
              <a:ext cx="250326" cy="738614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FCBEA23-8BF0-4CC9-84F0-F9EAD143D54F}"/>
              </a:ext>
            </a:extLst>
          </p:cNvPr>
          <p:cNvSpPr txBox="1"/>
          <p:nvPr/>
        </p:nvSpPr>
        <p:spPr>
          <a:xfrm>
            <a:off x="2521555" y="1064355"/>
            <a:ext cx="3744419" cy="19581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About  |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Works   |   Trend Reports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 |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Insights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| 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Newsroom</a:t>
            </a:r>
          </a:p>
        </p:txBody>
      </p:sp>
      <p:sp>
        <p:nvSpPr>
          <p:cNvPr id="48" name="Search">
            <a:extLst>
              <a:ext uri="{FF2B5EF4-FFF2-40B4-BE49-F238E27FC236}">
                <a16:creationId xmlns:a16="http://schemas.microsoft.com/office/drawing/2014/main" id="{2DFCF89F-14AA-4E82-BC4A-2386FA49EC9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32171" y="1079317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Facebook">
            <a:extLst>
              <a:ext uri="{FF2B5EF4-FFF2-40B4-BE49-F238E27FC236}">
                <a16:creationId xmlns:a16="http://schemas.microsoft.com/office/drawing/2014/main" id="{26249928-A25A-4A45-8E25-0A4E65166E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48569" y="1761222"/>
            <a:ext cx="161925" cy="163513"/>
          </a:xfrm>
          <a:custGeom>
            <a:avLst/>
            <a:gdLst>
              <a:gd name="T0" fmla="*/ 133 w 666"/>
              <a:gd name="T1" fmla="*/ 0 h 667"/>
              <a:gd name="T2" fmla="*/ 0 w 666"/>
              <a:gd name="T3" fmla="*/ 133 h 667"/>
              <a:gd name="T4" fmla="*/ 0 w 666"/>
              <a:gd name="T5" fmla="*/ 533 h 667"/>
              <a:gd name="T6" fmla="*/ 133 w 666"/>
              <a:gd name="T7" fmla="*/ 667 h 667"/>
              <a:gd name="T8" fmla="*/ 533 w 666"/>
              <a:gd name="T9" fmla="*/ 667 h 667"/>
              <a:gd name="T10" fmla="*/ 666 w 666"/>
              <a:gd name="T11" fmla="*/ 533 h 667"/>
              <a:gd name="T12" fmla="*/ 666 w 666"/>
              <a:gd name="T13" fmla="*/ 133 h 667"/>
              <a:gd name="T14" fmla="*/ 533 w 666"/>
              <a:gd name="T15" fmla="*/ 0 h 667"/>
              <a:gd name="T16" fmla="*/ 133 w 666"/>
              <a:gd name="T17" fmla="*/ 0 h 667"/>
              <a:gd name="T18" fmla="*/ 133 w 666"/>
              <a:gd name="T19" fmla="*/ 27 h 667"/>
              <a:gd name="T20" fmla="*/ 533 w 666"/>
              <a:gd name="T21" fmla="*/ 27 h 667"/>
              <a:gd name="T22" fmla="*/ 640 w 666"/>
              <a:gd name="T23" fmla="*/ 133 h 667"/>
              <a:gd name="T24" fmla="*/ 640 w 666"/>
              <a:gd name="T25" fmla="*/ 533 h 667"/>
              <a:gd name="T26" fmla="*/ 533 w 666"/>
              <a:gd name="T27" fmla="*/ 640 h 667"/>
              <a:gd name="T28" fmla="*/ 453 w 666"/>
              <a:gd name="T29" fmla="*/ 640 h 667"/>
              <a:gd name="T30" fmla="*/ 453 w 666"/>
              <a:gd name="T31" fmla="*/ 387 h 667"/>
              <a:gd name="T32" fmla="*/ 518 w 666"/>
              <a:gd name="T33" fmla="*/ 387 h 667"/>
              <a:gd name="T34" fmla="*/ 535 w 666"/>
              <a:gd name="T35" fmla="*/ 280 h 667"/>
              <a:gd name="T36" fmla="*/ 453 w 666"/>
              <a:gd name="T37" fmla="*/ 280 h 667"/>
              <a:gd name="T38" fmla="*/ 453 w 666"/>
              <a:gd name="T39" fmla="*/ 253 h 667"/>
              <a:gd name="T40" fmla="*/ 456 w 666"/>
              <a:gd name="T41" fmla="*/ 244 h 667"/>
              <a:gd name="T42" fmla="*/ 480 w 666"/>
              <a:gd name="T43" fmla="*/ 240 h 667"/>
              <a:gd name="T44" fmla="*/ 533 w 666"/>
              <a:gd name="T45" fmla="*/ 240 h 667"/>
              <a:gd name="T46" fmla="*/ 533 w 666"/>
              <a:gd name="T47" fmla="*/ 150 h 667"/>
              <a:gd name="T48" fmla="*/ 524 w 666"/>
              <a:gd name="T49" fmla="*/ 147 h 667"/>
              <a:gd name="T50" fmla="*/ 440 w 666"/>
              <a:gd name="T51" fmla="*/ 133 h 667"/>
              <a:gd name="T52" fmla="*/ 355 w 666"/>
              <a:gd name="T53" fmla="*/ 169 h 667"/>
              <a:gd name="T54" fmla="*/ 333 w 666"/>
              <a:gd name="T55" fmla="*/ 253 h 667"/>
              <a:gd name="T56" fmla="*/ 333 w 666"/>
              <a:gd name="T57" fmla="*/ 280 h 667"/>
              <a:gd name="T58" fmla="*/ 293 w 666"/>
              <a:gd name="T59" fmla="*/ 280 h 667"/>
              <a:gd name="T60" fmla="*/ 293 w 666"/>
              <a:gd name="T61" fmla="*/ 387 h 667"/>
              <a:gd name="T62" fmla="*/ 333 w 666"/>
              <a:gd name="T63" fmla="*/ 387 h 667"/>
              <a:gd name="T64" fmla="*/ 333 w 666"/>
              <a:gd name="T65" fmla="*/ 640 h 667"/>
              <a:gd name="T66" fmla="*/ 133 w 666"/>
              <a:gd name="T67" fmla="*/ 640 h 667"/>
              <a:gd name="T68" fmla="*/ 26 w 666"/>
              <a:gd name="T69" fmla="*/ 533 h 667"/>
              <a:gd name="T70" fmla="*/ 26 w 666"/>
              <a:gd name="T71" fmla="*/ 133 h 667"/>
              <a:gd name="T72" fmla="*/ 133 w 666"/>
              <a:gd name="T73" fmla="*/ 27 h 667"/>
              <a:gd name="T74" fmla="*/ 440 w 666"/>
              <a:gd name="T75" fmla="*/ 160 h 667"/>
              <a:gd name="T76" fmla="*/ 506 w 666"/>
              <a:gd name="T77" fmla="*/ 170 h 667"/>
              <a:gd name="T78" fmla="*/ 506 w 666"/>
              <a:gd name="T79" fmla="*/ 213 h 667"/>
              <a:gd name="T80" fmla="*/ 480 w 666"/>
              <a:gd name="T81" fmla="*/ 213 h 667"/>
              <a:gd name="T82" fmla="*/ 442 w 666"/>
              <a:gd name="T83" fmla="*/ 221 h 667"/>
              <a:gd name="T84" fmla="*/ 426 w 666"/>
              <a:gd name="T85" fmla="*/ 253 h 667"/>
              <a:gd name="T86" fmla="*/ 426 w 666"/>
              <a:gd name="T87" fmla="*/ 307 h 667"/>
              <a:gd name="T88" fmla="*/ 504 w 666"/>
              <a:gd name="T89" fmla="*/ 307 h 667"/>
              <a:gd name="T90" fmla="*/ 495 w 666"/>
              <a:gd name="T91" fmla="*/ 360 h 667"/>
              <a:gd name="T92" fmla="*/ 426 w 666"/>
              <a:gd name="T93" fmla="*/ 360 h 667"/>
              <a:gd name="T94" fmla="*/ 426 w 666"/>
              <a:gd name="T95" fmla="*/ 640 h 667"/>
              <a:gd name="T96" fmla="*/ 360 w 666"/>
              <a:gd name="T97" fmla="*/ 640 h 667"/>
              <a:gd name="T98" fmla="*/ 360 w 666"/>
              <a:gd name="T99" fmla="*/ 360 h 667"/>
              <a:gd name="T100" fmla="*/ 320 w 666"/>
              <a:gd name="T101" fmla="*/ 360 h 667"/>
              <a:gd name="T102" fmla="*/ 320 w 666"/>
              <a:gd name="T103" fmla="*/ 307 h 667"/>
              <a:gd name="T104" fmla="*/ 360 w 666"/>
              <a:gd name="T105" fmla="*/ 307 h 667"/>
              <a:gd name="T106" fmla="*/ 360 w 666"/>
              <a:gd name="T107" fmla="*/ 253 h 667"/>
              <a:gd name="T108" fmla="*/ 377 w 666"/>
              <a:gd name="T109" fmla="*/ 185 h 667"/>
              <a:gd name="T110" fmla="*/ 440 w 666"/>
              <a:gd name="T111" fmla="*/ 1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6" h="667">
                <a:moveTo>
                  <a:pt x="133" y="0"/>
                </a:moveTo>
                <a:cubicBezTo>
                  <a:pt x="59" y="0"/>
                  <a:pt x="0" y="60"/>
                  <a:pt x="0" y="133"/>
                </a:cubicBezTo>
                <a:lnTo>
                  <a:pt x="0" y="533"/>
                </a:lnTo>
                <a:cubicBezTo>
                  <a:pt x="0" y="607"/>
                  <a:pt x="59" y="667"/>
                  <a:pt x="133" y="667"/>
                </a:cubicBezTo>
                <a:lnTo>
                  <a:pt x="533" y="667"/>
                </a:lnTo>
                <a:cubicBezTo>
                  <a:pt x="606" y="667"/>
                  <a:pt x="666" y="607"/>
                  <a:pt x="666" y="533"/>
                </a:cubicBezTo>
                <a:lnTo>
                  <a:pt x="666" y="133"/>
                </a:lnTo>
                <a:cubicBezTo>
                  <a:pt x="666" y="60"/>
                  <a:pt x="606" y="0"/>
                  <a:pt x="533" y="0"/>
                </a:cubicBezTo>
                <a:lnTo>
                  <a:pt x="133" y="0"/>
                </a:lnTo>
                <a:close/>
                <a:moveTo>
                  <a:pt x="133" y="27"/>
                </a:moveTo>
                <a:lnTo>
                  <a:pt x="533" y="27"/>
                </a:lnTo>
                <a:cubicBezTo>
                  <a:pt x="592" y="27"/>
                  <a:pt x="640" y="74"/>
                  <a:pt x="640" y="133"/>
                </a:cubicBezTo>
                <a:lnTo>
                  <a:pt x="640" y="533"/>
                </a:lnTo>
                <a:cubicBezTo>
                  <a:pt x="640" y="592"/>
                  <a:pt x="592" y="640"/>
                  <a:pt x="533" y="640"/>
                </a:cubicBezTo>
                <a:lnTo>
                  <a:pt x="453" y="640"/>
                </a:lnTo>
                <a:lnTo>
                  <a:pt x="453" y="387"/>
                </a:lnTo>
                <a:lnTo>
                  <a:pt x="518" y="387"/>
                </a:lnTo>
                <a:lnTo>
                  <a:pt x="535" y="280"/>
                </a:lnTo>
                <a:lnTo>
                  <a:pt x="453" y="280"/>
                </a:lnTo>
                <a:lnTo>
                  <a:pt x="453" y="253"/>
                </a:lnTo>
                <a:cubicBezTo>
                  <a:pt x="453" y="246"/>
                  <a:pt x="454" y="245"/>
                  <a:pt x="456" y="244"/>
                </a:cubicBezTo>
                <a:cubicBezTo>
                  <a:pt x="459" y="242"/>
                  <a:pt x="466" y="240"/>
                  <a:pt x="480" y="240"/>
                </a:cubicBezTo>
                <a:lnTo>
                  <a:pt x="533" y="240"/>
                </a:lnTo>
                <a:lnTo>
                  <a:pt x="533" y="150"/>
                </a:lnTo>
                <a:lnTo>
                  <a:pt x="524" y="147"/>
                </a:lnTo>
                <a:cubicBezTo>
                  <a:pt x="524" y="147"/>
                  <a:pt x="481" y="133"/>
                  <a:pt x="440" y="133"/>
                </a:cubicBezTo>
                <a:cubicBezTo>
                  <a:pt x="401" y="133"/>
                  <a:pt x="372" y="146"/>
                  <a:pt x="355" y="169"/>
                </a:cubicBezTo>
                <a:cubicBezTo>
                  <a:pt x="338" y="191"/>
                  <a:pt x="333" y="221"/>
                  <a:pt x="333" y="253"/>
                </a:cubicBezTo>
                <a:lnTo>
                  <a:pt x="333" y="280"/>
                </a:lnTo>
                <a:lnTo>
                  <a:pt x="293" y="280"/>
                </a:lnTo>
                <a:lnTo>
                  <a:pt x="293" y="387"/>
                </a:lnTo>
                <a:lnTo>
                  <a:pt x="333" y="387"/>
                </a:lnTo>
                <a:lnTo>
                  <a:pt x="333" y="640"/>
                </a:lnTo>
                <a:lnTo>
                  <a:pt x="133" y="640"/>
                </a:lnTo>
                <a:cubicBezTo>
                  <a:pt x="74" y="640"/>
                  <a:pt x="26" y="592"/>
                  <a:pt x="26" y="533"/>
                </a:cubicBezTo>
                <a:lnTo>
                  <a:pt x="26" y="133"/>
                </a:lnTo>
                <a:cubicBezTo>
                  <a:pt x="26" y="74"/>
                  <a:pt x="74" y="27"/>
                  <a:pt x="133" y="27"/>
                </a:cubicBezTo>
                <a:close/>
                <a:moveTo>
                  <a:pt x="440" y="160"/>
                </a:moveTo>
                <a:cubicBezTo>
                  <a:pt x="469" y="160"/>
                  <a:pt x="495" y="167"/>
                  <a:pt x="506" y="170"/>
                </a:cubicBezTo>
                <a:lnTo>
                  <a:pt x="506" y="213"/>
                </a:lnTo>
                <a:lnTo>
                  <a:pt x="480" y="213"/>
                </a:lnTo>
                <a:cubicBezTo>
                  <a:pt x="464" y="213"/>
                  <a:pt x="452" y="215"/>
                  <a:pt x="442" y="221"/>
                </a:cubicBezTo>
                <a:cubicBezTo>
                  <a:pt x="431" y="228"/>
                  <a:pt x="426" y="241"/>
                  <a:pt x="426" y="253"/>
                </a:cubicBezTo>
                <a:lnTo>
                  <a:pt x="426" y="307"/>
                </a:lnTo>
                <a:lnTo>
                  <a:pt x="504" y="307"/>
                </a:lnTo>
                <a:lnTo>
                  <a:pt x="495" y="360"/>
                </a:lnTo>
                <a:lnTo>
                  <a:pt x="426" y="360"/>
                </a:lnTo>
                <a:lnTo>
                  <a:pt x="426" y="640"/>
                </a:lnTo>
                <a:lnTo>
                  <a:pt x="360" y="640"/>
                </a:lnTo>
                <a:lnTo>
                  <a:pt x="360" y="360"/>
                </a:lnTo>
                <a:lnTo>
                  <a:pt x="320" y="360"/>
                </a:lnTo>
                <a:lnTo>
                  <a:pt x="320" y="307"/>
                </a:lnTo>
                <a:lnTo>
                  <a:pt x="360" y="307"/>
                </a:lnTo>
                <a:lnTo>
                  <a:pt x="360" y="253"/>
                </a:lnTo>
                <a:cubicBezTo>
                  <a:pt x="360" y="224"/>
                  <a:pt x="365" y="200"/>
                  <a:pt x="377" y="185"/>
                </a:cubicBezTo>
                <a:cubicBezTo>
                  <a:pt x="388" y="169"/>
                  <a:pt x="406" y="160"/>
                  <a:pt x="440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witter">
            <a:extLst>
              <a:ext uri="{FF2B5EF4-FFF2-40B4-BE49-F238E27FC236}">
                <a16:creationId xmlns:a16="http://schemas.microsoft.com/office/drawing/2014/main" id="{573ABA55-EE94-4FAF-89E4-D2674B0E2E0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416149" y="1784851"/>
            <a:ext cx="166688" cy="133350"/>
          </a:xfrm>
          <a:custGeom>
            <a:avLst/>
            <a:gdLst>
              <a:gd name="T0" fmla="*/ 463 w 678"/>
              <a:gd name="T1" fmla="*/ 0 h 547"/>
              <a:gd name="T2" fmla="*/ 318 w 678"/>
              <a:gd name="T3" fmla="*/ 145 h 547"/>
              <a:gd name="T4" fmla="*/ 320 w 678"/>
              <a:gd name="T5" fmla="*/ 159 h 547"/>
              <a:gd name="T6" fmla="*/ 75 w 678"/>
              <a:gd name="T7" fmla="*/ 29 h 547"/>
              <a:gd name="T8" fmla="*/ 53 w 678"/>
              <a:gd name="T9" fmla="*/ 31 h 547"/>
              <a:gd name="T10" fmla="*/ 33 w 678"/>
              <a:gd name="T11" fmla="*/ 103 h 547"/>
              <a:gd name="T12" fmla="*/ 62 w 678"/>
              <a:gd name="T13" fmla="*/ 189 h 547"/>
              <a:gd name="T14" fmla="*/ 52 w 678"/>
              <a:gd name="T15" fmla="*/ 184 h 547"/>
              <a:gd name="T16" fmla="*/ 32 w 678"/>
              <a:gd name="T17" fmla="*/ 198 h 547"/>
              <a:gd name="T18" fmla="*/ 95 w 678"/>
              <a:gd name="T19" fmla="*/ 316 h 547"/>
              <a:gd name="T20" fmla="*/ 79 w 678"/>
              <a:gd name="T21" fmla="*/ 333 h 547"/>
              <a:gd name="T22" fmla="*/ 179 w 678"/>
              <a:gd name="T23" fmla="*/ 427 h 547"/>
              <a:gd name="T24" fmla="*/ 51 w 678"/>
              <a:gd name="T25" fmla="*/ 463 h 547"/>
              <a:gd name="T26" fmla="*/ 21 w 678"/>
              <a:gd name="T27" fmla="*/ 461 h 547"/>
              <a:gd name="T28" fmla="*/ 12 w 678"/>
              <a:gd name="T29" fmla="*/ 486 h 547"/>
              <a:gd name="T30" fmla="*/ 221 w 678"/>
              <a:gd name="T31" fmla="*/ 547 h 547"/>
              <a:gd name="T32" fmla="*/ 508 w 678"/>
              <a:gd name="T33" fmla="*/ 420 h 547"/>
              <a:gd name="T34" fmla="*/ 608 w 678"/>
              <a:gd name="T35" fmla="*/ 160 h 547"/>
              <a:gd name="T36" fmla="*/ 608 w 678"/>
              <a:gd name="T37" fmla="*/ 149 h 547"/>
              <a:gd name="T38" fmla="*/ 671 w 678"/>
              <a:gd name="T39" fmla="*/ 82 h 547"/>
              <a:gd name="T40" fmla="*/ 654 w 678"/>
              <a:gd name="T41" fmla="*/ 63 h 547"/>
              <a:gd name="T42" fmla="*/ 632 w 678"/>
              <a:gd name="T43" fmla="*/ 69 h 547"/>
              <a:gd name="T44" fmla="*/ 655 w 678"/>
              <a:gd name="T45" fmla="*/ 27 h 547"/>
              <a:gd name="T46" fmla="*/ 635 w 678"/>
              <a:gd name="T47" fmla="*/ 11 h 547"/>
              <a:gd name="T48" fmla="*/ 561 w 678"/>
              <a:gd name="T49" fmla="*/ 40 h 547"/>
              <a:gd name="T50" fmla="*/ 463 w 678"/>
              <a:gd name="T51" fmla="*/ 0 h 547"/>
              <a:gd name="T52" fmla="*/ 463 w 678"/>
              <a:gd name="T53" fmla="*/ 27 h 547"/>
              <a:gd name="T54" fmla="*/ 549 w 678"/>
              <a:gd name="T55" fmla="*/ 64 h 547"/>
              <a:gd name="T56" fmla="*/ 561 w 678"/>
              <a:gd name="T57" fmla="*/ 68 h 547"/>
              <a:gd name="T58" fmla="*/ 611 w 678"/>
              <a:gd name="T59" fmla="*/ 53 h 547"/>
              <a:gd name="T60" fmla="*/ 577 w 678"/>
              <a:gd name="T61" fmla="*/ 84 h 547"/>
              <a:gd name="T62" fmla="*/ 586 w 678"/>
              <a:gd name="T63" fmla="*/ 109 h 547"/>
              <a:gd name="T64" fmla="*/ 624 w 678"/>
              <a:gd name="T65" fmla="*/ 98 h 547"/>
              <a:gd name="T66" fmla="*/ 586 w 678"/>
              <a:gd name="T67" fmla="*/ 132 h 547"/>
              <a:gd name="T68" fmla="*/ 581 w 678"/>
              <a:gd name="T69" fmla="*/ 143 h 547"/>
              <a:gd name="T70" fmla="*/ 581 w 678"/>
              <a:gd name="T71" fmla="*/ 160 h 547"/>
              <a:gd name="T72" fmla="*/ 488 w 678"/>
              <a:gd name="T73" fmla="*/ 403 h 547"/>
              <a:gd name="T74" fmla="*/ 221 w 678"/>
              <a:gd name="T75" fmla="*/ 520 h 547"/>
              <a:gd name="T76" fmla="*/ 72 w 678"/>
              <a:gd name="T77" fmla="*/ 488 h 547"/>
              <a:gd name="T78" fmla="*/ 222 w 678"/>
              <a:gd name="T79" fmla="*/ 430 h 547"/>
              <a:gd name="T80" fmla="*/ 214 w 678"/>
              <a:gd name="T81" fmla="*/ 407 h 547"/>
              <a:gd name="T82" fmla="*/ 114 w 678"/>
              <a:gd name="T83" fmla="*/ 344 h 547"/>
              <a:gd name="T84" fmla="*/ 154 w 678"/>
              <a:gd name="T85" fmla="*/ 339 h 547"/>
              <a:gd name="T86" fmla="*/ 153 w 678"/>
              <a:gd name="T87" fmla="*/ 313 h 547"/>
              <a:gd name="T88" fmla="*/ 62 w 678"/>
              <a:gd name="T89" fmla="*/ 217 h 547"/>
              <a:gd name="T90" fmla="*/ 104 w 678"/>
              <a:gd name="T91" fmla="*/ 226 h 547"/>
              <a:gd name="T92" fmla="*/ 112 w 678"/>
              <a:gd name="T93" fmla="*/ 201 h 547"/>
              <a:gd name="T94" fmla="*/ 60 w 678"/>
              <a:gd name="T95" fmla="*/ 103 h 547"/>
              <a:gd name="T96" fmla="*/ 69 w 678"/>
              <a:gd name="T97" fmla="*/ 61 h 547"/>
              <a:gd name="T98" fmla="*/ 334 w 678"/>
              <a:gd name="T99" fmla="*/ 188 h 547"/>
              <a:gd name="T100" fmla="*/ 348 w 678"/>
              <a:gd name="T101" fmla="*/ 171 h 547"/>
              <a:gd name="T102" fmla="*/ 345 w 678"/>
              <a:gd name="T103" fmla="*/ 145 h 547"/>
              <a:gd name="T104" fmla="*/ 463 w 678"/>
              <a:gd name="T10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78" h="547">
                <a:moveTo>
                  <a:pt x="463" y="0"/>
                </a:moveTo>
                <a:cubicBezTo>
                  <a:pt x="383" y="0"/>
                  <a:pt x="318" y="65"/>
                  <a:pt x="318" y="145"/>
                </a:cubicBezTo>
                <a:cubicBezTo>
                  <a:pt x="318" y="149"/>
                  <a:pt x="319" y="154"/>
                  <a:pt x="320" y="159"/>
                </a:cubicBezTo>
                <a:cubicBezTo>
                  <a:pt x="221" y="149"/>
                  <a:pt x="134" y="101"/>
                  <a:pt x="75" y="29"/>
                </a:cubicBezTo>
                <a:cubicBezTo>
                  <a:pt x="69" y="22"/>
                  <a:pt x="57" y="22"/>
                  <a:pt x="53" y="31"/>
                </a:cubicBezTo>
                <a:cubicBezTo>
                  <a:pt x="40" y="52"/>
                  <a:pt x="33" y="77"/>
                  <a:pt x="33" y="103"/>
                </a:cubicBezTo>
                <a:cubicBezTo>
                  <a:pt x="33" y="135"/>
                  <a:pt x="44" y="165"/>
                  <a:pt x="62" y="189"/>
                </a:cubicBezTo>
                <a:cubicBezTo>
                  <a:pt x="59" y="187"/>
                  <a:pt x="55" y="186"/>
                  <a:pt x="52" y="184"/>
                </a:cubicBezTo>
                <a:cubicBezTo>
                  <a:pt x="39" y="181"/>
                  <a:pt x="32" y="187"/>
                  <a:pt x="32" y="198"/>
                </a:cubicBezTo>
                <a:cubicBezTo>
                  <a:pt x="32" y="247"/>
                  <a:pt x="58" y="290"/>
                  <a:pt x="95" y="316"/>
                </a:cubicBezTo>
                <a:cubicBezTo>
                  <a:pt x="81" y="317"/>
                  <a:pt x="76" y="322"/>
                  <a:pt x="79" y="333"/>
                </a:cubicBezTo>
                <a:cubicBezTo>
                  <a:pt x="94" y="379"/>
                  <a:pt x="132" y="414"/>
                  <a:pt x="179" y="427"/>
                </a:cubicBezTo>
                <a:cubicBezTo>
                  <a:pt x="142" y="450"/>
                  <a:pt x="98" y="463"/>
                  <a:pt x="51" y="463"/>
                </a:cubicBezTo>
                <a:cubicBezTo>
                  <a:pt x="41" y="463"/>
                  <a:pt x="31" y="462"/>
                  <a:pt x="21" y="461"/>
                </a:cubicBezTo>
                <a:cubicBezTo>
                  <a:pt x="7" y="459"/>
                  <a:pt x="0" y="478"/>
                  <a:pt x="12" y="486"/>
                </a:cubicBezTo>
                <a:cubicBezTo>
                  <a:pt x="73" y="524"/>
                  <a:pt x="144" y="547"/>
                  <a:pt x="221" y="547"/>
                </a:cubicBezTo>
                <a:cubicBezTo>
                  <a:pt x="345" y="547"/>
                  <a:pt x="443" y="495"/>
                  <a:pt x="508" y="420"/>
                </a:cubicBezTo>
                <a:cubicBezTo>
                  <a:pt x="574" y="346"/>
                  <a:pt x="608" y="250"/>
                  <a:pt x="608" y="160"/>
                </a:cubicBezTo>
                <a:cubicBezTo>
                  <a:pt x="608" y="156"/>
                  <a:pt x="608" y="152"/>
                  <a:pt x="608" y="149"/>
                </a:cubicBezTo>
                <a:cubicBezTo>
                  <a:pt x="632" y="130"/>
                  <a:pt x="654" y="108"/>
                  <a:pt x="671" y="82"/>
                </a:cubicBezTo>
                <a:cubicBezTo>
                  <a:pt x="678" y="71"/>
                  <a:pt x="666" y="57"/>
                  <a:pt x="654" y="63"/>
                </a:cubicBezTo>
                <a:cubicBezTo>
                  <a:pt x="647" y="66"/>
                  <a:pt x="639" y="66"/>
                  <a:pt x="632" y="69"/>
                </a:cubicBezTo>
                <a:cubicBezTo>
                  <a:pt x="642" y="56"/>
                  <a:pt x="650" y="42"/>
                  <a:pt x="655" y="27"/>
                </a:cubicBezTo>
                <a:cubicBezTo>
                  <a:pt x="658" y="15"/>
                  <a:pt x="646" y="5"/>
                  <a:pt x="635" y="11"/>
                </a:cubicBezTo>
                <a:cubicBezTo>
                  <a:pt x="612" y="25"/>
                  <a:pt x="587" y="34"/>
                  <a:pt x="561" y="40"/>
                </a:cubicBezTo>
                <a:cubicBezTo>
                  <a:pt x="535" y="16"/>
                  <a:pt x="501" y="0"/>
                  <a:pt x="463" y="0"/>
                </a:cubicBezTo>
                <a:close/>
                <a:moveTo>
                  <a:pt x="463" y="27"/>
                </a:moveTo>
                <a:cubicBezTo>
                  <a:pt x="497" y="27"/>
                  <a:pt x="527" y="41"/>
                  <a:pt x="549" y="64"/>
                </a:cubicBezTo>
                <a:cubicBezTo>
                  <a:pt x="552" y="67"/>
                  <a:pt x="557" y="69"/>
                  <a:pt x="561" y="68"/>
                </a:cubicBezTo>
                <a:cubicBezTo>
                  <a:pt x="578" y="64"/>
                  <a:pt x="595" y="59"/>
                  <a:pt x="611" y="53"/>
                </a:cubicBezTo>
                <a:cubicBezTo>
                  <a:pt x="602" y="65"/>
                  <a:pt x="591" y="76"/>
                  <a:pt x="577" y="84"/>
                </a:cubicBezTo>
                <a:cubicBezTo>
                  <a:pt x="565" y="91"/>
                  <a:pt x="572" y="110"/>
                  <a:pt x="586" y="109"/>
                </a:cubicBezTo>
                <a:cubicBezTo>
                  <a:pt x="599" y="107"/>
                  <a:pt x="611" y="102"/>
                  <a:pt x="624" y="98"/>
                </a:cubicBezTo>
                <a:cubicBezTo>
                  <a:pt x="612" y="111"/>
                  <a:pt x="600" y="122"/>
                  <a:pt x="586" y="132"/>
                </a:cubicBezTo>
                <a:cubicBezTo>
                  <a:pt x="583" y="135"/>
                  <a:pt x="581" y="139"/>
                  <a:pt x="581" y="143"/>
                </a:cubicBezTo>
                <a:cubicBezTo>
                  <a:pt x="581" y="149"/>
                  <a:pt x="581" y="154"/>
                  <a:pt x="581" y="160"/>
                </a:cubicBezTo>
                <a:cubicBezTo>
                  <a:pt x="581" y="243"/>
                  <a:pt x="549" y="334"/>
                  <a:pt x="488" y="403"/>
                </a:cubicBezTo>
                <a:cubicBezTo>
                  <a:pt x="427" y="472"/>
                  <a:pt x="338" y="520"/>
                  <a:pt x="221" y="520"/>
                </a:cubicBezTo>
                <a:cubicBezTo>
                  <a:pt x="168" y="520"/>
                  <a:pt x="118" y="508"/>
                  <a:pt x="72" y="488"/>
                </a:cubicBezTo>
                <a:cubicBezTo>
                  <a:pt x="128" y="483"/>
                  <a:pt x="180" y="463"/>
                  <a:pt x="222" y="430"/>
                </a:cubicBezTo>
                <a:cubicBezTo>
                  <a:pt x="232" y="423"/>
                  <a:pt x="227" y="407"/>
                  <a:pt x="214" y="407"/>
                </a:cubicBezTo>
                <a:cubicBezTo>
                  <a:pt x="170" y="406"/>
                  <a:pt x="134" y="380"/>
                  <a:pt x="114" y="344"/>
                </a:cubicBezTo>
                <a:cubicBezTo>
                  <a:pt x="128" y="344"/>
                  <a:pt x="143" y="343"/>
                  <a:pt x="154" y="339"/>
                </a:cubicBezTo>
                <a:cubicBezTo>
                  <a:pt x="168" y="336"/>
                  <a:pt x="167" y="316"/>
                  <a:pt x="153" y="313"/>
                </a:cubicBezTo>
                <a:cubicBezTo>
                  <a:pt x="106" y="304"/>
                  <a:pt x="70" y="265"/>
                  <a:pt x="62" y="217"/>
                </a:cubicBezTo>
                <a:cubicBezTo>
                  <a:pt x="76" y="222"/>
                  <a:pt x="90" y="225"/>
                  <a:pt x="104" y="226"/>
                </a:cubicBezTo>
                <a:cubicBezTo>
                  <a:pt x="118" y="226"/>
                  <a:pt x="123" y="209"/>
                  <a:pt x="112" y="201"/>
                </a:cubicBezTo>
                <a:cubicBezTo>
                  <a:pt x="81" y="180"/>
                  <a:pt x="60" y="144"/>
                  <a:pt x="60" y="103"/>
                </a:cubicBezTo>
                <a:cubicBezTo>
                  <a:pt x="60" y="88"/>
                  <a:pt x="64" y="74"/>
                  <a:pt x="69" y="61"/>
                </a:cubicBezTo>
                <a:cubicBezTo>
                  <a:pt x="135" y="134"/>
                  <a:pt x="229" y="182"/>
                  <a:pt x="334" y="188"/>
                </a:cubicBezTo>
                <a:cubicBezTo>
                  <a:pt x="343" y="188"/>
                  <a:pt x="350" y="180"/>
                  <a:pt x="348" y="171"/>
                </a:cubicBezTo>
                <a:cubicBezTo>
                  <a:pt x="346" y="163"/>
                  <a:pt x="345" y="154"/>
                  <a:pt x="345" y="145"/>
                </a:cubicBezTo>
                <a:cubicBezTo>
                  <a:pt x="345" y="79"/>
                  <a:pt x="397" y="27"/>
                  <a:pt x="463" y="2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LinkedIn">
            <a:extLst>
              <a:ext uri="{FF2B5EF4-FFF2-40B4-BE49-F238E27FC236}">
                <a16:creationId xmlns:a16="http://schemas.microsoft.com/office/drawing/2014/main" id="{2BC7B610-D0F5-4E21-9EBD-47B7600FD4B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705910" y="1778628"/>
            <a:ext cx="161925" cy="163513"/>
          </a:xfrm>
          <a:custGeom>
            <a:avLst/>
            <a:gdLst>
              <a:gd name="T0" fmla="*/ 0 w 667"/>
              <a:gd name="T1" fmla="*/ 133 h 666"/>
              <a:gd name="T2" fmla="*/ 133 w 667"/>
              <a:gd name="T3" fmla="*/ 666 h 666"/>
              <a:gd name="T4" fmla="*/ 667 w 667"/>
              <a:gd name="T5" fmla="*/ 533 h 666"/>
              <a:gd name="T6" fmla="*/ 533 w 667"/>
              <a:gd name="T7" fmla="*/ 0 h 666"/>
              <a:gd name="T8" fmla="*/ 133 w 667"/>
              <a:gd name="T9" fmla="*/ 26 h 666"/>
              <a:gd name="T10" fmla="*/ 640 w 667"/>
              <a:gd name="T11" fmla="*/ 133 h 666"/>
              <a:gd name="T12" fmla="*/ 533 w 667"/>
              <a:gd name="T13" fmla="*/ 640 h 666"/>
              <a:gd name="T14" fmla="*/ 27 w 667"/>
              <a:gd name="T15" fmla="*/ 533 h 666"/>
              <a:gd name="T16" fmla="*/ 133 w 667"/>
              <a:gd name="T17" fmla="*/ 26 h 666"/>
              <a:gd name="T18" fmla="*/ 93 w 667"/>
              <a:gd name="T19" fmla="*/ 169 h 666"/>
              <a:gd name="T20" fmla="*/ 164 w 667"/>
              <a:gd name="T21" fmla="*/ 232 h 666"/>
              <a:gd name="T22" fmla="*/ 226 w 667"/>
              <a:gd name="T23" fmla="*/ 168 h 666"/>
              <a:gd name="T24" fmla="*/ 160 w 667"/>
              <a:gd name="T25" fmla="*/ 133 h 666"/>
              <a:gd name="T26" fmla="*/ 160 w 667"/>
              <a:gd name="T27" fmla="*/ 206 h 666"/>
              <a:gd name="T28" fmla="*/ 160 w 667"/>
              <a:gd name="T29" fmla="*/ 133 h 666"/>
              <a:gd name="T30" fmla="*/ 93 w 667"/>
              <a:gd name="T31" fmla="*/ 253 h 666"/>
              <a:gd name="T32" fmla="*/ 107 w 667"/>
              <a:gd name="T33" fmla="*/ 573 h 666"/>
              <a:gd name="T34" fmla="*/ 227 w 667"/>
              <a:gd name="T35" fmla="*/ 560 h 666"/>
              <a:gd name="T36" fmla="*/ 227 w 667"/>
              <a:gd name="T37" fmla="*/ 253 h 666"/>
              <a:gd name="T38" fmla="*/ 107 w 667"/>
              <a:gd name="T39" fmla="*/ 240 h 666"/>
              <a:gd name="T40" fmla="*/ 240 w 667"/>
              <a:gd name="T41" fmla="*/ 253 h 666"/>
              <a:gd name="T42" fmla="*/ 253 w 667"/>
              <a:gd name="T43" fmla="*/ 573 h 666"/>
              <a:gd name="T44" fmla="*/ 373 w 667"/>
              <a:gd name="T45" fmla="*/ 560 h 666"/>
              <a:gd name="T46" fmla="*/ 380 w 667"/>
              <a:gd name="T47" fmla="*/ 361 h 666"/>
              <a:gd name="T48" fmla="*/ 435 w 667"/>
              <a:gd name="T49" fmla="*/ 361 h 666"/>
              <a:gd name="T50" fmla="*/ 440 w 667"/>
              <a:gd name="T51" fmla="*/ 560 h 666"/>
              <a:gd name="T52" fmla="*/ 560 w 667"/>
              <a:gd name="T53" fmla="*/ 573 h 666"/>
              <a:gd name="T54" fmla="*/ 573 w 667"/>
              <a:gd name="T55" fmla="*/ 386 h 666"/>
              <a:gd name="T56" fmla="*/ 444 w 667"/>
              <a:gd name="T57" fmla="*/ 240 h 666"/>
              <a:gd name="T58" fmla="*/ 373 w 667"/>
              <a:gd name="T59" fmla="*/ 253 h 666"/>
              <a:gd name="T60" fmla="*/ 253 w 667"/>
              <a:gd name="T61" fmla="*/ 240 h 666"/>
              <a:gd name="T62" fmla="*/ 200 w 667"/>
              <a:gd name="T63" fmla="*/ 266 h 666"/>
              <a:gd name="T64" fmla="*/ 200 w 667"/>
              <a:gd name="T65" fmla="*/ 546 h 666"/>
              <a:gd name="T66" fmla="*/ 120 w 667"/>
              <a:gd name="T67" fmla="*/ 266 h 666"/>
              <a:gd name="T68" fmla="*/ 347 w 667"/>
              <a:gd name="T69" fmla="*/ 266 h 666"/>
              <a:gd name="T70" fmla="*/ 372 w 667"/>
              <a:gd name="T71" fmla="*/ 300 h 666"/>
              <a:gd name="T72" fmla="*/ 444 w 667"/>
              <a:gd name="T73" fmla="*/ 266 h 666"/>
              <a:gd name="T74" fmla="*/ 547 w 667"/>
              <a:gd name="T75" fmla="*/ 386 h 666"/>
              <a:gd name="T76" fmla="*/ 467 w 667"/>
              <a:gd name="T77" fmla="*/ 546 h 666"/>
              <a:gd name="T78" fmla="*/ 459 w 667"/>
              <a:gd name="T79" fmla="*/ 349 h 666"/>
              <a:gd name="T80" fmla="*/ 357 w 667"/>
              <a:gd name="T81" fmla="*/ 347 h 666"/>
              <a:gd name="T82" fmla="*/ 347 w 667"/>
              <a:gd name="T83" fmla="*/ 546 h 666"/>
              <a:gd name="T84" fmla="*/ 267 w 667"/>
              <a:gd name="T85" fmla="*/ 2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7" h="666">
                <a:moveTo>
                  <a:pt x="133" y="0"/>
                </a:moveTo>
                <a:cubicBezTo>
                  <a:pt x="60" y="0"/>
                  <a:pt x="0" y="59"/>
                  <a:pt x="0" y="133"/>
                </a:cubicBezTo>
                <a:lnTo>
                  <a:pt x="0" y="533"/>
                </a:lnTo>
                <a:cubicBezTo>
                  <a:pt x="0" y="607"/>
                  <a:pt x="60" y="666"/>
                  <a:pt x="133" y="666"/>
                </a:cubicBezTo>
                <a:lnTo>
                  <a:pt x="533" y="666"/>
                </a:lnTo>
                <a:cubicBezTo>
                  <a:pt x="607" y="666"/>
                  <a:pt x="667" y="607"/>
                  <a:pt x="667" y="533"/>
                </a:cubicBezTo>
                <a:lnTo>
                  <a:pt x="667" y="133"/>
                </a:lnTo>
                <a:cubicBezTo>
                  <a:pt x="667" y="59"/>
                  <a:pt x="607" y="0"/>
                  <a:pt x="533" y="0"/>
                </a:cubicBezTo>
                <a:lnTo>
                  <a:pt x="133" y="0"/>
                </a:lnTo>
                <a:close/>
                <a:moveTo>
                  <a:pt x="133" y="26"/>
                </a:moveTo>
                <a:lnTo>
                  <a:pt x="533" y="26"/>
                </a:lnTo>
                <a:cubicBezTo>
                  <a:pt x="593" y="26"/>
                  <a:pt x="640" y="73"/>
                  <a:pt x="640" y="133"/>
                </a:cubicBezTo>
                <a:lnTo>
                  <a:pt x="640" y="533"/>
                </a:lnTo>
                <a:cubicBezTo>
                  <a:pt x="640" y="593"/>
                  <a:pt x="593" y="640"/>
                  <a:pt x="533" y="640"/>
                </a:cubicBezTo>
                <a:lnTo>
                  <a:pt x="133" y="640"/>
                </a:lnTo>
                <a:cubicBezTo>
                  <a:pt x="74" y="640"/>
                  <a:pt x="27" y="593"/>
                  <a:pt x="27" y="533"/>
                </a:cubicBezTo>
                <a:lnTo>
                  <a:pt x="27" y="133"/>
                </a:lnTo>
                <a:cubicBezTo>
                  <a:pt x="27" y="73"/>
                  <a:pt x="74" y="26"/>
                  <a:pt x="133" y="26"/>
                </a:cubicBezTo>
                <a:close/>
                <a:moveTo>
                  <a:pt x="160" y="106"/>
                </a:moveTo>
                <a:cubicBezTo>
                  <a:pt x="122" y="106"/>
                  <a:pt x="93" y="134"/>
                  <a:pt x="93" y="169"/>
                </a:cubicBezTo>
                <a:cubicBezTo>
                  <a:pt x="93" y="202"/>
                  <a:pt x="120" y="229"/>
                  <a:pt x="156" y="232"/>
                </a:cubicBezTo>
                <a:cubicBezTo>
                  <a:pt x="159" y="232"/>
                  <a:pt x="161" y="232"/>
                  <a:pt x="164" y="232"/>
                </a:cubicBezTo>
                <a:cubicBezTo>
                  <a:pt x="201" y="229"/>
                  <a:pt x="226" y="202"/>
                  <a:pt x="226" y="169"/>
                </a:cubicBezTo>
                <a:cubicBezTo>
                  <a:pt x="226" y="169"/>
                  <a:pt x="226" y="169"/>
                  <a:pt x="226" y="168"/>
                </a:cubicBezTo>
                <a:cubicBezTo>
                  <a:pt x="225" y="134"/>
                  <a:pt x="198" y="106"/>
                  <a:pt x="160" y="106"/>
                </a:cubicBezTo>
                <a:close/>
                <a:moveTo>
                  <a:pt x="160" y="133"/>
                </a:moveTo>
                <a:cubicBezTo>
                  <a:pt x="186" y="133"/>
                  <a:pt x="199" y="147"/>
                  <a:pt x="200" y="169"/>
                </a:cubicBezTo>
                <a:cubicBezTo>
                  <a:pt x="200" y="191"/>
                  <a:pt x="187" y="206"/>
                  <a:pt x="160" y="206"/>
                </a:cubicBezTo>
                <a:cubicBezTo>
                  <a:pt x="134" y="206"/>
                  <a:pt x="120" y="190"/>
                  <a:pt x="120" y="169"/>
                </a:cubicBezTo>
                <a:cubicBezTo>
                  <a:pt x="120" y="148"/>
                  <a:pt x="134" y="133"/>
                  <a:pt x="160" y="133"/>
                </a:cubicBezTo>
                <a:close/>
                <a:moveTo>
                  <a:pt x="107" y="240"/>
                </a:moveTo>
                <a:cubicBezTo>
                  <a:pt x="99" y="240"/>
                  <a:pt x="93" y="246"/>
                  <a:pt x="93" y="253"/>
                </a:cubicBezTo>
                <a:lnTo>
                  <a:pt x="93" y="560"/>
                </a:lnTo>
                <a:cubicBezTo>
                  <a:pt x="93" y="567"/>
                  <a:pt x="99" y="573"/>
                  <a:pt x="107" y="573"/>
                </a:cubicBezTo>
                <a:lnTo>
                  <a:pt x="213" y="573"/>
                </a:lnTo>
                <a:cubicBezTo>
                  <a:pt x="221" y="573"/>
                  <a:pt x="227" y="567"/>
                  <a:pt x="227" y="560"/>
                </a:cubicBezTo>
                <a:lnTo>
                  <a:pt x="227" y="465"/>
                </a:lnTo>
                <a:lnTo>
                  <a:pt x="227" y="253"/>
                </a:lnTo>
                <a:cubicBezTo>
                  <a:pt x="227" y="246"/>
                  <a:pt x="221" y="240"/>
                  <a:pt x="213" y="240"/>
                </a:cubicBezTo>
                <a:lnTo>
                  <a:pt x="107" y="240"/>
                </a:lnTo>
                <a:close/>
                <a:moveTo>
                  <a:pt x="253" y="240"/>
                </a:moveTo>
                <a:cubicBezTo>
                  <a:pt x="246" y="240"/>
                  <a:pt x="240" y="246"/>
                  <a:pt x="240" y="253"/>
                </a:cubicBezTo>
                <a:lnTo>
                  <a:pt x="240" y="560"/>
                </a:lnTo>
                <a:cubicBezTo>
                  <a:pt x="240" y="567"/>
                  <a:pt x="246" y="573"/>
                  <a:pt x="253" y="573"/>
                </a:cubicBezTo>
                <a:lnTo>
                  <a:pt x="360" y="573"/>
                </a:lnTo>
                <a:cubicBezTo>
                  <a:pt x="367" y="573"/>
                  <a:pt x="373" y="567"/>
                  <a:pt x="373" y="560"/>
                </a:cubicBezTo>
                <a:lnTo>
                  <a:pt x="373" y="386"/>
                </a:lnTo>
                <a:cubicBezTo>
                  <a:pt x="373" y="381"/>
                  <a:pt x="375" y="369"/>
                  <a:pt x="380" y="361"/>
                </a:cubicBezTo>
                <a:cubicBezTo>
                  <a:pt x="385" y="352"/>
                  <a:pt x="391" y="346"/>
                  <a:pt x="407" y="346"/>
                </a:cubicBezTo>
                <a:cubicBezTo>
                  <a:pt x="425" y="346"/>
                  <a:pt x="431" y="353"/>
                  <a:pt x="435" y="361"/>
                </a:cubicBezTo>
                <a:cubicBezTo>
                  <a:pt x="439" y="370"/>
                  <a:pt x="440" y="381"/>
                  <a:pt x="440" y="386"/>
                </a:cubicBezTo>
                <a:lnTo>
                  <a:pt x="440" y="560"/>
                </a:lnTo>
                <a:cubicBezTo>
                  <a:pt x="440" y="567"/>
                  <a:pt x="446" y="573"/>
                  <a:pt x="453" y="573"/>
                </a:cubicBezTo>
                <a:lnTo>
                  <a:pt x="560" y="573"/>
                </a:lnTo>
                <a:cubicBezTo>
                  <a:pt x="567" y="573"/>
                  <a:pt x="573" y="567"/>
                  <a:pt x="573" y="560"/>
                </a:cubicBezTo>
                <a:lnTo>
                  <a:pt x="573" y="386"/>
                </a:lnTo>
                <a:cubicBezTo>
                  <a:pt x="573" y="339"/>
                  <a:pt x="559" y="302"/>
                  <a:pt x="536" y="277"/>
                </a:cubicBezTo>
                <a:cubicBezTo>
                  <a:pt x="512" y="252"/>
                  <a:pt x="479" y="240"/>
                  <a:pt x="444" y="240"/>
                </a:cubicBezTo>
                <a:cubicBezTo>
                  <a:pt x="411" y="240"/>
                  <a:pt x="389" y="250"/>
                  <a:pt x="373" y="261"/>
                </a:cubicBezTo>
                <a:lnTo>
                  <a:pt x="373" y="253"/>
                </a:lnTo>
                <a:cubicBezTo>
                  <a:pt x="373" y="246"/>
                  <a:pt x="367" y="240"/>
                  <a:pt x="360" y="240"/>
                </a:cubicBezTo>
                <a:lnTo>
                  <a:pt x="253" y="240"/>
                </a:lnTo>
                <a:close/>
                <a:moveTo>
                  <a:pt x="120" y="266"/>
                </a:moveTo>
                <a:lnTo>
                  <a:pt x="200" y="266"/>
                </a:lnTo>
                <a:lnTo>
                  <a:pt x="200" y="465"/>
                </a:lnTo>
                <a:lnTo>
                  <a:pt x="200" y="546"/>
                </a:lnTo>
                <a:lnTo>
                  <a:pt x="120" y="546"/>
                </a:lnTo>
                <a:lnTo>
                  <a:pt x="120" y="266"/>
                </a:lnTo>
                <a:close/>
                <a:moveTo>
                  <a:pt x="267" y="266"/>
                </a:moveTo>
                <a:lnTo>
                  <a:pt x="347" y="266"/>
                </a:lnTo>
                <a:lnTo>
                  <a:pt x="347" y="294"/>
                </a:lnTo>
                <a:cubicBezTo>
                  <a:pt x="347" y="308"/>
                  <a:pt x="365" y="313"/>
                  <a:pt x="372" y="300"/>
                </a:cubicBezTo>
                <a:cubicBezTo>
                  <a:pt x="372" y="300"/>
                  <a:pt x="376" y="293"/>
                  <a:pt x="387" y="284"/>
                </a:cubicBezTo>
                <a:cubicBezTo>
                  <a:pt x="398" y="275"/>
                  <a:pt x="416" y="266"/>
                  <a:pt x="444" y="266"/>
                </a:cubicBezTo>
                <a:cubicBezTo>
                  <a:pt x="473" y="266"/>
                  <a:pt x="498" y="276"/>
                  <a:pt x="516" y="295"/>
                </a:cubicBezTo>
                <a:cubicBezTo>
                  <a:pt x="535" y="315"/>
                  <a:pt x="547" y="344"/>
                  <a:pt x="547" y="386"/>
                </a:cubicBezTo>
                <a:lnTo>
                  <a:pt x="547" y="546"/>
                </a:lnTo>
                <a:lnTo>
                  <a:pt x="467" y="546"/>
                </a:lnTo>
                <a:lnTo>
                  <a:pt x="467" y="386"/>
                </a:lnTo>
                <a:cubicBezTo>
                  <a:pt x="467" y="380"/>
                  <a:pt x="467" y="364"/>
                  <a:pt x="459" y="349"/>
                </a:cubicBezTo>
                <a:cubicBezTo>
                  <a:pt x="451" y="334"/>
                  <a:pt x="433" y="320"/>
                  <a:pt x="407" y="320"/>
                </a:cubicBezTo>
                <a:cubicBezTo>
                  <a:pt x="382" y="320"/>
                  <a:pt x="365" y="333"/>
                  <a:pt x="357" y="347"/>
                </a:cubicBezTo>
                <a:cubicBezTo>
                  <a:pt x="348" y="362"/>
                  <a:pt x="347" y="377"/>
                  <a:pt x="347" y="386"/>
                </a:cubicBezTo>
                <a:lnTo>
                  <a:pt x="347" y="546"/>
                </a:lnTo>
                <a:lnTo>
                  <a:pt x="267" y="546"/>
                </a:lnTo>
                <a:lnTo>
                  <a:pt x="267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Message">
            <a:extLst>
              <a:ext uri="{FF2B5EF4-FFF2-40B4-BE49-F238E27FC236}">
                <a16:creationId xmlns:a16="http://schemas.microsoft.com/office/drawing/2014/main" id="{A78E6857-1B24-46DA-B5AE-0C81ABAB34A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90908" y="1792788"/>
            <a:ext cx="161925" cy="117475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EA7CE6-B8EE-4EDA-A0C0-410E30138EA3}"/>
              </a:ext>
            </a:extLst>
          </p:cNvPr>
          <p:cNvSpPr txBox="1"/>
          <p:nvPr/>
        </p:nvSpPr>
        <p:spPr>
          <a:xfrm>
            <a:off x="1404452" y="1722387"/>
            <a:ext cx="4219020" cy="19581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Terms of use   |     contact us    |    RSS</a:t>
            </a:r>
          </a:p>
        </p:txBody>
      </p:sp>
      <p:sp>
        <p:nvSpPr>
          <p:cNvPr id="55" name="Rectangle">
            <a:extLst>
              <a:ext uri="{FF2B5EF4-FFF2-40B4-BE49-F238E27FC236}">
                <a16:creationId xmlns:a16="http://schemas.microsoft.com/office/drawing/2014/main" id="{E793DFB8-D24B-45EF-9E7E-2A8332F6414F}"/>
              </a:ext>
            </a:extLst>
          </p:cNvPr>
          <p:cNvSpPr/>
          <p:nvPr/>
        </p:nvSpPr>
        <p:spPr>
          <a:xfrm>
            <a:off x="1371574" y="1684924"/>
            <a:ext cx="4910300" cy="46655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9D9623-B84C-4BE3-A63E-06BA9CC44750}"/>
              </a:ext>
            </a:extLst>
          </p:cNvPr>
          <p:cNvSpPr txBox="1"/>
          <p:nvPr/>
        </p:nvSpPr>
        <p:spPr>
          <a:xfrm>
            <a:off x="1404452" y="1929537"/>
            <a:ext cx="2144447" cy="19581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copyrights</a:t>
            </a:r>
          </a:p>
        </p:txBody>
      </p:sp>
      <p:grpSp>
        <p:nvGrpSpPr>
          <p:cNvPr id="73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B73AF7DD-D988-47C6-B806-665BED27C40B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759276" y="2891340"/>
            <a:ext cx="368142" cy="212366"/>
            <a:chOff x="3864744" y="2276025"/>
            <a:chExt cx="1008112" cy="1112155"/>
          </a:xfrm>
          <a:solidFill>
            <a:srgbClr val="FFFFFF"/>
          </a:solidFill>
        </p:grpSpPr>
        <p:grpSp>
          <p:nvGrpSpPr>
            <p:cNvPr id="74" name="Placeholder">
              <a:extLst>
                <a:ext uri="{FF2B5EF4-FFF2-40B4-BE49-F238E27FC236}">
                  <a16:creationId xmlns:a16="http://schemas.microsoft.com/office/drawing/2014/main" id="{31E45530-9347-4C95-9337-AE4B17876B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77" name="Border">
                <a:extLst>
                  <a:ext uri="{FF2B5EF4-FFF2-40B4-BE49-F238E27FC236}">
                    <a16:creationId xmlns:a16="http://schemas.microsoft.com/office/drawing/2014/main" id="{42B525B2-7835-4F5C-A2AD-88AE3859E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Line 2">
                <a:extLst>
                  <a:ext uri="{FF2B5EF4-FFF2-40B4-BE49-F238E27FC236}">
                    <a16:creationId xmlns:a16="http://schemas.microsoft.com/office/drawing/2014/main" id="{509C3A60-FFED-448A-9EBE-9E76F3E91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1" name="Line 1">
                <a:extLst>
                  <a:ext uri="{FF2B5EF4-FFF2-40B4-BE49-F238E27FC236}">
                    <a16:creationId xmlns:a16="http://schemas.microsoft.com/office/drawing/2014/main" id="{F0ABBC73-C63B-46A0-9D50-224F20F6B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5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60E5F9E5-2A0E-436D-80A4-F7082BDD33B2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4243642" y="2276025"/>
              <a:ext cx="250326" cy="1112155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</a:t>
              </a:r>
            </a:p>
          </p:txBody>
        </p:sp>
      </p:grpSp>
      <p:sp>
        <p:nvSpPr>
          <p:cNvPr id="93" name="Rectangle">
            <a:extLst>
              <a:ext uri="{FF2B5EF4-FFF2-40B4-BE49-F238E27FC236}">
                <a16:creationId xmlns:a16="http://schemas.microsoft.com/office/drawing/2014/main" id="{A48D230D-6BC8-446E-B0A8-567708D47778}"/>
              </a:ext>
            </a:extLst>
          </p:cNvPr>
          <p:cNvSpPr/>
          <p:nvPr/>
        </p:nvSpPr>
        <p:spPr>
          <a:xfrm>
            <a:off x="663725" y="2817211"/>
            <a:ext cx="1854209" cy="337308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Rectangle">
            <a:extLst>
              <a:ext uri="{FF2B5EF4-FFF2-40B4-BE49-F238E27FC236}">
                <a16:creationId xmlns:a16="http://schemas.microsoft.com/office/drawing/2014/main" id="{4D78DD16-2C26-4BF8-A325-F0AB570B7E69}"/>
              </a:ext>
            </a:extLst>
          </p:cNvPr>
          <p:cNvSpPr/>
          <p:nvPr/>
        </p:nvSpPr>
        <p:spPr>
          <a:xfrm>
            <a:off x="661669" y="2811840"/>
            <a:ext cx="1856265" cy="374944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6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7A053BCA-5033-4639-B24E-C2BC347E31A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823663" y="2896711"/>
            <a:ext cx="368142" cy="212366"/>
            <a:chOff x="3864744" y="2276025"/>
            <a:chExt cx="1008112" cy="1112155"/>
          </a:xfrm>
          <a:solidFill>
            <a:srgbClr val="FFFFFF"/>
          </a:solidFill>
        </p:grpSpPr>
        <p:grpSp>
          <p:nvGrpSpPr>
            <p:cNvPr id="97" name="Placeholder">
              <a:extLst>
                <a:ext uri="{FF2B5EF4-FFF2-40B4-BE49-F238E27FC236}">
                  <a16:creationId xmlns:a16="http://schemas.microsoft.com/office/drawing/2014/main" id="{64292116-FEF2-4596-9B2E-5FD4581B1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9" name="Border">
                <a:extLst>
                  <a:ext uri="{FF2B5EF4-FFF2-40B4-BE49-F238E27FC236}">
                    <a16:creationId xmlns:a16="http://schemas.microsoft.com/office/drawing/2014/main" id="{5C3DF7B7-49F6-4365-9935-8CC28D9CF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Line 2">
                <a:extLst>
                  <a:ext uri="{FF2B5EF4-FFF2-40B4-BE49-F238E27FC236}">
                    <a16:creationId xmlns:a16="http://schemas.microsoft.com/office/drawing/2014/main" id="{C9066D8B-A86F-43AA-97AE-547E60009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Line 1">
                <a:extLst>
                  <a:ext uri="{FF2B5EF4-FFF2-40B4-BE49-F238E27FC236}">
                    <a16:creationId xmlns:a16="http://schemas.microsoft.com/office/drawing/2014/main" id="{BFA0AFF7-9D69-45FC-8BED-83417032C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8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C96AA4F3-DEB7-4BDA-BCD8-F2B1B9D3473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4243642" y="2276025"/>
              <a:ext cx="250326" cy="1112155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CI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9DD8DF5-E963-4751-AC95-ACD69CC077A0}"/>
              </a:ext>
            </a:extLst>
          </p:cNvPr>
          <p:cNvSpPr txBox="1"/>
          <p:nvPr/>
        </p:nvSpPr>
        <p:spPr>
          <a:xfrm>
            <a:off x="3216526" y="3332258"/>
            <a:ext cx="816276" cy="1423073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Works</a:t>
            </a:r>
          </a:p>
          <a:p>
            <a:pPr algn="ctr">
              <a:lnSpc>
                <a:spcPct val="20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Trend Reports</a:t>
            </a:r>
          </a:p>
          <a:p>
            <a:pPr algn="ctr">
              <a:lnSpc>
                <a:spcPct val="20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Insights</a:t>
            </a:r>
          </a:p>
          <a:p>
            <a:pPr algn="ctr">
              <a:lnSpc>
                <a:spcPct val="200000"/>
              </a:lnSpc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Newsroom</a:t>
            </a:r>
          </a:p>
        </p:txBody>
      </p:sp>
      <p:sp>
        <p:nvSpPr>
          <p:cNvPr id="103" name="Search">
            <a:extLst>
              <a:ext uri="{FF2B5EF4-FFF2-40B4-BE49-F238E27FC236}">
                <a16:creationId xmlns:a16="http://schemas.microsoft.com/office/drawing/2014/main" id="{3884E79A-10FE-4051-91D9-0DCB2978982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020226" y="4924658"/>
            <a:ext cx="139700" cy="142875"/>
          </a:xfrm>
          <a:custGeom>
            <a:avLst/>
            <a:gdLst>
              <a:gd name="T0" fmla="*/ 227 w 572"/>
              <a:gd name="T1" fmla="*/ 0 h 585"/>
              <a:gd name="T2" fmla="*/ 0 w 572"/>
              <a:gd name="T3" fmla="*/ 227 h 585"/>
              <a:gd name="T4" fmla="*/ 227 w 572"/>
              <a:gd name="T5" fmla="*/ 453 h 585"/>
              <a:gd name="T6" fmla="*/ 359 w 572"/>
              <a:gd name="T7" fmla="*/ 410 h 585"/>
              <a:gd name="T8" fmla="*/ 535 w 572"/>
              <a:gd name="T9" fmla="*/ 585 h 585"/>
              <a:gd name="T10" fmla="*/ 572 w 572"/>
              <a:gd name="T11" fmla="*/ 548 h 585"/>
              <a:gd name="T12" fmla="*/ 399 w 572"/>
              <a:gd name="T13" fmla="*/ 374 h 585"/>
              <a:gd name="T14" fmla="*/ 454 w 572"/>
              <a:gd name="T15" fmla="*/ 227 h 585"/>
              <a:gd name="T16" fmla="*/ 227 w 572"/>
              <a:gd name="T17" fmla="*/ 0 h 585"/>
              <a:gd name="T18" fmla="*/ 227 w 572"/>
              <a:gd name="T19" fmla="*/ 27 h 585"/>
              <a:gd name="T20" fmla="*/ 427 w 572"/>
              <a:gd name="T21" fmla="*/ 227 h 585"/>
              <a:gd name="T22" fmla="*/ 227 w 572"/>
              <a:gd name="T23" fmla="*/ 427 h 585"/>
              <a:gd name="T24" fmla="*/ 27 w 572"/>
              <a:gd name="T25" fmla="*/ 227 h 585"/>
              <a:gd name="T26" fmla="*/ 227 w 572"/>
              <a:gd name="T27" fmla="*/ 27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72" h="585">
                <a:moveTo>
                  <a:pt x="227" y="0"/>
                </a:moveTo>
                <a:cubicBezTo>
                  <a:pt x="102" y="0"/>
                  <a:pt x="0" y="102"/>
                  <a:pt x="0" y="227"/>
                </a:cubicBezTo>
                <a:cubicBezTo>
                  <a:pt x="0" y="352"/>
                  <a:pt x="102" y="453"/>
                  <a:pt x="227" y="453"/>
                </a:cubicBezTo>
                <a:cubicBezTo>
                  <a:pt x="276" y="453"/>
                  <a:pt x="322" y="437"/>
                  <a:pt x="359" y="410"/>
                </a:cubicBezTo>
                <a:lnTo>
                  <a:pt x="535" y="585"/>
                </a:lnTo>
                <a:lnTo>
                  <a:pt x="572" y="548"/>
                </a:lnTo>
                <a:lnTo>
                  <a:pt x="399" y="374"/>
                </a:lnTo>
                <a:cubicBezTo>
                  <a:pt x="433" y="335"/>
                  <a:pt x="454" y="283"/>
                  <a:pt x="454" y="227"/>
                </a:cubicBezTo>
                <a:cubicBezTo>
                  <a:pt x="454" y="102"/>
                  <a:pt x="352" y="0"/>
                  <a:pt x="227" y="0"/>
                </a:cubicBezTo>
                <a:close/>
                <a:moveTo>
                  <a:pt x="227" y="27"/>
                </a:moveTo>
                <a:cubicBezTo>
                  <a:pt x="338" y="27"/>
                  <a:pt x="427" y="116"/>
                  <a:pt x="427" y="227"/>
                </a:cubicBezTo>
                <a:cubicBezTo>
                  <a:pt x="427" y="337"/>
                  <a:pt x="338" y="427"/>
                  <a:pt x="227" y="427"/>
                </a:cubicBezTo>
                <a:cubicBezTo>
                  <a:pt x="116" y="427"/>
                  <a:pt x="27" y="337"/>
                  <a:pt x="27" y="227"/>
                </a:cubicBezTo>
                <a:cubicBezTo>
                  <a:pt x="27" y="116"/>
                  <a:pt x="116" y="27"/>
                  <a:pt x="227" y="27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4" name="Line">
            <a:extLst>
              <a:ext uri="{FF2B5EF4-FFF2-40B4-BE49-F238E27FC236}">
                <a16:creationId xmlns:a16="http://schemas.microsoft.com/office/drawing/2014/main" id="{53C6C0C4-5B3E-4063-9CE8-DB882BC21A13}"/>
              </a:ext>
            </a:extLst>
          </p:cNvPr>
          <p:cNvCxnSpPr>
            <a:cxnSpLocks/>
          </p:cNvCxnSpPr>
          <p:nvPr/>
        </p:nvCxnSpPr>
        <p:spPr bwMode="auto">
          <a:xfrm>
            <a:off x="3148881" y="5135368"/>
            <a:ext cx="102087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">
            <a:extLst>
              <a:ext uri="{FF2B5EF4-FFF2-40B4-BE49-F238E27FC236}">
                <a16:creationId xmlns:a16="http://schemas.microsoft.com/office/drawing/2014/main" id="{F4929EDD-3A52-4EB4-A1B5-834837E35812}"/>
              </a:ext>
            </a:extLst>
          </p:cNvPr>
          <p:cNvSpPr/>
          <p:nvPr/>
        </p:nvSpPr>
        <p:spPr>
          <a:xfrm>
            <a:off x="2728112" y="2822582"/>
            <a:ext cx="1854209" cy="3373081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Close">
            <a:extLst>
              <a:ext uri="{FF2B5EF4-FFF2-40B4-BE49-F238E27FC236}">
                <a16:creationId xmlns:a16="http://schemas.microsoft.com/office/drawing/2014/main" id="{A8335AA5-8166-40C9-BF69-49CAE4D7D18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346561" y="2929803"/>
            <a:ext cx="161925" cy="163512"/>
          </a:xfrm>
          <a:custGeom>
            <a:avLst/>
            <a:gdLst>
              <a:gd name="T0" fmla="*/ 333 w 667"/>
              <a:gd name="T1" fmla="*/ 0 h 667"/>
              <a:gd name="T2" fmla="*/ 0 w 667"/>
              <a:gd name="T3" fmla="*/ 334 h 667"/>
              <a:gd name="T4" fmla="*/ 333 w 667"/>
              <a:gd name="T5" fmla="*/ 667 h 667"/>
              <a:gd name="T6" fmla="*/ 667 w 667"/>
              <a:gd name="T7" fmla="*/ 334 h 667"/>
              <a:gd name="T8" fmla="*/ 333 w 667"/>
              <a:gd name="T9" fmla="*/ 0 h 667"/>
              <a:gd name="T10" fmla="*/ 333 w 667"/>
              <a:gd name="T11" fmla="*/ 27 h 667"/>
              <a:gd name="T12" fmla="*/ 640 w 667"/>
              <a:gd name="T13" fmla="*/ 334 h 667"/>
              <a:gd name="T14" fmla="*/ 333 w 667"/>
              <a:gd name="T15" fmla="*/ 640 h 667"/>
              <a:gd name="T16" fmla="*/ 27 w 667"/>
              <a:gd name="T17" fmla="*/ 334 h 667"/>
              <a:gd name="T18" fmla="*/ 333 w 667"/>
              <a:gd name="T19" fmla="*/ 27 h 667"/>
              <a:gd name="T20" fmla="*/ 210 w 667"/>
              <a:gd name="T21" fmla="*/ 200 h 667"/>
              <a:gd name="T22" fmla="*/ 204 w 667"/>
              <a:gd name="T23" fmla="*/ 223 h 667"/>
              <a:gd name="T24" fmla="*/ 314 w 667"/>
              <a:gd name="T25" fmla="*/ 334 h 667"/>
              <a:gd name="T26" fmla="*/ 204 w 667"/>
              <a:gd name="T27" fmla="*/ 444 h 667"/>
              <a:gd name="T28" fmla="*/ 223 w 667"/>
              <a:gd name="T29" fmla="*/ 463 h 667"/>
              <a:gd name="T30" fmla="*/ 333 w 667"/>
              <a:gd name="T31" fmla="*/ 353 h 667"/>
              <a:gd name="T32" fmla="*/ 444 w 667"/>
              <a:gd name="T33" fmla="*/ 463 h 667"/>
              <a:gd name="T34" fmla="*/ 463 w 667"/>
              <a:gd name="T35" fmla="*/ 463 h 667"/>
              <a:gd name="T36" fmla="*/ 463 w 667"/>
              <a:gd name="T37" fmla="*/ 444 h 667"/>
              <a:gd name="T38" fmla="*/ 352 w 667"/>
              <a:gd name="T39" fmla="*/ 334 h 667"/>
              <a:gd name="T40" fmla="*/ 463 w 667"/>
              <a:gd name="T41" fmla="*/ 223 h 667"/>
              <a:gd name="T42" fmla="*/ 452 w 667"/>
              <a:gd name="T43" fmla="*/ 200 h 667"/>
              <a:gd name="T44" fmla="*/ 444 w 667"/>
              <a:gd name="T45" fmla="*/ 204 h 667"/>
              <a:gd name="T46" fmla="*/ 333 w 667"/>
              <a:gd name="T47" fmla="*/ 314 h 667"/>
              <a:gd name="T48" fmla="*/ 223 w 667"/>
              <a:gd name="T49" fmla="*/ 204 h 667"/>
              <a:gd name="T50" fmla="*/ 210 w 667"/>
              <a:gd name="T51" fmla="*/ 20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7" h="667">
                <a:moveTo>
                  <a:pt x="333" y="0"/>
                </a:moveTo>
                <a:cubicBezTo>
                  <a:pt x="149" y="0"/>
                  <a:pt x="0" y="150"/>
                  <a:pt x="0" y="334"/>
                </a:cubicBezTo>
                <a:cubicBezTo>
                  <a:pt x="0" y="518"/>
                  <a:pt x="149" y="667"/>
                  <a:pt x="333" y="667"/>
                </a:cubicBezTo>
                <a:cubicBezTo>
                  <a:pt x="517" y="667"/>
                  <a:pt x="667" y="518"/>
                  <a:pt x="667" y="334"/>
                </a:cubicBezTo>
                <a:cubicBezTo>
                  <a:pt x="667" y="150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3" y="27"/>
                  <a:pt x="640" y="164"/>
                  <a:pt x="640" y="334"/>
                </a:cubicBezTo>
                <a:cubicBezTo>
                  <a:pt x="640" y="503"/>
                  <a:pt x="503" y="640"/>
                  <a:pt x="333" y="640"/>
                </a:cubicBezTo>
                <a:cubicBezTo>
                  <a:pt x="164" y="640"/>
                  <a:pt x="27" y="503"/>
                  <a:pt x="27" y="334"/>
                </a:cubicBezTo>
                <a:cubicBezTo>
                  <a:pt x="27" y="164"/>
                  <a:pt x="164" y="27"/>
                  <a:pt x="333" y="27"/>
                </a:cubicBezTo>
                <a:close/>
                <a:moveTo>
                  <a:pt x="210" y="200"/>
                </a:moveTo>
                <a:cubicBezTo>
                  <a:pt x="201" y="202"/>
                  <a:pt x="196" y="217"/>
                  <a:pt x="204" y="223"/>
                </a:cubicBezTo>
                <a:lnTo>
                  <a:pt x="314" y="334"/>
                </a:lnTo>
                <a:lnTo>
                  <a:pt x="204" y="444"/>
                </a:lnTo>
                <a:cubicBezTo>
                  <a:pt x="191" y="457"/>
                  <a:pt x="210" y="476"/>
                  <a:pt x="223" y="463"/>
                </a:cubicBezTo>
                <a:lnTo>
                  <a:pt x="333" y="353"/>
                </a:lnTo>
                <a:lnTo>
                  <a:pt x="444" y="463"/>
                </a:lnTo>
                <a:cubicBezTo>
                  <a:pt x="449" y="468"/>
                  <a:pt x="458" y="468"/>
                  <a:pt x="463" y="463"/>
                </a:cubicBezTo>
                <a:cubicBezTo>
                  <a:pt x="468" y="458"/>
                  <a:pt x="468" y="449"/>
                  <a:pt x="463" y="444"/>
                </a:cubicBezTo>
                <a:lnTo>
                  <a:pt x="352" y="334"/>
                </a:lnTo>
                <a:lnTo>
                  <a:pt x="463" y="223"/>
                </a:lnTo>
                <a:cubicBezTo>
                  <a:pt x="472" y="214"/>
                  <a:pt x="465" y="198"/>
                  <a:pt x="452" y="200"/>
                </a:cubicBezTo>
                <a:cubicBezTo>
                  <a:pt x="449" y="201"/>
                  <a:pt x="446" y="202"/>
                  <a:pt x="444" y="204"/>
                </a:cubicBezTo>
                <a:lnTo>
                  <a:pt x="333" y="314"/>
                </a:lnTo>
                <a:lnTo>
                  <a:pt x="223" y="204"/>
                </a:lnTo>
                <a:cubicBezTo>
                  <a:pt x="219" y="199"/>
                  <a:pt x="213" y="200"/>
                  <a:pt x="210" y="200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Rectangle">
            <a:extLst>
              <a:ext uri="{FF2B5EF4-FFF2-40B4-BE49-F238E27FC236}">
                <a16:creationId xmlns:a16="http://schemas.microsoft.com/office/drawing/2014/main" id="{68CE983D-CBC0-42CE-B7C2-B47354655EB1}"/>
              </a:ext>
            </a:extLst>
          </p:cNvPr>
          <p:cNvSpPr/>
          <p:nvPr/>
        </p:nvSpPr>
        <p:spPr>
          <a:xfrm>
            <a:off x="2726056" y="2822581"/>
            <a:ext cx="1856265" cy="369573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5C3656-08CA-4778-BA68-142446F349F8}"/>
              </a:ext>
            </a:extLst>
          </p:cNvPr>
          <p:cNvGrpSpPr/>
          <p:nvPr/>
        </p:nvGrpSpPr>
        <p:grpSpPr>
          <a:xfrm>
            <a:off x="2251537" y="2938740"/>
            <a:ext cx="160819" cy="117564"/>
            <a:chOff x="5743758" y="4878531"/>
            <a:chExt cx="160819" cy="117564"/>
          </a:xfrm>
        </p:grpSpPr>
        <p:cxnSp>
          <p:nvCxnSpPr>
            <p:cNvPr id="109" name="Line">
              <a:extLst>
                <a:ext uri="{FF2B5EF4-FFF2-40B4-BE49-F238E27FC236}">
                  <a16:creationId xmlns:a16="http://schemas.microsoft.com/office/drawing/2014/main" id="{52A44706-C8A8-45BD-A4AD-DA5D43374B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43758" y="4878531"/>
              <a:ext cx="160819" cy="0"/>
            </a:xfrm>
            <a:prstGeom prst="line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Line">
              <a:extLst>
                <a:ext uri="{FF2B5EF4-FFF2-40B4-BE49-F238E27FC236}">
                  <a16:creationId xmlns:a16="http://schemas.microsoft.com/office/drawing/2014/main" id="{D342BEB6-3203-4574-B869-3819B1247C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43758" y="4937313"/>
              <a:ext cx="160819" cy="0"/>
            </a:xfrm>
            <a:prstGeom prst="line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Line">
              <a:extLst>
                <a:ext uri="{FF2B5EF4-FFF2-40B4-BE49-F238E27FC236}">
                  <a16:creationId xmlns:a16="http://schemas.microsoft.com/office/drawing/2014/main" id="{79A4A7A8-34F7-443A-9C0A-F1E22144F3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43758" y="4996095"/>
              <a:ext cx="160819" cy="0"/>
            </a:xfrm>
            <a:prstGeom prst="line">
              <a:avLst/>
            </a:prstGeom>
            <a:ln w="190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Selection Overlay">
            <a:extLst>
              <a:ext uri="{FF2B5EF4-FFF2-40B4-BE49-F238E27FC236}">
                <a16:creationId xmlns:a16="http://schemas.microsoft.com/office/drawing/2014/main" id="{EC9D253E-9DCC-4439-A061-51C9ACB24511}"/>
              </a:ext>
            </a:extLst>
          </p:cNvPr>
          <p:cNvSpPr/>
          <p:nvPr/>
        </p:nvSpPr>
        <p:spPr>
          <a:xfrm>
            <a:off x="661668" y="3196716"/>
            <a:ext cx="1856265" cy="2993575"/>
          </a:xfrm>
          <a:prstGeom prst="rect">
            <a:avLst/>
          </a:prstGeom>
          <a:solidFill>
            <a:srgbClr val="5B9BD5">
              <a:alpha val="21961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Rectangle">
            <a:extLst>
              <a:ext uri="{FF2B5EF4-FFF2-40B4-BE49-F238E27FC236}">
                <a16:creationId xmlns:a16="http://schemas.microsoft.com/office/drawing/2014/main" id="{B3E0EE41-DA16-4758-9387-6239C1566537}"/>
              </a:ext>
            </a:extLst>
          </p:cNvPr>
          <p:cNvSpPr/>
          <p:nvPr/>
        </p:nvSpPr>
        <p:spPr>
          <a:xfrm>
            <a:off x="4737334" y="5286103"/>
            <a:ext cx="1854209" cy="918269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A737C8E-A618-4133-A47D-C07409D7ABB0}"/>
              </a:ext>
            </a:extLst>
          </p:cNvPr>
          <p:cNvSpPr txBox="1"/>
          <p:nvPr/>
        </p:nvSpPr>
        <p:spPr>
          <a:xfrm>
            <a:off x="4737334" y="5341286"/>
            <a:ext cx="1776675" cy="31892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Terms of use   |     contact us </a:t>
            </a:r>
          </a:p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RSS</a:t>
            </a:r>
          </a:p>
        </p:txBody>
      </p:sp>
      <p:sp>
        <p:nvSpPr>
          <p:cNvPr id="117" name="Facebook">
            <a:extLst>
              <a:ext uri="{FF2B5EF4-FFF2-40B4-BE49-F238E27FC236}">
                <a16:creationId xmlns:a16="http://schemas.microsoft.com/office/drawing/2014/main" id="{ED6F3EAA-1B3F-415E-B365-DFC6CF62C2B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126611" y="5676599"/>
            <a:ext cx="161925" cy="163513"/>
          </a:xfrm>
          <a:custGeom>
            <a:avLst/>
            <a:gdLst>
              <a:gd name="T0" fmla="*/ 133 w 666"/>
              <a:gd name="T1" fmla="*/ 0 h 667"/>
              <a:gd name="T2" fmla="*/ 0 w 666"/>
              <a:gd name="T3" fmla="*/ 133 h 667"/>
              <a:gd name="T4" fmla="*/ 0 w 666"/>
              <a:gd name="T5" fmla="*/ 533 h 667"/>
              <a:gd name="T6" fmla="*/ 133 w 666"/>
              <a:gd name="T7" fmla="*/ 667 h 667"/>
              <a:gd name="T8" fmla="*/ 533 w 666"/>
              <a:gd name="T9" fmla="*/ 667 h 667"/>
              <a:gd name="T10" fmla="*/ 666 w 666"/>
              <a:gd name="T11" fmla="*/ 533 h 667"/>
              <a:gd name="T12" fmla="*/ 666 w 666"/>
              <a:gd name="T13" fmla="*/ 133 h 667"/>
              <a:gd name="T14" fmla="*/ 533 w 666"/>
              <a:gd name="T15" fmla="*/ 0 h 667"/>
              <a:gd name="T16" fmla="*/ 133 w 666"/>
              <a:gd name="T17" fmla="*/ 0 h 667"/>
              <a:gd name="T18" fmla="*/ 133 w 666"/>
              <a:gd name="T19" fmla="*/ 27 h 667"/>
              <a:gd name="T20" fmla="*/ 533 w 666"/>
              <a:gd name="T21" fmla="*/ 27 h 667"/>
              <a:gd name="T22" fmla="*/ 640 w 666"/>
              <a:gd name="T23" fmla="*/ 133 h 667"/>
              <a:gd name="T24" fmla="*/ 640 w 666"/>
              <a:gd name="T25" fmla="*/ 533 h 667"/>
              <a:gd name="T26" fmla="*/ 533 w 666"/>
              <a:gd name="T27" fmla="*/ 640 h 667"/>
              <a:gd name="T28" fmla="*/ 453 w 666"/>
              <a:gd name="T29" fmla="*/ 640 h 667"/>
              <a:gd name="T30" fmla="*/ 453 w 666"/>
              <a:gd name="T31" fmla="*/ 387 h 667"/>
              <a:gd name="T32" fmla="*/ 518 w 666"/>
              <a:gd name="T33" fmla="*/ 387 h 667"/>
              <a:gd name="T34" fmla="*/ 535 w 666"/>
              <a:gd name="T35" fmla="*/ 280 h 667"/>
              <a:gd name="T36" fmla="*/ 453 w 666"/>
              <a:gd name="T37" fmla="*/ 280 h 667"/>
              <a:gd name="T38" fmla="*/ 453 w 666"/>
              <a:gd name="T39" fmla="*/ 253 h 667"/>
              <a:gd name="T40" fmla="*/ 456 w 666"/>
              <a:gd name="T41" fmla="*/ 244 h 667"/>
              <a:gd name="T42" fmla="*/ 480 w 666"/>
              <a:gd name="T43" fmla="*/ 240 h 667"/>
              <a:gd name="T44" fmla="*/ 533 w 666"/>
              <a:gd name="T45" fmla="*/ 240 h 667"/>
              <a:gd name="T46" fmla="*/ 533 w 666"/>
              <a:gd name="T47" fmla="*/ 150 h 667"/>
              <a:gd name="T48" fmla="*/ 524 w 666"/>
              <a:gd name="T49" fmla="*/ 147 h 667"/>
              <a:gd name="T50" fmla="*/ 440 w 666"/>
              <a:gd name="T51" fmla="*/ 133 h 667"/>
              <a:gd name="T52" fmla="*/ 355 w 666"/>
              <a:gd name="T53" fmla="*/ 169 h 667"/>
              <a:gd name="T54" fmla="*/ 333 w 666"/>
              <a:gd name="T55" fmla="*/ 253 h 667"/>
              <a:gd name="T56" fmla="*/ 333 w 666"/>
              <a:gd name="T57" fmla="*/ 280 h 667"/>
              <a:gd name="T58" fmla="*/ 293 w 666"/>
              <a:gd name="T59" fmla="*/ 280 h 667"/>
              <a:gd name="T60" fmla="*/ 293 w 666"/>
              <a:gd name="T61" fmla="*/ 387 h 667"/>
              <a:gd name="T62" fmla="*/ 333 w 666"/>
              <a:gd name="T63" fmla="*/ 387 h 667"/>
              <a:gd name="T64" fmla="*/ 333 w 666"/>
              <a:gd name="T65" fmla="*/ 640 h 667"/>
              <a:gd name="T66" fmla="*/ 133 w 666"/>
              <a:gd name="T67" fmla="*/ 640 h 667"/>
              <a:gd name="T68" fmla="*/ 26 w 666"/>
              <a:gd name="T69" fmla="*/ 533 h 667"/>
              <a:gd name="T70" fmla="*/ 26 w 666"/>
              <a:gd name="T71" fmla="*/ 133 h 667"/>
              <a:gd name="T72" fmla="*/ 133 w 666"/>
              <a:gd name="T73" fmla="*/ 27 h 667"/>
              <a:gd name="T74" fmla="*/ 440 w 666"/>
              <a:gd name="T75" fmla="*/ 160 h 667"/>
              <a:gd name="T76" fmla="*/ 506 w 666"/>
              <a:gd name="T77" fmla="*/ 170 h 667"/>
              <a:gd name="T78" fmla="*/ 506 w 666"/>
              <a:gd name="T79" fmla="*/ 213 h 667"/>
              <a:gd name="T80" fmla="*/ 480 w 666"/>
              <a:gd name="T81" fmla="*/ 213 h 667"/>
              <a:gd name="T82" fmla="*/ 442 w 666"/>
              <a:gd name="T83" fmla="*/ 221 h 667"/>
              <a:gd name="T84" fmla="*/ 426 w 666"/>
              <a:gd name="T85" fmla="*/ 253 h 667"/>
              <a:gd name="T86" fmla="*/ 426 w 666"/>
              <a:gd name="T87" fmla="*/ 307 h 667"/>
              <a:gd name="T88" fmla="*/ 504 w 666"/>
              <a:gd name="T89" fmla="*/ 307 h 667"/>
              <a:gd name="T90" fmla="*/ 495 w 666"/>
              <a:gd name="T91" fmla="*/ 360 h 667"/>
              <a:gd name="T92" fmla="*/ 426 w 666"/>
              <a:gd name="T93" fmla="*/ 360 h 667"/>
              <a:gd name="T94" fmla="*/ 426 w 666"/>
              <a:gd name="T95" fmla="*/ 640 h 667"/>
              <a:gd name="T96" fmla="*/ 360 w 666"/>
              <a:gd name="T97" fmla="*/ 640 h 667"/>
              <a:gd name="T98" fmla="*/ 360 w 666"/>
              <a:gd name="T99" fmla="*/ 360 h 667"/>
              <a:gd name="T100" fmla="*/ 320 w 666"/>
              <a:gd name="T101" fmla="*/ 360 h 667"/>
              <a:gd name="T102" fmla="*/ 320 w 666"/>
              <a:gd name="T103" fmla="*/ 307 h 667"/>
              <a:gd name="T104" fmla="*/ 360 w 666"/>
              <a:gd name="T105" fmla="*/ 307 h 667"/>
              <a:gd name="T106" fmla="*/ 360 w 666"/>
              <a:gd name="T107" fmla="*/ 253 h 667"/>
              <a:gd name="T108" fmla="*/ 377 w 666"/>
              <a:gd name="T109" fmla="*/ 185 h 667"/>
              <a:gd name="T110" fmla="*/ 440 w 666"/>
              <a:gd name="T111" fmla="*/ 160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66" h="667">
                <a:moveTo>
                  <a:pt x="133" y="0"/>
                </a:moveTo>
                <a:cubicBezTo>
                  <a:pt x="59" y="0"/>
                  <a:pt x="0" y="60"/>
                  <a:pt x="0" y="133"/>
                </a:cubicBezTo>
                <a:lnTo>
                  <a:pt x="0" y="533"/>
                </a:lnTo>
                <a:cubicBezTo>
                  <a:pt x="0" y="607"/>
                  <a:pt x="59" y="667"/>
                  <a:pt x="133" y="667"/>
                </a:cubicBezTo>
                <a:lnTo>
                  <a:pt x="533" y="667"/>
                </a:lnTo>
                <a:cubicBezTo>
                  <a:pt x="606" y="667"/>
                  <a:pt x="666" y="607"/>
                  <a:pt x="666" y="533"/>
                </a:cubicBezTo>
                <a:lnTo>
                  <a:pt x="666" y="133"/>
                </a:lnTo>
                <a:cubicBezTo>
                  <a:pt x="666" y="60"/>
                  <a:pt x="606" y="0"/>
                  <a:pt x="533" y="0"/>
                </a:cubicBezTo>
                <a:lnTo>
                  <a:pt x="133" y="0"/>
                </a:lnTo>
                <a:close/>
                <a:moveTo>
                  <a:pt x="133" y="27"/>
                </a:moveTo>
                <a:lnTo>
                  <a:pt x="533" y="27"/>
                </a:lnTo>
                <a:cubicBezTo>
                  <a:pt x="592" y="27"/>
                  <a:pt x="640" y="74"/>
                  <a:pt x="640" y="133"/>
                </a:cubicBezTo>
                <a:lnTo>
                  <a:pt x="640" y="533"/>
                </a:lnTo>
                <a:cubicBezTo>
                  <a:pt x="640" y="592"/>
                  <a:pt x="592" y="640"/>
                  <a:pt x="533" y="640"/>
                </a:cubicBezTo>
                <a:lnTo>
                  <a:pt x="453" y="640"/>
                </a:lnTo>
                <a:lnTo>
                  <a:pt x="453" y="387"/>
                </a:lnTo>
                <a:lnTo>
                  <a:pt x="518" y="387"/>
                </a:lnTo>
                <a:lnTo>
                  <a:pt x="535" y="280"/>
                </a:lnTo>
                <a:lnTo>
                  <a:pt x="453" y="280"/>
                </a:lnTo>
                <a:lnTo>
                  <a:pt x="453" y="253"/>
                </a:lnTo>
                <a:cubicBezTo>
                  <a:pt x="453" y="246"/>
                  <a:pt x="454" y="245"/>
                  <a:pt x="456" y="244"/>
                </a:cubicBezTo>
                <a:cubicBezTo>
                  <a:pt x="459" y="242"/>
                  <a:pt x="466" y="240"/>
                  <a:pt x="480" y="240"/>
                </a:cubicBezTo>
                <a:lnTo>
                  <a:pt x="533" y="240"/>
                </a:lnTo>
                <a:lnTo>
                  <a:pt x="533" y="150"/>
                </a:lnTo>
                <a:lnTo>
                  <a:pt x="524" y="147"/>
                </a:lnTo>
                <a:cubicBezTo>
                  <a:pt x="524" y="147"/>
                  <a:pt x="481" y="133"/>
                  <a:pt x="440" y="133"/>
                </a:cubicBezTo>
                <a:cubicBezTo>
                  <a:pt x="401" y="133"/>
                  <a:pt x="372" y="146"/>
                  <a:pt x="355" y="169"/>
                </a:cubicBezTo>
                <a:cubicBezTo>
                  <a:pt x="338" y="191"/>
                  <a:pt x="333" y="221"/>
                  <a:pt x="333" y="253"/>
                </a:cubicBezTo>
                <a:lnTo>
                  <a:pt x="333" y="280"/>
                </a:lnTo>
                <a:lnTo>
                  <a:pt x="293" y="280"/>
                </a:lnTo>
                <a:lnTo>
                  <a:pt x="293" y="387"/>
                </a:lnTo>
                <a:lnTo>
                  <a:pt x="333" y="387"/>
                </a:lnTo>
                <a:lnTo>
                  <a:pt x="333" y="640"/>
                </a:lnTo>
                <a:lnTo>
                  <a:pt x="133" y="640"/>
                </a:lnTo>
                <a:cubicBezTo>
                  <a:pt x="74" y="640"/>
                  <a:pt x="26" y="592"/>
                  <a:pt x="26" y="533"/>
                </a:cubicBezTo>
                <a:lnTo>
                  <a:pt x="26" y="133"/>
                </a:lnTo>
                <a:cubicBezTo>
                  <a:pt x="26" y="74"/>
                  <a:pt x="74" y="27"/>
                  <a:pt x="133" y="27"/>
                </a:cubicBezTo>
                <a:close/>
                <a:moveTo>
                  <a:pt x="440" y="160"/>
                </a:moveTo>
                <a:cubicBezTo>
                  <a:pt x="469" y="160"/>
                  <a:pt x="495" y="167"/>
                  <a:pt x="506" y="170"/>
                </a:cubicBezTo>
                <a:lnTo>
                  <a:pt x="506" y="213"/>
                </a:lnTo>
                <a:lnTo>
                  <a:pt x="480" y="213"/>
                </a:lnTo>
                <a:cubicBezTo>
                  <a:pt x="464" y="213"/>
                  <a:pt x="452" y="215"/>
                  <a:pt x="442" y="221"/>
                </a:cubicBezTo>
                <a:cubicBezTo>
                  <a:pt x="431" y="228"/>
                  <a:pt x="426" y="241"/>
                  <a:pt x="426" y="253"/>
                </a:cubicBezTo>
                <a:lnTo>
                  <a:pt x="426" y="307"/>
                </a:lnTo>
                <a:lnTo>
                  <a:pt x="504" y="307"/>
                </a:lnTo>
                <a:lnTo>
                  <a:pt x="495" y="360"/>
                </a:lnTo>
                <a:lnTo>
                  <a:pt x="426" y="360"/>
                </a:lnTo>
                <a:lnTo>
                  <a:pt x="426" y="640"/>
                </a:lnTo>
                <a:lnTo>
                  <a:pt x="360" y="640"/>
                </a:lnTo>
                <a:lnTo>
                  <a:pt x="360" y="360"/>
                </a:lnTo>
                <a:lnTo>
                  <a:pt x="320" y="360"/>
                </a:lnTo>
                <a:lnTo>
                  <a:pt x="320" y="307"/>
                </a:lnTo>
                <a:lnTo>
                  <a:pt x="360" y="307"/>
                </a:lnTo>
                <a:lnTo>
                  <a:pt x="360" y="253"/>
                </a:lnTo>
                <a:cubicBezTo>
                  <a:pt x="360" y="224"/>
                  <a:pt x="365" y="200"/>
                  <a:pt x="377" y="185"/>
                </a:cubicBezTo>
                <a:cubicBezTo>
                  <a:pt x="388" y="169"/>
                  <a:pt x="406" y="160"/>
                  <a:pt x="440" y="16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Twitter">
            <a:extLst>
              <a:ext uri="{FF2B5EF4-FFF2-40B4-BE49-F238E27FC236}">
                <a16:creationId xmlns:a16="http://schemas.microsoft.com/office/drawing/2014/main" id="{54E2178E-A19F-464A-A766-0FD544CA6B5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4191" y="5700228"/>
            <a:ext cx="166688" cy="133350"/>
          </a:xfrm>
          <a:custGeom>
            <a:avLst/>
            <a:gdLst>
              <a:gd name="T0" fmla="*/ 463 w 678"/>
              <a:gd name="T1" fmla="*/ 0 h 547"/>
              <a:gd name="T2" fmla="*/ 318 w 678"/>
              <a:gd name="T3" fmla="*/ 145 h 547"/>
              <a:gd name="T4" fmla="*/ 320 w 678"/>
              <a:gd name="T5" fmla="*/ 159 h 547"/>
              <a:gd name="T6" fmla="*/ 75 w 678"/>
              <a:gd name="T7" fmla="*/ 29 h 547"/>
              <a:gd name="T8" fmla="*/ 53 w 678"/>
              <a:gd name="T9" fmla="*/ 31 h 547"/>
              <a:gd name="T10" fmla="*/ 33 w 678"/>
              <a:gd name="T11" fmla="*/ 103 h 547"/>
              <a:gd name="T12" fmla="*/ 62 w 678"/>
              <a:gd name="T13" fmla="*/ 189 h 547"/>
              <a:gd name="T14" fmla="*/ 52 w 678"/>
              <a:gd name="T15" fmla="*/ 184 h 547"/>
              <a:gd name="T16" fmla="*/ 32 w 678"/>
              <a:gd name="T17" fmla="*/ 198 h 547"/>
              <a:gd name="T18" fmla="*/ 95 w 678"/>
              <a:gd name="T19" fmla="*/ 316 h 547"/>
              <a:gd name="T20" fmla="*/ 79 w 678"/>
              <a:gd name="T21" fmla="*/ 333 h 547"/>
              <a:gd name="T22" fmla="*/ 179 w 678"/>
              <a:gd name="T23" fmla="*/ 427 h 547"/>
              <a:gd name="T24" fmla="*/ 51 w 678"/>
              <a:gd name="T25" fmla="*/ 463 h 547"/>
              <a:gd name="T26" fmla="*/ 21 w 678"/>
              <a:gd name="T27" fmla="*/ 461 h 547"/>
              <a:gd name="T28" fmla="*/ 12 w 678"/>
              <a:gd name="T29" fmla="*/ 486 h 547"/>
              <a:gd name="T30" fmla="*/ 221 w 678"/>
              <a:gd name="T31" fmla="*/ 547 h 547"/>
              <a:gd name="T32" fmla="*/ 508 w 678"/>
              <a:gd name="T33" fmla="*/ 420 h 547"/>
              <a:gd name="T34" fmla="*/ 608 w 678"/>
              <a:gd name="T35" fmla="*/ 160 h 547"/>
              <a:gd name="T36" fmla="*/ 608 w 678"/>
              <a:gd name="T37" fmla="*/ 149 h 547"/>
              <a:gd name="T38" fmla="*/ 671 w 678"/>
              <a:gd name="T39" fmla="*/ 82 h 547"/>
              <a:gd name="T40" fmla="*/ 654 w 678"/>
              <a:gd name="T41" fmla="*/ 63 h 547"/>
              <a:gd name="T42" fmla="*/ 632 w 678"/>
              <a:gd name="T43" fmla="*/ 69 h 547"/>
              <a:gd name="T44" fmla="*/ 655 w 678"/>
              <a:gd name="T45" fmla="*/ 27 h 547"/>
              <a:gd name="T46" fmla="*/ 635 w 678"/>
              <a:gd name="T47" fmla="*/ 11 h 547"/>
              <a:gd name="T48" fmla="*/ 561 w 678"/>
              <a:gd name="T49" fmla="*/ 40 h 547"/>
              <a:gd name="T50" fmla="*/ 463 w 678"/>
              <a:gd name="T51" fmla="*/ 0 h 547"/>
              <a:gd name="T52" fmla="*/ 463 w 678"/>
              <a:gd name="T53" fmla="*/ 27 h 547"/>
              <a:gd name="T54" fmla="*/ 549 w 678"/>
              <a:gd name="T55" fmla="*/ 64 h 547"/>
              <a:gd name="T56" fmla="*/ 561 w 678"/>
              <a:gd name="T57" fmla="*/ 68 h 547"/>
              <a:gd name="T58" fmla="*/ 611 w 678"/>
              <a:gd name="T59" fmla="*/ 53 h 547"/>
              <a:gd name="T60" fmla="*/ 577 w 678"/>
              <a:gd name="T61" fmla="*/ 84 h 547"/>
              <a:gd name="T62" fmla="*/ 586 w 678"/>
              <a:gd name="T63" fmla="*/ 109 h 547"/>
              <a:gd name="T64" fmla="*/ 624 w 678"/>
              <a:gd name="T65" fmla="*/ 98 h 547"/>
              <a:gd name="T66" fmla="*/ 586 w 678"/>
              <a:gd name="T67" fmla="*/ 132 h 547"/>
              <a:gd name="T68" fmla="*/ 581 w 678"/>
              <a:gd name="T69" fmla="*/ 143 h 547"/>
              <a:gd name="T70" fmla="*/ 581 w 678"/>
              <a:gd name="T71" fmla="*/ 160 h 547"/>
              <a:gd name="T72" fmla="*/ 488 w 678"/>
              <a:gd name="T73" fmla="*/ 403 h 547"/>
              <a:gd name="T74" fmla="*/ 221 w 678"/>
              <a:gd name="T75" fmla="*/ 520 h 547"/>
              <a:gd name="T76" fmla="*/ 72 w 678"/>
              <a:gd name="T77" fmla="*/ 488 h 547"/>
              <a:gd name="T78" fmla="*/ 222 w 678"/>
              <a:gd name="T79" fmla="*/ 430 h 547"/>
              <a:gd name="T80" fmla="*/ 214 w 678"/>
              <a:gd name="T81" fmla="*/ 407 h 547"/>
              <a:gd name="T82" fmla="*/ 114 w 678"/>
              <a:gd name="T83" fmla="*/ 344 h 547"/>
              <a:gd name="T84" fmla="*/ 154 w 678"/>
              <a:gd name="T85" fmla="*/ 339 h 547"/>
              <a:gd name="T86" fmla="*/ 153 w 678"/>
              <a:gd name="T87" fmla="*/ 313 h 547"/>
              <a:gd name="T88" fmla="*/ 62 w 678"/>
              <a:gd name="T89" fmla="*/ 217 h 547"/>
              <a:gd name="T90" fmla="*/ 104 w 678"/>
              <a:gd name="T91" fmla="*/ 226 h 547"/>
              <a:gd name="T92" fmla="*/ 112 w 678"/>
              <a:gd name="T93" fmla="*/ 201 h 547"/>
              <a:gd name="T94" fmla="*/ 60 w 678"/>
              <a:gd name="T95" fmla="*/ 103 h 547"/>
              <a:gd name="T96" fmla="*/ 69 w 678"/>
              <a:gd name="T97" fmla="*/ 61 h 547"/>
              <a:gd name="T98" fmla="*/ 334 w 678"/>
              <a:gd name="T99" fmla="*/ 188 h 547"/>
              <a:gd name="T100" fmla="*/ 348 w 678"/>
              <a:gd name="T101" fmla="*/ 171 h 547"/>
              <a:gd name="T102" fmla="*/ 345 w 678"/>
              <a:gd name="T103" fmla="*/ 145 h 547"/>
              <a:gd name="T104" fmla="*/ 463 w 678"/>
              <a:gd name="T105" fmla="*/ 2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78" h="547">
                <a:moveTo>
                  <a:pt x="463" y="0"/>
                </a:moveTo>
                <a:cubicBezTo>
                  <a:pt x="383" y="0"/>
                  <a:pt x="318" y="65"/>
                  <a:pt x="318" y="145"/>
                </a:cubicBezTo>
                <a:cubicBezTo>
                  <a:pt x="318" y="149"/>
                  <a:pt x="319" y="154"/>
                  <a:pt x="320" y="159"/>
                </a:cubicBezTo>
                <a:cubicBezTo>
                  <a:pt x="221" y="149"/>
                  <a:pt x="134" y="101"/>
                  <a:pt x="75" y="29"/>
                </a:cubicBezTo>
                <a:cubicBezTo>
                  <a:pt x="69" y="22"/>
                  <a:pt x="57" y="22"/>
                  <a:pt x="53" y="31"/>
                </a:cubicBezTo>
                <a:cubicBezTo>
                  <a:pt x="40" y="52"/>
                  <a:pt x="33" y="77"/>
                  <a:pt x="33" y="103"/>
                </a:cubicBezTo>
                <a:cubicBezTo>
                  <a:pt x="33" y="135"/>
                  <a:pt x="44" y="165"/>
                  <a:pt x="62" y="189"/>
                </a:cubicBezTo>
                <a:cubicBezTo>
                  <a:pt x="59" y="187"/>
                  <a:pt x="55" y="186"/>
                  <a:pt x="52" y="184"/>
                </a:cubicBezTo>
                <a:cubicBezTo>
                  <a:pt x="39" y="181"/>
                  <a:pt x="32" y="187"/>
                  <a:pt x="32" y="198"/>
                </a:cubicBezTo>
                <a:cubicBezTo>
                  <a:pt x="32" y="247"/>
                  <a:pt x="58" y="290"/>
                  <a:pt x="95" y="316"/>
                </a:cubicBezTo>
                <a:cubicBezTo>
                  <a:pt x="81" y="317"/>
                  <a:pt x="76" y="322"/>
                  <a:pt x="79" y="333"/>
                </a:cubicBezTo>
                <a:cubicBezTo>
                  <a:pt x="94" y="379"/>
                  <a:pt x="132" y="414"/>
                  <a:pt x="179" y="427"/>
                </a:cubicBezTo>
                <a:cubicBezTo>
                  <a:pt x="142" y="450"/>
                  <a:pt x="98" y="463"/>
                  <a:pt x="51" y="463"/>
                </a:cubicBezTo>
                <a:cubicBezTo>
                  <a:pt x="41" y="463"/>
                  <a:pt x="31" y="462"/>
                  <a:pt x="21" y="461"/>
                </a:cubicBezTo>
                <a:cubicBezTo>
                  <a:pt x="7" y="459"/>
                  <a:pt x="0" y="478"/>
                  <a:pt x="12" y="486"/>
                </a:cubicBezTo>
                <a:cubicBezTo>
                  <a:pt x="73" y="524"/>
                  <a:pt x="144" y="547"/>
                  <a:pt x="221" y="547"/>
                </a:cubicBezTo>
                <a:cubicBezTo>
                  <a:pt x="345" y="547"/>
                  <a:pt x="443" y="495"/>
                  <a:pt x="508" y="420"/>
                </a:cubicBezTo>
                <a:cubicBezTo>
                  <a:pt x="574" y="346"/>
                  <a:pt x="608" y="250"/>
                  <a:pt x="608" y="160"/>
                </a:cubicBezTo>
                <a:cubicBezTo>
                  <a:pt x="608" y="156"/>
                  <a:pt x="608" y="152"/>
                  <a:pt x="608" y="149"/>
                </a:cubicBezTo>
                <a:cubicBezTo>
                  <a:pt x="632" y="130"/>
                  <a:pt x="654" y="108"/>
                  <a:pt x="671" y="82"/>
                </a:cubicBezTo>
                <a:cubicBezTo>
                  <a:pt x="678" y="71"/>
                  <a:pt x="666" y="57"/>
                  <a:pt x="654" y="63"/>
                </a:cubicBezTo>
                <a:cubicBezTo>
                  <a:pt x="647" y="66"/>
                  <a:pt x="639" y="66"/>
                  <a:pt x="632" y="69"/>
                </a:cubicBezTo>
                <a:cubicBezTo>
                  <a:pt x="642" y="56"/>
                  <a:pt x="650" y="42"/>
                  <a:pt x="655" y="27"/>
                </a:cubicBezTo>
                <a:cubicBezTo>
                  <a:pt x="658" y="15"/>
                  <a:pt x="646" y="5"/>
                  <a:pt x="635" y="11"/>
                </a:cubicBezTo>
                <a:cubicBezTo>
                  <a:pt x="612" y="25"/>
                  <a:pt x="587" y="34"/>
                  <a:pt x="561" y="40"/>
                </a:cubicBezTo>
                <a:cubicBezTo>
                  <a:pt x="535" y="16"/>
                  <a:pt x="501" y="0"/>
                  <a:pt x="463" y="0"/>
                </a:cubicBezTo>
                <a:close/>
                <a:moveTo>
                  <a:pt x="463" y="27"/>
                </a:moveTo>
                <a:cubicBezTo>
                  <a:pt x="497" y="27"/>
                  <a:pt x="527" y="41"/>
                  <a:pt x="549" y="64"/>
                </a:cubicBezTo>
                <a:cubicBezTo>
                  <a:pt x="552" y="67"/>
                  <a:pt x="557" y="69"/>
                  <a:pt x="561" y="68"/>
                </a:cubicBezTo>
                <a:cubicBezTo>
                  <a:pt x="578" y="64"/>
                  <a:pt x="595" y="59"/>
                  <a:pt x="611" y="53"/>
                </a:cubicBezTo>
                <a:cubicBezTo>
                  <a:pt x="602" y="65"/>
                  <a:pt x="591" y="76"/>
                  <a:pt x="577" y="84"/>
                </a:cubicBezTo>
                <a:cubicBezTo>
                  <a:pt x="565" y="91"/>
                  <a:pt x="572" y="110"/>
                  <a:pt x="586" y="109"/>
                </a:cubicBezTo>
                <a:cubicBezTo>
                  <a:pt x="599" y="107"/>
                  <a:pt x="611" y="102"/>
                  <a:pt x="624" y="98"/>
                </a:cubicBezTo>
                <a:cubicBezTo>
                  <a:pt x="612" y="111"/>
                  <a:pt x="600" y="122"/>
                  <a:pt x="586" y="132"/>
                </a:cubicBezTo>
                <a:cubicBezTo>
                  <a:pt x="583" y="135"/>
                  <a:pt x="581" y="139"/>
                  <a:pt x="581" y="143"/>
                </a:cubicBezTo>
                <a:cubicBezTo>
                  <a:pt x="581" y="149"/>
                  <a:pt x="581" y="154"/>
                  <a:pt x="581" y="160"/>
                </a:cubicBezTo>
                <a:cubicBezTo>
                  <a:pt x="581" y="243"/>
                  <a:pt x="549" y="334"/>
                  <a:pt x="488" y="403"/>
                </a:cubicBezTo>
                <a:cubicBezTo>
                  <a:pt x="427" y="472"/>
                  <a:pt x="338" y="520"/>
                  <a:pt x="221" y="520"/>
                </a:cubicBezTo>
                <a:cubicBezTo>
                  <a:pt x="168" y="520"/>
                  <a:pt x="118" y="508"/>
                  <a:pt x="72" y="488"/>
                </a:cubicBezTo>
                <a:cubicBezTo>
                  <a:pt x="128" y="483"/>
                  <a:pt x="180" y="463"/>
                  <a:pt x="222" y="430"/>
                </a:cubicBezTo>
                <a:cubicBezTo>
                  <a:pt x="232" y="423"/>
                  <a:pt x="227" y="407"/>
                  <a:pt x="214" y="407"/>
                </a:cubicBezTo>
                <a:cubicBezTo>
                  <a:pt x="170" y="406"/>
                  <a:pt x="134" y="380"/>
                  <a:pt x="114" y="344"/>
                </a:cubicBezTo>
                <a:cubicBezTo>
                  <a:pt x="128" y="344"/>
                  <a:pt x="143" y="343"/>
                  <a:pt x="154" y="339"/>
                </a:cubicBezTo>
                <a:cubicBezTo>
                  <a:pt x="168" y="336"/>
                  <a:pt x="167" y="316"/>
                  <a:pt x="153" y="313"/>
                </a:cubicBezTo>
                <a:cubicBezTo>
                  <a:pt x="106" y="304"/>
                  <a:pt x="70" y="265"/>
                  <a:pt x="62" y="217"/>
                </a:cubicBezTo>
                <a:cubicBezTo>
                  <a:pt x="76" y="222"/>
                  <a:pt x="90" y="225"/>
                  <a:pt x="104" y="226"/>
                </a:cubicBezTo>
                <a:cubicBezTo>
                  <a:pt x="118" y="226"/>
                  <a:pt x="123" y="209"/>
                  <a:pt x="112" y="201"/>
                </a:cubicBezTo>
                <a:cubicBezTo>
                  <a:pt x="81" y="180"/>
                  <a:pt x="60" y="144"/>
                  <a:pt x="60" y="103"/>
                </a:cubicBezTo>
                <a:cubicBezTo>
                  <a:pt x="60" y="88"/>
                  <a:pt x="64" y="74"/>
                  <a:pt x="69" y="61"/>
                </a:cubicBezTo>
                <a:cubicBezTo>
                  <a:pt x="135" y="134"/>
                  <a:pt x="229" y="182"/>
                  <a:pt x="334" y="188"/>
                </a:cubicBezTo>
                <a:cubicBezTo>
                  <a:pt x="343" y="188"/>
                  <a:pt x="350" y="180"/>
                  <a:pt x="348" y="171"/>
                </a:cubicBezTo>
                <a:cubicBezTo>
                  <a:pt x="346" y="163"/>
                  <a:pt x="345" y="154"/>
                  <a:pt x="345" y="145"/>
                </a:cubicBezTo>
                <a:cubicBezTo>
                  <a:pt x="345" y="79"/>
                  <a:pt x="397" y="27"/>
                  <a:pt x="463" y="2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8" name="LinkedIn">
            <a:extLst>
              <a:ext uri="{FF2B5EF4-FFF2-40B4-BE49-F238E27FC236}">
                <a16:creationId xmlns:a16="http://schemas.microsoft.com/office/drawing/2014/main" id="{BE2B3E50-AB51-4294-9505-FF2047389DB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83952" y="5694005"/>
            <a:ext cx="161925" cy="163513"/>
          </a:xfrm>
          <a:custGeom>
            <a:avLst/>
            <a:gdLst>
              <a:gd name="T0" fmla="*/ 0 w 667"/>
              <a:gd name="T1" fmla="*/ 133 h 666"/>
              <a:gd name="T2" fmla="*/ 133 w 667"/>
              <a:gd name="T3" fmla="*/ 666 h 666"/>
              <a:gd name="T4" fmla="*/ 667 w 667"/>
              <a:gd name="T5" fmla="*/ 533 h 666"/>
              <a:gd name="T6" fmla="*/ 533 w 667"/>
              <a:gd name="T7" fmla="*/ 0 h 666"/>
              <a:gd name="T8" fmla="*/ 133 w 667"/>
              <a:gd name="T9" fmla="*/ 26 h 666"/>
              <a:gd name="T10" fmla="*/ 640 w 667"/>
              <a:gd name="T11" fmla="*/ 133 h 666"/>
              <a:gd name="T12" fmla="*/ 533 w 667"/>
              <a:gd name="T13" fmla="*/ 640 h 666"/>
              <a:gd name="T14" fmla="*/ 27 w 667"/>
              <a:gd name="T15" fmla="*/ 533 h 666"/>
              <a:gd name="T16" fmla="*/ 133 w 667"/>
              <a:gd name="T17" fmla="*/ 26 h 666"/>
              <a:gd name="T18" fmla="*/ 93 w 667"/>
              <a:gd name="T19" fmla="*/ 169 h 666"/>
              <a:gd name="T20" fmla="*/ 164 w 667"/>
              <a:gd name="T21" fmla="*/ 232 h 666"/>
              <a:gd name="T22" fmla="*/ 226 w 667"/>
              <a:gd name="T23" fmla="*/ 168 h 666"/>
              <a:gd name="T24" fmla="*/ 160 w 667"/>
              <a:gd name="T25" fmla="*/ 133 h 666"/>
              <a:gd name="T26" fmla="*/ 160 w 667"/>
              <a:gd name="T27" fmla="*/ 206 h 666"/>
              <a:gd name="T28" fmla="*/ 160 w 667"/>
              <a:gd name="T29" fmla="*/ 133 h 666"/>
              <a:gd name="T30" fmla="*/ 93 w 667"/>
              <a:gd name="T31" fmla="*/ 253 h 666"/>
              <a:gd name="T32" fmla="*/ 107 w 667"/>
              <a:gd name="T33" fmla="*/ 573 h 666"/>
              <a:gd name="T34" fmla="*/ 227 w 667"/>
              <a:gd name="T35" fmla="*/ 560 h 666"/>
              <a:gd name="T36" fmla="*/ 227 w 667"/>
              <a:gd name="T37" fmla="*/ 253 h 666"/>
              <a:gd name="T38" fmla="*/ 107 w 667"/>
              <a:gd name="T39" fmla="*/ 240 h 666"/>
              <a:gd name="T40" fmla="*/ 240 w 667"/>
              <a:gd name="T41" fmla="*/ 253 h 666"/>
              <a:gd name="T42" fmla="*/ 253 w 667"/>
              <a:gd name="T43" fmla="*/ 573 h 666"/>
              <a:gd name="T44" fmla="*/ 373 w 667"/>
              <a:gd name="T45" fmla="*/ 560 h 666"/>
              <a:gd name="T46" fmla="*/ 380 w 667"/>
              <a:gd name="T47" fmla="*/ 361 h 666"/>
              <a:gd name="T48" fmla="*/ 435 w 667"/>
              <a:gd name="T49" fmla="*/ 361 h 666"/>
              <a:gd name="T50" fmla="*/ 440 w 667"/>
              <a:gd name="T51" fmla="*/ 560 h 666"/>
              <a:gd name="T52" fmla="*/ 560 w 667"/>
              <a:gd name="T53" fmla="*/ 573 h 666"/>
              <a:gd name="T54" fmla="*/ 573 w 667"/>
              <a:gd name="T55" fmla="*/ 386 h 666"/>
              <a:gd name="T56" fmla="*/ 444 w 667"/>
              <a:gd name="T57" fmla="*/ 240 h 666"/>
              <a:gd name="T58" fmla="*/ 373 w 667"/>
              <a:gd name="T59" fmla="*/ 253 h 666"/>
              <a:gd name="T60" fmla="*/ 253 w 667"/>
              <a:gd name="T61" fmla="*/ 240 h 666"/>
              <a:gd name="T62" fmla="*/ 200 w 667"/>
              <a:gd name="T63" fmla="*/ 266 h 666"/>
              <a:gd name="T64" fmla="*/ 200 w 667"/>
              <a:gd name="T65" fmla="*/ 546 h 666"/>
              <a:gd name="T66" fmla="*/ 120 w 667"/>
              <a:gd name="T67" fmla="*/ 266 h 666"/>
              <a:gd name="T68" fmla="*/ 347 w 667"/>
              <a:gd name="T69" fmla="*/ 266 h 666"/>
              <a:gd name="T70" fmla="*/ 372 w 667"/>
              <a:gd name="T71" fmla="*/ 300 h 666"/>
              <a:gd name="T72" fmla="*/ 444 w 667"/>
              <a:gd name="T73" fmla="*/ 266 h 666"/>
              <a:gd name="T74" fmla="*/ 547 w 667"/>
              <a:gd name="T75" fmla="*/ 386 h 666"/>
              <a:gd name="T76" fmla="*/ 467 w 667"/>
              <a:gd name="T77" fmla="*/ 546 h 666"/>
              <a:gd name="T78" fmla="*/ 459 w 667"/>
              <a:gd name="T79" fmla="*/ 349 h 666"/>
              <a:gd name="T80" fmla="*/ 357 w 667"/>
              <a:gd name="T81" fmla="*/ 347 h 666"/>
              <a:gd name="T82" fmla="*/ 347 w 667"/>
              <a:gd name="T83" fmla="*/ 546 h 666"/>
              <a:gd name="T84" fmla="*/ 267 w 667"/>
              <a:gd name="T85" fmla="*/ 26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67" h="666">
                <a:moveTo>
                  <a:pt x="133" y="0"/>
                </a:moveTo>
                <a:cubicBezTo>
                  <a:pt x="60" y="0"/>
                  <a:pt x="0" y="59"/>
                  <a:pt x="0" y="133"/>
                </a:cubicBezTo>
                <a:lnTo>
                  <a:pt x="0" y="533"/>
                </a:lnTo>
                <a:cubicBezTo>
                  <a:pt x="0" y="607"/>
                  <a:pt x="60" y="666"/>
                  <a:pt x="133" y="666"/>
                </a:cubicBezTo>
                <a:lnTo>
                  <a:pt x="533" y="666"/>
                </a:lnTo>
                <a:cubicBezTo>
                  <a:pt x="607" y="666"/>
                  <a:pt x="667" y="607"/>
                  <a:pt x="667" y="533"/>
                </a:cubicBezTo>
                <a:lnTo>
                  <a:pt x="667" y="133"/>
                </a:lnTo>
                <a:cubicBezTo>
                  <a:pt x="667" y="59"/>
                  <a:pt x="607" y="0"/>
                  <a:pt x="533" y="0"/>
                </a:cubicBezTo>
                <a:lnTo>
                  <a:pt x="133" y="0"/>
                </a:lnTo>
                <a:close/>
                <a:moveTo>
                  <a:pt x="133" y="26"/>
                </a:moveTo>
                <a:lnTo>
                  <a:pt x="533" y="26"/>
                </a:lnTo>
                <a:cubicBezTo>
                  <a:pt x="593" y="26"/>
                  <a:pt x="640" y="73"/>
                  <a:pt x="640" y="133"/>
                </a:cubicBezTo>
                <a:lnTo>
                  <a:pt x="640" y="533"/>
                </a:lnTo>
                <a:cubicBezTo>
                  <a:pt x="640" y="593"/>
                  <a:pt x="593" y="640"/>
                  <a:pt x="533" y="640"/>
                </a:cubicBezTo>
                <a:lnTo>
                  <a:pt x="133" y="640"/>
                </a:lnTo>
                <a:cubicBezTo>
                  <a:pt x="74" y="640"/>
                  <a:pt x="27" y="593"/>
                  <a:pt x="27" y="533"/>
                </a:cubicBezTo>
                <a:lnTo>
                  <a:pt x="27" y="133"/>
                </a:lnTo>
                <a:cubicBezTo>
                  <a:pt x="27" y="73"/>
                  <a:pt x="74" y="26"/>
                  <a:pt x="133" y="26"/>
                </a:cubicBezTo>
                <a:close/>
                <a:moveTo>
                  <a:pt x="160" y="106"/>
                </a:moveTo>
                <a:cubicBezTo>
                  <a:pt x="122" y="106"/>
                  <a:pt x="93" y="134"/>
                  <a:pt x="93" y="169"/>
                </a:cubicBezTo>
                <a:cubicBezTo>
                  <a:pt x="93" y="202"/>
                  <a:pt x="120" y="229"/>
                  <a:pt x="156" y="232"/>
                </a:cubicBezTo>
                <a:cubicBezTo>
                  <a:pt x="159" y="232"/>
                  <a:pt x="161" y="232"/>
                  <a:pt x="164" y="232"/>
                </a:cubicBezTo>
                <a:cubicBezTo>
                  <a:pt x="201" y="229"/>
                  <a:pt x="226" y="202"/>
                  <a:pt x="226" y="169"/>
                </a:cubicBezTo>
                <a:cubicBezTo>
                  <a:pt x="226" y="169"/>
                  <a:pt x="226" y="169"/>
                  <a:pt x="226" y="168"/>
                </a:cubicBezTo>
                <a:cubicBezTo>
                  <a:pt x="225" y="134"/>
                  <a:pt x="198" y="106"/>
                  <a:pt x="160" y="106"/>
                </a:cubicBezTo>
                <a:close/>
                <a:moveTo>
                  <a:pt x="160" y="133"/>
                </a:moveTo>
                <a:cubicBezTo>
                  <a:pt x="186" y="133"/>
                  <a:pt x="199" y="147"/>
                  <a:pt x="200" y="169"/>
                </a:cubicBezTo>
                <a:cubicBezTo>
                  <a:pt x="200" y="191"/>
                  <a:pt x="187" y="206"/>
                  <a:pt x="160" y="206"/>
                </a:cubicBezTo>
                <a:cubicBezTo>
                  <a:pt x="134" y="206"/>
                  <a:pt x="120" y="190"/>
                  <a:pt x="120" y="169"/>
                </a:cubicBezTo>
                <a:cubicBezTo>
                  <a:pt x="120" y="148"/>
                  <a:pt x="134" y="133"/>
                  <a:pt x="160" y="133"/>
                </a:cubicBezTo>
                <a:close/>
                <a:moveTo>
                  <a:pt x="107" y="240"/>
                </a:moveTo>
                <a:cubicBezTo>
                  <a:pt x="99" y="240"/>
                  <a:pt x="93" y="246"/>
                  <a:pt x="93" y="253"/>
                </a:cubicBezTo>
                <a:lnTo>
                  <a:pt x="93" y="560"/>
                </a:lnTo>
                <a:cubicBezTo>
                  <a:pt x="93" y="567"/>
                  <a:pt x="99" y="573"/>
                  <a:pt x="107" y="573"/>
                </a:cubicBezTo>
                <a:lnTo>
                  <a:pt x="213" y="573"/>
                </a:lnTo>
                <a:cubicBezTo>
                  <a:pt x="221" y="573"/>
                  <a:pt x="227" y="567"/>
                  <a:pt x="227" y="560"/>
                </a:cubicBezTo>
                <a:lnTo>
                  <a:pt x="227" y="465"/>
                </a:lnTo>
                <a:lnTo>
                  <a:pt x="227" y="253"/>
                </a:lnTo>
                <a:cubicBezTo>
                  <a:pt x="227" y="246"/>
                  <a:pt x="221" y="240"/>
                  <a:pt x="213" y="240"/>
                </a:cubicBezTo>
                <a:lnTo>
                  <a:pt x="107" y="240"/>
                </a:lnTo>
                <a:close/>
                <a:moveTo>
                  <a:pt x="253" y="240"/>
                </a:moveTo>
                <a:cubicBezTo>
                  <a:pt x="246" y="240"/>
                  <a:pt x="240" y="246"/>
                  <a:pt x="240" y="253"/>
                </a:cubicBezTo>
                <a:lnTo>
                  <a:pt x="240" y="560"/>
                </a:lnTo>
                <a:cubicBezTo>
                  <a:pt x="240" y="567"/>
                  <a:pt x="246" y="573"/>
                  <a:pt x="253" y="573"/>
                </a:cubicBezTo>
                <a:lnTo>
                  <a:pt x="360" y="573"/>
                </a:lnTo>
                <a:cubicBezTo>
                  <a:pt x="367" y="573"/>
                  <a:pt x="373" y="567"/>
                  <a:pt x="373" y="560"/>
                </a:cubicBezTo>
                <a:lnTo>
                  <a:pt x="373" y="386"/>
                </a:lnTo>
                <a:cubicBezTo>
                  <a:pt x="373" y="381"/>
                  <a:pt x="375" y="369"/>
                  <a:pt x="380" y="361"/>
                </a:cubicBezTo>
                <a:cubicBezTo>
                  <a:pt x="385" y="352"/>
                  <a:pt x="391" y="346"/>
                  <a:pt x="407" y="346"/>
                </a:cubicBezTo>
                <a:cubicBezTo>
                  <a:pt x="425" y="346"/>
                  <a:pt x="431" y="353"/>
                  <a:pt x="435" y="361"/>
                </a:cubicBezTo>
                <a:cubicBezTo>
                  <a:pt x="439" y="370"/>
                  <a:pt x="440" y="381"/>
                  <a:pt x="440" y="386"/>
                </a:cubicBezTo>
                <a:lnTo>
                  <a:pt x="440" y="560"/>
                </a:lnTo>
                <a:cubicBezTo>
                  <a:pt x="440" y="567"/>
                  <a:pt x="446" y="573"/>
                  <a:pt x="453" y="573"/>
                </a:cubicBezTo>
                <a:lnTo>
                  <a:pt x="560" y="573"/>
                </a:lnTo>
                <a:cubicBezTo>
                  <a:pt x="567" y="573"/>
                  <a:pt x="573" y="567"/>
                  <a:pt x="573" y="560"/>
                </a:cubicBezTo>
                <a:lnTo>
                  <a:pt x="573" y="386"/>
                </a:lnTo>
                <a:cubicBezTo>
                  <a:pt x="573" y="339"/>
                  <a:pt x="559" y="302"/>
                  <a:pt x="536" y="277"/>
                </a:cubicBezTo>
                <a:cubicBezTo>
                  <a:pt x="512" y="252"/>
                  <a:pt x="479" y="240"/>
                  <a:pt x="444" y="240"/>
                </a:cubicBezTo>
                <a:cubicBezTo>
                  <a:pt x="411" y="240"/>
                  <a:pt x="389" y="250"/>
                  <a:pt x="373" y="261"/>
                </a:cubicBezTo>
                <a:lnTo>
                  <a:pt x="373" y="253"/>
                </a:lnTo>
                <a:cubicBezTo>
                  <a:pt x="373" y="246"/>
                  <a:pt x="367" y="240"/>
                  <a:pt x="360" y="240"/>
                </a:cubicBezTo>
                <a:lnTo>
                  <a:pt x="253" y="240"/>
                </a:lnTo>
                <a:close/>
                <a:moveTo>
                  <a:pt x="120" y="266"/>
                </a:moveTo>
                <a:lnTo>
                  <a:pt x="200" y="266"/>
                </a:lnTo>
                <a:lnTo>
                  <a:pt x="200" y="465"/>
                </a:lnTo>
                <a:lnTo>
                  <a:pt x="200" y="546"/>
                </a:lnTo>
                <a:lnTo>
                  <a:pt x="120" y="546"/>
                </a:lnTo>
                <a:lnTo>
                  <a:pt x="120" y="266"/>
                </a:lnTo>
                <a:close/>
                <a:moveTo>
                  <a:pt x="267" y="266"/>
                </a:moveTo>
                <a:lnTo>
                  <a:pt x="347" y="266"/>
                </a:lnTo>
                <a:lnTo>
                  <a:pt x="347" y="294"/>
                </a:lnTo>
                <a:cubicBezTo>
                  <a:pt x="347" y="308"/>
                  <a:pt x="365" y="313"/>
                  <a:pt x="372" y="300"/>
                </a:cubicBezTo>
                <a:cubicBezTo>
                  <a:pt x="372" y="300"/>
                  <a:pt x="376" y="293"/>
                  <a:pt x="387" y="284"/>
                </a:cubicBezTo>
                <a:cubicBezTo>
                  <a:pt x="398" y="275"/>
                  <a:pt x="416" y="266"/>
                  <a:pt x="444" y="266"/>
                </a:cubicBezTo>
                <a:cubicBezTo>
                  <a:pt x="473" y="266"/>
                  <a:pt x="498" y="276"/>
                  <a:pt x="516" y="295"/>
                </a:cubicBezTo>
                <a:cubicBezTo>
                  <a:pt x="535" y="315"/>
                  <a:pt x="547" y="344"/>
                  <a:pt x="547" y="386"/>
                </a:cubicBezTo>
                <a:lnTo>
                  <a:pt x="547" y="546"/>
                </a:lnTo>
                <a:lnTo>
                  <a:pt x="467" y="546"/>
                </a:lnTo>
                <a:lnTo>
                  <a:pt x="467" y="386"/>
                </a:lnTo>
                <a:cubicBezTo>
                  <a:pt x="467" y="380"/>
                  <a:pt x="467" y="364"/>
                  <a:pt x="459" y="349"/>
                </a:cubicBezTo>
                <a:cubicBezTo>
                  <a:pt x="451" y="334"/>
                  <a:pt x="433" y="320"/>
                  <a:pt x="407" y="320"/>
                </a:cubicBezTo>
                <a:cubicBezTo>
                  <a:pt x="382" y="320"/>
                  <a:pt x="365" y="333"/>
                  <a:pt x="357" y="347"/>
                </a:cubicBezTo>
                <a:cubicBezTo>
                  <a:pt x="348" y="362"/>
                  <a:pt x="347" y="377"/>
                  <a:pt x="347" y="386"/>
                </a:cubicBezTo>
                <a:lnTo>
                  <a:pt x="347" y="546"/>
                </a:lnTo>
                <a:lnTo>
                  <a:pt x="267" y="546"/>
                </a:lnTo>
                <a:lnTo>
                  <a:pt x="267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9" name="Message">
            <a:extLst>
              <a:ext uri="{FF2B5EF4-FFF2-40B4-BE49-F238E27FC236}">
                <a16:creationId xmlns:a16="http://schemas.microsoft.com/office/drawing/2014/main" id="{B2D2A9E2-40B0-4282-B41B-72DEAF09ABB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968950" y="5708165"/>
            <a:ext cx="161925" cy="117475"/>
          </a:xfrm>
          <a:custGeom>
            <a:avLst/>
            <a:gdLst>
              <a:gd name="T0" fmla="*/ 0 w 667"/>
              <a:gd name="T1" fmla="*/ 0 h 480"/>
              <a:gd name="T2" fmla="*/ 0 w 667"/>
              <a:gd name="T3" fmla="*/ 480 h 480"/>
              <a:gd name="T4" fmla="*/ 667 w 667"/>
              <a:gd name="T5" fmla="*/ 480 h 480"/>
              <a:gd name="T6" fmla="*/ 667 w 667"/>
              <a:gd name="T7" fmla="*/ 0 h 480"/>
              <a:gd name="T8" fmla="*/ 0 w 667"/>
              <a:gd name="T9" fmla="*/ 0 h 480"/>
              <a:gd name="T10" fmla="*/ 27 w 667"/>
              <a:gd name="T11" fmla="*/ 27 h 480"/>
              <a:gd name="T12" fmla="*/ 640 w 667"/>
              <a:gd name="T13" fmla="*/ 27 h 480"/>
              <a:gd name="T14" fmla="*/ 640 w 667"/>
              <a:gd name="T15" fmla="*/ 60 h 480"/>
              <a:gd name="T16" fmla="*/ 378 w 667"/>
              <a:gd name="T17" fmla="*/ 289 h 480"/>
              <a:gd name="T18" fmla="*/ 333 w 667"/>
              <a:gd name="T19" fmla="*/ 307 h 480"/>
              <a:gd name="T20" fmla="*/ 289 w 667"/>
              <a:gd name="T21" fmla="*/ 289 h 480"/>
              <a:gd name="T22" fmla="*/ 27 w 667"/>
              <a:gd name="T23" fmla="*/ 60 h 480"/>
              <a:gd name="T24" fmla="*/ 27 w 667"/>
              <a:gd name="T25" fmla="*/ 27 h 480"/>
              <a:gd name="T26" fmla="*/ 27 w 667"/>
              <a:gd name="T27" fmla="*/ 95 h 480"/>
              <a:gd name="T28" fmla="*/ 202 w 667"/>
              <a:gd name="T29" fmla="*/ 248 h 480"/>
              <a:gd name="T30" fmla="*/ 27 w 667"/>
              <a:gd name="T31" fmla="*/ 386 h 480"/>
              <a:gd name="T32" fmla="*/ 27 w 667"/>
              <a:gd name="T33" fmla="*/ 95 h 480"/>
              <a:gd name="T34" fmla="*/ 640 w 667"/>
              <a:gd name="T35" fmla="*/ 95 h 480"/>
              <a:gd name="T36" fmla="*/ 640 w 667"/>
              <a:gd name="T37" fmla="*/ 386 h 480"/>
              <a:gd name="T38" fmla="*/ 465 w 667"/>
              <a:gd name="T39" fmla="*/ 248 h 480"/>
              <a:gd name="T40" fmla="*/ 640 w 667"/>
              <a:gd name="T41" fmla="*/ 95 h 480"/>
              <a:gd name="T42" fmla="*/ 222 w 667"/>
              <a:gd name="T43" fmla="*/ 266 h 480"/>
              <a:gd name="T44" fmla="*/ 271 w 667"/>
              <a:gd name="T45" fmla="*/ 309 h 480"/>
              <a:gd name="T46" fmla="*/ 333 w 667"/>
              <a:gd name="T47" fmla="*/ 333 h 480"/>
              <a:gd name="T48" fmla="*/ 395 w 667"/>
              <a:gd name="T49" fmla="*/ 309 h 480"/>
              <a:gd name="T50" fmla="*/ 444 w 667"/>
              <a:gd name="T51" fmla="*/ 266 h 480"/>
              <a:gd name="T52" fmla="*/ 640 w 667"/>
              <a:gd name="T53" fmla="*/ 420 h 480"/>
              <a:gd name="T54" fmla="*/ 640 w 667"/>
              <a:gd name="T55" fmla="*/ 453 h 480"/>
              <a:gd name="T56" fmla="*/ 27 w 667"/>
              <a:gd name="T57" fmla="*/ 453 h 480"/>
              <a:gd name="T58" fmla="*/ 27 w 667"/>
              <a:gd name="T59" fmla="*/ 420 h 480"/>
              <a:gd name="T60" fmla="*/ 222 w 667"/>
              <a:gd name="T61" fmla="*/ 26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67" h="480">
                <a:moveTo>
                  <a:pt x="0" y="0"/>
                </a:moveTo>
                <a:lnTo>
                  <a:pt x="0" y="480"/>
                </a:lnTo>
                <a:lnTo>
                  <a:pt x="667" y="48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60"/>
                </a:lnTo>
                <a:cubicBezTo>
                  <a:pt x="634" y="65"/>
                  <a:pt x="397" y="272"/>
                  <a:pt x="378" y="289"/>
                </a:cubicBezTo>
                <a:cubicBezTo>
                  <a:pt x="360" y="304"/>
                  <a:pt x="343" y="307"/>
                  <a:pt x="333" y="307"/>
                </a:cubicBezTo>
                <a:cubicBezTo>
                  <a:pt x="324" y="307"/>
                  <a:pt x="306" y="304"/>
                  <a:pt x="289" y="289"/>
                </a:cubicBezTo>
                <a:cubicBezTo>
                  <a:pt x="269" y="272"/>
                  <a:pt x="32" y="65"/>
                  <a:pt x="27" y="60"/>
                </a:cubicBezTo>
                <a:lnTo>
                  <a:pt x="27" y="27"/>
                </a:lnTo>
                <a:close/>
                <a:moveTo>
                  <a:pt x="27" y="95"/>
                </a:moveTo>
                <a:cubicBezTo>
                  <a:pt x="50" y="116"/>
                  <a:pt x="132" y="187"/>
                  <a:pt x="202" y="248"/>
                </a:cubicBezTo>
                <a:lnTo>
                  <a:pt x="27" y="386"/>
                </a:lnTo>
                <a:lnTo>
                  <a:pt x="27" y="95"/>
                </a:lnTo>
                <a:close/>
                <a:moveTo>
                  <a:pt x="640" y="95"/>
                </a:moveTo>
                <a:lnTo>
                  <a:pt x="640" y="386"/>
                </a:lnTo>
                <a:lnTo>
                  <a:pt x="465" y="248"/>
                </a:lnTo>
                <a:cubicBezTo>
                  <a:pt x="535" y="187"/>
                  <a:pt x="617" y="116"/>
                  <a:pt x="640" y="95"/>
                </a:cubicBezTo>
                <a:close/>
                <a:moveTo>
                  <a:pt x="222" y="266"/>
                </a:moveTo>
                <a:cubicBezTo>
                  <a:pt x="238" y="280"/>
                  <a:pt x="268" y="305"/>
                  <a:pt x="271" y="309"/>
                </a:cubicBezTo>
                <a:cubicBezTo>
                  <a:pt x="294" y="328"/>
                  <a:pt x="318" y="333"/>
                  <a:pt x="333" y="333"/>
                </a:cubicBezTo>
                <a:cubicBezTo>
                  <a:pt x="349" y="333"/>
                  <a:pt x="373" y="328"/>
                  <a:pt x="395" y="309"/>
                </a:cubicBezTo>
                <a:cubicBezTo>
                  <a:pt x="399" y="305"/>
                  <a:pt x="428" y="280"/>
                  <a:pt x="444" y="266"/>
                </a:cubicBezTo>
                <a:lnTo>
                  <a:pt x="640" y="420"/>
                </a:lnTo>
                <a:lnTo>
                  <a:pt x="640" y="453"/>
                </a:lnTo>
                <a:lnTo>
                  <a:pt x="27" y="453"/>
                </a:lnTo>
                <a:lnTo>
                  <a:pt x="27" y="420"/>
                </a:lnTo>
                <a:lnTo>
                  <a:pt x="222" y="26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65D1859-CB89-486E-935B-F8028E4FAF56}"/>
              </a:ext>
            </a:extLst>
          </p:cNvPr>
          <p:cNvSpPr txBox="1"/>
          <p:nvPr/>
        </p:nvSpPr>
        <p:spPr>
          <a:xfrm>
            <a:off x="4820678" y="5951922"/>
            <a:ext cx="1770865" cy="195814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copyrights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0E12A79-21A2-4BD0-AD08-204F1B9230E2}"/>
              </a:ext>
            </a:extLst>
          </p:cNvPr>
          <p:cNvSpPr txBox="1"/>
          <p:nvPr/>
        </p:nvSpPr>
        <p:spPr>
          <a:xfrm>
            <a:off x="2550253" y="2565619"/>
            <a:ext cx="231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mobile</a:t>
            </a:r>
            <a:endParaRPr lang="ko-KR" altLang="en-US" sz="10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CA2BC3-59D4-408E-97C9-A618646BF054}"/>
              </a:ext>
            </a:extLst>
          </p:cNvPr>
          <p:cNvSpPr txBox="1"/>
          <p:nvPr/>
        </p:nvSpPr>
        <p:spPr>
          <a:xfrm>
            <a:off x="2550253" y="666773"/>
            <a:ext cx="2317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pc web</a:t>
            </a:r>
            <a:endParaRPr lang="ko-KR" altLang="en-US" sz="10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06C2913-E9BA-4FB4-8920-C8DF2710A0CB}"/>
              </a:ext>
            </a:extLst>
          </p:cNvPr>
          <p:cNvSpPr txBox="1"/>
          <p:nvPr/>
        </p:nvSpPr>
        <p:spPr>
          <a:xfrm>
            <a:off x="548640" y="1002098"/>
            <a:ext cx="807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GNB</a:t>
            </a:r>
            <a:endParaRPr lang="ko-KR" altLang="en-US" sz="1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9B09532-F82C-4EE7-AF3D-806118EC1780}"/>
              </a:ext>
            </a:extLst>
          </p:cNvPr>
          <p:cNvSpPr txBox="1"/>
          <p:nvPr/>
        </p:nvSpPr>
        <p:spPr>
          <a:xfrm>
            <a:off x="605519" y="1789046"/>
            <a:ext cx="807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Footer</a:t>
            </a:r>
            <a:endParaRPr lang="ko-KR" altLang="en-US" sz="1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A20994D-C145-46FC-A0C2-E72A6E1031D7}"/>
              </a:ext>
            </a:extLst>
          </p:cNvPr>
          <p:cNvSpPr txBox="1"/>
          <p:nvPr/>
        </p:nvSpPr>
        <p:spPr>
          <a:xfrm>
            <a:off x="5302393" y="6234462"/>
            <a:ext cx="807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footer</a:t>
            </a:r>
            <a:endParaRPr lang="ko-KR" altLang="en-US" sz="10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E38A212-F51D-4786-B188-CA18FA362219}"/>
              </a:ext>
            </a:extLst>
          </p:cNvPr>
          <p:cNvSpPr txBox="1"/>
          <p:nvPr/>
        </p:nvSpPr>
        <p:spPr>
          <a:xfrm>
            <a:off x="3250671" y="6225244"/>
            <a:ext cx="807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menu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41463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iX7aZ7GwQjITdxWwnm/5fOBSgxW4ED4OLPXaqT+tr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heme/theme1.xml><?xml version="1.0" encoding="utf-8"?>
<a:theme xmlns:a="http://schemas.openxmlformats.org/drawingml/2006/main" name="Office 테마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5716</TotalTime>
  <Words>999</Words>
  <Application>Microsoft Office PowerPoint</Application>
  <PresentationFormat>화면 슬라이드 쇼(4:3)</PresentationFormat>
  <Paragraphs>332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나눔바른고딕</vt:lpstr>
      <vt:lpstr>Arial</vt:lpstr>
      <vt:lpstr>Segoe UI</vt:lpstr>
      <vt:lpstr>Office 테마</vt:lpstr>
      <vt:lpstr>Edelman Digital Korea website 기획안</vt:lpstr>
      <vt:lpstr>문서 이력</vt:lpstr>
      <vt:lpstr>IA</vt:lpstr>
      <vt:lpstr>1. 벤치마크</vt:lpstr>
      <vt:lpstr>1-1. References</vt:lpstr>
      <vt:lpstr>1-1. References</vt:lpstr>
      <vt:lpstr>2. Wireframe</vt:lpstr>
      <vt:lpstr>기본 화면 정의</vt:lpstr>
      <vt:lpstr>type A – GNB, footer </vt:lpstr>
      <vt:lpstr>type A - Landing page </vt:lpstr>
      <vt:lpstr>Type A - list</vt:lpstr>
      <vt:lpstr>Type A – article detail</vt:lpstr>
      <vt:lpstr>Type A – design style draft</vt:lpstr>
      <vt:lpstr>Type B – GNB, Footer</vt:lpstr>
      <vt:lpstr>Type B – Landing page</vt:lpstr>
      <vt:lpstr>Type B - list</vt:lpstr>
      <vt:lpstr>Type B – article detail</vt:lpstr>
      <vt:lpstr>Type B – design style draft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Koh Julia</dc:creator>
  <cp:lastModifiedBy>Julia Koh</cp:lastModifiedBy>
  <cp:revision>2219</cp:revision>
  <dcterms:created xsi:type="dcterms:W3CDTF">2019-04-09T10:20:15Z</dcterms:created>
  <dcterms:modified xsi:type="dcterms:W3CDTF">2019-06-19T06:15:14Z</dcterms:modified>
</cp:coreProperties>
</file>