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6405"/>
  </p:normalViewPr>
  <p:slideViewPr>
    <p:cSldViewPr snapToGrid="0" snapToObjects="1">
      <p:cViewPr varScale="1">
        <p:scale>
          <a:sx n="116" d="100"/>
          <a:sy n="116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94C0-2FD3-FC45-813A-0C468D88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51893-EAAE-A448-88B9-487E20453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D0C32-D504-AD46-9074-E78E04DA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F8773-9737-244C-9807-5AA89F3C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3430-7C55-CB4A-9980-6ABA6AD1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230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EB78-7CF2-6D49-8C2F-5925456D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A54F7-6534-4643-ACC4-E6C924E0A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F1F8-B948-9E4E-A1AE-6A6FAB40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E3BB-44F7-1242-B924-1C84B92E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7990-1785-844F-826B-C374A55E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011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F2606-B843-DB4B-80A3-874CE25A8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4F8C0-096E-2F4E-8A28-317583D1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DFF6-4B5C-404A-8AE4-56C5D568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2C31-9BDE-924D-837E-7FBBFF2D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068D-8797-2848-8232-62793ACB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4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3418-FC94-3842-B44E-1B0ED113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B4D8-0063-1045-A593-73121820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832D2-F348-454F-B626-3AE9CB7E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EC93-23E0-944F-9FAD-84772270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A0C7-EBD0-2242-AB88-9445BE5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393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018-744D-7749-8D42-1F14640F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1224-9164-9440-A80B-E910E579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7AD8-953A-0A43-8971-AB4CF2C2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B9255-1181-5B40-A690-10A0F189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9150-F0A9-7846-A396-0DAAB6A7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410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E37E-540D-F349-A60B-1D1385CC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1E90-02A4-A94A-9255-2A1D1338C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497E3-1038-C141-A576-6297CFF0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9DBE-E805-A24C-A0E9-1DD0D204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70530-4E1E-EB4D-968D-7FB91008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7DFCD-EFDD-3946-99ED-3868BFF8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785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C9FD-A763-984E-8550-E45EDD9E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B9EF1-B002-9D41-A947-9559AF707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A169-C362-2D4C-B14B-84DFF4F22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2E76D-D693-D143-80F5-CBBF76E3A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84D41-C6CE-4B40-98F3-240E3A73B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16CA3-61C8-D74D-8F69-451F3530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B5B6A-81BD-0A44-8F46-013A814B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10C42-8AC2-664A-BDFF-825A894F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86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C230-B4A8-1F4F-97FE-B5267095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12271-A02F-2A45-860D-20A9C382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FFB5C-0AB1-F542-8323-EB014E98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7B4D1-F7C9-3D43-92B9-8D6C6EB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538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4D444-A17D-134E-854D-D57B12CB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022B9-8602-3242-96E2-00C539F3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F5206-8D5C-0A4E-9A73-215EBCED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971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48C4-9B04-944E-8198-887D5B98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7A58-427F-1440-910E-2402DA6A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38A1B-C97C-3640-BED1-A010BA81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D26D-C2F9-8F44-A5A6-2A9F3143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2DB52-A928-0443-AF95-CEB355E9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FE0C0-B5BB-0049-8E6E-40D8A1E6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747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5C12-73CA-9148-B1B0-76D23B8C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F20D6-6C6D-2E4A-BBE2-8E186403A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43DA8-5887-234A-943D-50EB611D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B3D12-751F-E145-8B6C-6570A376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443A5-E0A2-F04D-8558-BF3B7826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0990-5157-AA43-B7D5-5CFED88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331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FC8F5-9913-834F-906B-C27EEF67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6C385-2E4E-264B-9390-9D090F86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6953-154F-A44D-BF16-90C5DD83F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E823A-4817-E644-8506-8067FDB2C774}" type="datetimeFigureOut">
              <a:rPr lang="en-NL" smtClean="0"/>
              <a:t>15/03/2021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BA49-3362-A94C-82B1-8246D4108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FB30-146A-F442-BBD3-A2B7B3B2A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2EE50-6873-9E48-A79C-DDF40CD09C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643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3FE045-E89B-F44B-B349-5E0DEF8F56B1}"/>
              </a:ext>
            </a:extLst>
          </p:cNvPr>
          <p:cNvSpPr/>
          <p:nvPr/>
        </p:nvSpPr>
        <p:spPr>
          <a:xfrm>
            <a:off x="1577131" y="1461967"/>
            <a:ext cx="6806790" cy="1210371"/>
          </a:xfrm>
          <a:prstGeom prst="roundRect">
            <a:avLst/>
          </a:prstGeom>
          <a:noFill/>
          <a:ln w="12700" cmpd="sng">
            <a:solidFill>
              <a:schemeClr val="tx1"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2C628-E82A-9F40-98A3-BDA0F3EBF700}"/>
              </a:ext>
            </a:extLst>
          </p:cNvPr>
          <p:cNvSpPr txBox="1"/>
          <p:nvPr/>
        </p:nvSpPr>
        <p:spPr>
          <a:xfrm>
            <a:off x="7700873" y="2691934"/>
            <a:ext cx="60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b="1" dirty="0"/>
              <a:t>TC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51DF4-A715-0F45-8088-5763A45F4C64}"/>
              </a:ext>
            </a:extLst>
          </p:cNvPr>
          <p:cNvSpPr txBox="1"/>
          <p:nvPr/>
        </p:nvSpPr>
        <p:spPr>
          <a:xfrm>
            <a:off x="1410159" y="1461967"/>
            <a:ext cx="157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Pre-trained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D13BF1-4929-6B48-BEEF-76061ABB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71" y="1878402"/>
            <a:ext cx="646385" cy="646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C2D2B-DC6C-564F-AFFE-D7B4D96698D9}"/>
              </a:ext>
            </a:extLst>
          </p:cNvPr>
          <p:cNvSpPr txBox="1"/>
          <p:nvPr/>
        </p:nvSpPr>
        <p:spPr>
          <a:xfrm>
            <a:off x="3009903" y="1505319"/>
            <a:ext cx="166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NMT Engine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EEC142-6BED-534C-B6A1-DCCA5694DEB9}"/>
              </a:ext>
            </a:extLst>
          </p:cNvPr>
          <p:cNvCxnSpPr>
            <a:cxnSpLocks/>
          </p:cNvCxnSpPr>
          <p:nvPr/>
        </p:nvCxnSpPr>
        <p:spPr>
          <a:xfrm>
            <a:off x="2480630" y="2240231"/>
            <a:ext cx="8023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6CD10D16-2076-D046-9C25-96563444E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52877"/>
              </p:ext>
            </p:extLst>
          </p:nvPr>
        </p:nvGraphicFramePr>
        <p:xfrm>
          <a:off x="4514867" y="2796245"/>
          <a:ext cx="1307268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634">
                  <a:extLst>
                    <a:ext uri="{9D8B030D-6E8A-4147-A177-3AD203B41FA5}">
                      <a16:colId xmlns:a16="http://schemas.microsoft.com/office/drawing/2014/main" val="1685035680"/>
                    </a:ext>
                  </a:extLst>
                </a:gridCol>
                <a:gridCol w="653634">
                  <a:extLst>
                    <a:ext uri="{9D8B030D-6E8A-4147-A177-3AD203B41FA5}">
                      <a16:colId xmlns:a16="http://schemas.microsoft.com/office/drawing/2014/main" val="3712944642"/>
                    </a:ext>
                  </a:extLst>
                </a:gridCol>
              </a:tblGrid>
              <a:tr h="192246">
                <a:tc gridSpan="2">
                  <a:txBody>
                    <a:bodyPr/>
                    <a:lstStyle/>
                    <a:p>
                      <a:pPr algn="ctr"/>
                      <a:r>
                        <a:rPr lang="en-NL" sz="1300" b="1" dirty="0"/>
                        <a:t>Phrase Pairs</a:t>
                      </a:r>
                    </a:p>
                  </a:txBody>
                  <a:tcPr marL="36000" marR="3600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sz="1400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327819973"/>
                  </a:ext>
                </a:extLst>
              </a:tr>
              <a:tr h="192246">
                <a:tc>
                  <a:txBody>
                    <a:bodyPr/>
                    <a:lstStyle/>
                    <a:p>
                      <a:pPr algn="ctr"/>
                      <a:r>
                        <a:rPr lang="en-NL" sz="1300" b="1" dirty="0"/>
                        <a:t>SRC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300" b="1" dirty="0"/>
                        <a:t>TRG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143640483"/>
                  </a:ext>
                </a:extLst>
              </a:tr>
              <a:tr h="192246">
                <a:tc>
                  <a:txBody>
                    <a:bodyPr/>
                    <a:lstStyle/>
                    <a:p>
                      <a:r>
                        <a:rPr lang="en-NL" sz="1300" dirty="0"/>
                        <a:t>abc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NL" sz="1300" dirty="0"/>
                        <a:t>AB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3887220409"/>
                  </a:ext>
                </a:extLst>
              </a:tr>
              <a:tr h="192246">
                <a:tc>
                  <a:txBody>
                    <a:bodyPr/>
                    <a:lstStyle/>
                    <a:p>
                      <a:r>
                        <a:rPr lang="en-NL" sz="1300" dirty="0"/>
                        <a:t>cde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NL" sz="1300" dirty="0"/>
                        <a:t>CDE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823285853"/>
                  </a:ext>
                </a:extLst>
              </a:tr>
              <a:tr h="192246">
                <a:tc>
                  <a:txBody>
                    <a:bodyPr/>
                    <a:lstStyle/>
                    <a:p>
                      <a:r>
                        <a:rPr lang="en-NL" sz="1300" dirty="0"/>
                        <a:t>cde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NL" sz="1300" dirty="0"/>
                        <a:t>CD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468682390"/>
                  </a:ext>
                </a:extLst>
              </a:tr>
              <a:tr h="192246">
                <a:tc>
                  <a:txBody>
                    <a:bodyPr/>
                    <a:lstStyle/>
                    <a:p>
                      <a:r>
                        <a:rPr lang="en-NL" sz="1300" dirty="0"/>
                        <a:t>de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NL" sz="1300" dirty="0"/>
                        <a:t>EF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822684946"/>
                  </a:ext>
                </a:extLst>
              </a:tr>
              <a:tr h="192246">
                <a:tc>
                  <a:txBody>
                    <a:bodyPr/>
                    <a:lstStyle/>
                    <a:p>
                      <a:r>
                        <a:rPr lang="en-NL" sz="1300" dirty="0"/>
                        <a:t>…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r>
                        <a:rPr lang="en-NL" sz="1300" dirty="0"/>
                        <a:t>…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246704402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0B9571-BF70-1041-B26E-BBEFFD70D29A}"/>
              </a:ext>
            </a:extLst>
          </p:cNvPr>
          <p:cNvCxnSpPr>
            <a:cxnSpLocks/>
          </p:cNvCxnSpPr>
          <p:nvPr/>
        </p:nvCxnSpPr>
        <p:spPr>
          <a:xfrm flipV="1">
            <a:off x="2770412" y="2469102"/>
            <a:ext cx="832295" cy="590012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C4EA4C-BB35-9349-962F-19A258F14CAC}"/>
              </a:ext>
            </a:extLst>
          </p:cNvPr>
          <p:cNvCxnSpPr>
            <a:cxnSpLocks/>
          </p:cNvCxnSpPr>
          <p:nvPr/>
        </p:nvCxnSpPr>
        <p:spPr>
          <a:xfrm flipV="1">
            <a:off x="3765822" y="2534550"/>
            <a:ext cx="42260" cy="1096833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057C2A-664A-7C45-9172-7CA7C9CEFCCE}"/>
              </a:ext>
            </a:extLst>
          </p:cNvPr>
          <p:cNvCxnSpPr>
            <a:cxnSpLocks/>
          </p:cNvCxnSpPr>
          <p:nvPr/>
        </p:nvCxnSpPr>
        <p:spPr>
          <a:xfrm>
            <a:off x="4205024" y="2240231"/>
            <a:ext cx="7966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108826A-724F-834F-803E-948559D0D997}"/>
              </a:ext>
            </a:extLst>
          </p:cNvPr>
          <p:cNvGrpSpPr/>
          <p:nvPr/>
        </p:nvGrpSpPr>
        <p:grpSpPr>
          <a:xfrm>
            <a:off x="4411099" y="1447767"/>
            <a:ext cx="2145474" cy="1121477"/>
            <a:chOff x="4587371" y="1447767"/>
            <a:chExt cx="2145474" cy="1121477"/>
          </a:xfrm>
        </p:grpSpPr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1B985873-A100-3C49-B6FE-266434C3EF88}"/>
                </a:ext>
              </a:extLst>
            </p:cNvPr>
            <p:cNvSpPr/>
            <p:nvPr/>
          </p:nvSpPr>
          <p:spPr>
            <a:xfrm>
              <a:off x="5444620" y="2079897"/>
              <a:ext cx="424175" cy="489347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21FC599-B84A-B84E-84F3-5A6BB42607E5}"/>
                </a:ext>
              </a:extLst>
            </p:cNvPr>
            <p:cNvSpPr txBox="1"/>
            <p:nvPr/>
          </p:nvSpPr>
          <p:spPr>
            <a:xfrm>
              <a:off x="4587371" y="1447767"/>
              <a:ext cx="2145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dirty="0"/>
                <a:t>Domain </a:t>
              </a:r>
            </a:p>
            <a:p>
              <a:pPr algn="ctr"/>
              <a:r>
                <a:rPr lang="en-NL" dirty="0"/>
                <a:t>Adapted Model/s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2C045F0-C1A1-8C47-B375-DA7224C96451}"/>
              </a:ext>
            </a:extLst>
          </p:cNvPr>
          <p:cNvSpPr txBox="1"/>
          <p:nvPr/>
        </p:nvSpPr>
        <p:spPr>
          <a:xfrm>
            <a:off x="2508290" y="4065785"/>
            <a:ext cx="58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dirty="0"/>
              <a:t>…</a:t>
            </a: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038343E4-96A3-A346-A327-CA7D0271BF52}"/>
              </a:ext>
            </a:extLst>
          </p:cNvPr>
          <p:cNvSpPr/>
          <p:nvPr/>
        </p:nvSpPr>
        <p:spPr>
          <a:xfrm>
            <a:off x="1920742" y="2079897"/>
            <a:ext cx="424175" cy="48934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78E85C-6B24-4649-B861-93564DF457CD}"/>
              </a:ext>
            </a:extLst>
          </p:cNvPr>
          <p:cNvGrpSpPr/>
          <p:nvPr/>
        </p:nvGrpSpPr>
        <p:grpSpPr>
          <a:xfrm>
            <a:off x="1888167" y="3080862"/>
            <a:ext cx="850126" cy="727941"/>
            <a:chOff x="1979517" y="3083821"/>
            <a:chExt cx="850126" cy="72794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A5BF8D7-96BA-D94C-8698-118A63E2E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220" y="3144794"/>
              <a:ext cx="645179" cy="568411"/>
            </a:xfrm>
            <a:prstGeom prst="rect">
              <a:avLst/>
            </a:prstGeom>
          </p:spPr>
        </p:pic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F816AAE-2AD3-3B43-A383-B11DE4977C4F}"/>
                </a:ext>
              </a:extLst>
            </p:cNvPr>
            <p:cNvSpPr/>
            <p:nvPr/>
          </p:nvSpPr>
          <p:spPr>
            <a:xfrm>
              <a:off x="1979517" y="3083821"/>
              <a:ext cx="850126" cy="72794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1A0BEE4-3BB9-914E-8912-7E7F7FCAE33B}"/>
              </a:ext>
            </a:extLst>
          </p:cNvPr>
          <p:cNvSpPr txBox="1"/>
          <p:nvPr/>
        </p:nvSpPr>
        <p:spPr>
          <a:xfrm>
            <a:off x="1850835" y="3785195"/>
            <a:ext cx="102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Client 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E6E3CDC-A6CF-7F4C-8E0D-1C03F79C45F1}"/>
              </a:ext>
            </a:extLst>
          </p:cNvPr>
          <p:cNvGrpSpPr/>
          <p:nvPr/>
        </p:nvGrpSpPr>
        <p:grpSpPr>
          <a:xfrm>
            <a:off x="3300010" y="3778934"/>
            <a:ext cx="1048075" cy="1074821"/>
            <a:chOff x="2735854" y="3710246"/>
            <a:chExt cx="1048075" cy="107482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FA1B711-FE0C-4E4F-8FEA-8F027837CA8B}"/>
                </a:ext>
              </a:extLst>
            </p:cNvPr>
            <p:cNvGrpSpPr/>
            <p:nvPr/>
          </p:nvGrpSpPr>
          <p:grpSpPr>
            <a:xfrm>
              <a:off x="2757275" y="3710246"/>
              <a:ext cx="914364" cy="727941"/>
              <a:chOff x="2846335" y="3594873"/>
              <a:chExt cx="914364" cy="727941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284C3FC3-8BA0-FC4F-BA91-2CE8047F9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8454" y="3675651"/>
                <a:ext cx="850126" cy="547859"/>
              </a:xfrm>
              <a:prstGeom prst="rect">
                <a:avLst/>
              </a:prstGeom>
            </p:spPr>
          </p:pic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2D6A07C4-1771-F241-895F-D0C630A994E9}"/>
                  </a:ext>
                </a:extLst>
              </p:cNvPr>
              <p:cNvSpPr/>
              <p:nvPr/>
            </p:nvSpPr>
            <p:spPr>
              <a:xfrm>
                <a:off x="2846335" y="3594873"/>
                <a:ext cx="914364" cy="72794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E19C9B-57A0-5F44-9CD4-029C7E0A08E9}"/>
                </a:ext>
              </a:extLst>
            </p:cNvPr>
            <p:cNvSpPr txBox="1"/>
            <p:nvPr/>
          </p:nvSpPr>
          <p:spPr>
            <a:xfrm>
              <a:off x="2735854" y="4415735"/>
              <a:ext cx="1048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/>
                <a:t>Client 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67DC36-D6AE-9747-8D72-89C30524801B}"/>
              </a:ext>
            </a:extLst>
          </p:cNvPr>
          <p:cNvGrpSpPr/>
          <p:nvPr/>
        </p:nvGrpSpPr>
        <p:grpSpPr>
          <a:xfrm>
            <a:off x="6251295" y="1461967"/>
            <a:ext cx="2145474" cy="1072578"/>
            <a:chOff x="6394516" y="1461967"/>
            <a:chExt cx="2145474" cy="1072578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7527AE5-34A2-2447-AB17-F2838500F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7678" y="2041634"/>
              <a:ext cx="492911" cy="49291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EBCACDF-CCE5-134C-A8CA-7076EB173EF4}"/>
                </a:ext>
              </a:extLst>
            </p:cNvPr>
            <p:cNvSpPr txBox="1"/>
            <p:nvPr/>
          </p:nvSpPr>
          <p:spPr>
            <a:xfrm>
              <a:off x="6394516" y="1461967"/>
              <a:ext cx="2145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dirty="0"/>
                <a:t>Human Translator / Post Editor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68F108-82BA-4E43-A8FE-8CFA3E4EE0FA}"/>
              </a:ext>
            </a:extLst>
          </p:cNvPr>
          <p:cNvCxnSpPr>
            <a:cxnSpLocks/>
          </p:cNvCxnSpPr>
          <p:nvPr/>
        </p:nvCxnSpPr>
        <p:spPr>
          <a:xfrm>
            <a:off x="6018027" y="2242370"/>
            <a:ext cx="79039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ED468A-89E5-9F4D-A3BC-6663F7063671}"/>
              </a:ext>
            </a:extLst>
          </p:cNvPr>
          <p:cNvCxnSpPr>
            <a:cxnSpLocks/>
          </p:cNvCxnSpPr>
          <p:nvPr/>
        </p:nvCxnSpPr>
        <p:spPr>
          <a:xfrm flipV="1">
            <a:off x="2880582" y="2615392"/>
            <a:ext cx="775070" cy="1570271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3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Fatih Turkmen</dc:creator>
  <cp:lastModifiedBy>Fatih Turkmen</cp:lastModifiedBy>
  <cp:revision>30</cp:revision>
  <dcterms:created xsi:type="dcterms:W3CDTF">2021-03-12T14:19:34Z</dcterms:created>
  <dcterms:modified xsi:type="dcterms:W3CDTF">2021-03-15T20:45:13Z</dcterms:modified>
</cp:coreProperties>
</file>