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>dsafsad</a:t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>afs</a:t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>asfd</a:t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>asf</a:t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유 시 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37</cp:revision>
  <dcterms:created xsi:type="dcterms:W3CDTF">2021-12-21T01:15:57Z</dcterms:created>
  <dcterms:modified xsi:type="dcterms:W3CDTF">2022-06-23T05:45:01Z</dcterms:modified>
</cp:coreProperties>
</file>