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>dsafsad</a:t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>afs</a:t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>asfd</a:t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>asf</a:t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0000" b="1">
                <a:solidFill>
                  <a:schemeClr val="bg1"/>
                </a:solidFill>
              </a:rPr>
              <a:t>asf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000" b="1">
                <a:solidFill>
                  <a:schemeClr val="bg1"/>
                </a:solidFill>
              </a:rPr>
              <a:t>asf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0000" b="1">
                <a:solidFill>
                  <a:schemeClr val="bg1"/>
                </a:solidFill>
              </a:rPr>
              <a:t>asf</a:t>
            </a: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3800" b="1">
                <a:solidFill>
                  <a:schemeClr val="bg1"/>
                </a:solidFill>
              </a:rPr>
              <a:t>safd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pic>
        <p:nvPicPr>
          <p:cNvPr id="15" name="Picture 1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sz="16800" b="1">
                <a:solidFill>
                  <a:schemeClr val="bg1"/>
                </a:solidFill>
              </a:rPr>
              <a:t/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>
                <a:solidFill>
                  <a:schemeClr val="bg1"/>
                </a:solidFill>
              </a:rPr>
              <a:t/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유 시 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박 소현</cp:lastModifiedBy>
  <cp:revision>37</cp:revision>
  <dcterms:created xsi:type="dcterms:W3CDTF">2021-12-21T01:15:57Z</dcterms:created>
  <dcterms:modified xsi:type="dcterms:W3CDTF">2022-06-23T05:45:01Z</dcterms:modified>
</cp:coreProperties>
</file>