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1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842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0650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7363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30092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4931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1546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934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580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5809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788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758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4780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5256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312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18</cp:revision>
  <dcterms:created xsi:type="dcterms:W3CDTF">2021-12-21T01:15:57Z</dcterms:created>
  <dcterms:modified xsi:type="dcterms:W3CDTF">2022-06-16T04:35:21Z</dcterms:modified>
</cp:coreProperties>
</file>