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22" y="90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61523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35122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64506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86146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95011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20987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9189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2858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98504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0824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3040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10835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3251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1508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6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9450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60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소현</cp:lastModifiedBy>
  <cp:revision>42</cp:revision>
  <cp:lastPrinted>2021-02-26T06:29:11Z</cp:lastPrinted>
  <dcterms:created xsi:type="dcterms:W3CDTF">2019-12-19T09:37:09Z</dcterms:created>
  <dcterms:modified xsi:type="dcterms:W3CDTF">2022-06-16T04:35:31Z</dcterms:modified>
</cp:coreProperties>
</file>