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F0672-8ABB-1B62-6530-5CAE0ABF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DF8144-E04C-4209-59BD-FF689A391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EB452-681A-B128-0675-F4C83A3D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7474F4-DCC4-0613-6C52-4C742B4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511CB-F7E5-E26F-30C6-C5714EA4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9232-DA5E-D283-968E-E144269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775E6-CC64-DC3D-F8EC-06752D492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9B958-CACD-479E-9A9D-AFB5D7C2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BC991-5CE0-0E8A-8508-8C1FB02B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80CF1-C254-4C3C-6614-DB970320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FC4530-49C1-0780-575D-960EF0DF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D5DCF-2D01-3596-3980-C05AFF94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A8ECA-CEE1-9FA9-E2BC-733A5BB9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2E9FF-42FD-4E5F-1E6F-21941367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08373-C843-F63D-AF98-9A4B7851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9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6B2C-CF8D-F51C-6DEB-E97F3846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C8685-99E8-15B9-B0B8-035919FF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54F8D-4813-6CD9-8DB7-5932B7BB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04F0C-3C22-85DC-A1E3-83D5F3C4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46723-1A38-E04B-F7B8-8B22FCA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EEE2-5D8E-6421-4373-FCAC1FD9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17068-9900-CAFF-6566-A9CF49299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3DB00A-F9A7-A27F-6AE2-044D61EC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2F41-0A39-C3BD-001A-B87A546B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F0515-B024-AB83-2878-8F55CD0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F905C-0634-874C-09B4-CC4D6D4D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3AA55-E159-B796-4EC8-D60760CBF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6012D-D138-EEA1-D202-8E2F6FE0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30F5F-6304-07D1-8516-FE44C91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B2414-3913-FE67-D39F-6A211867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7353C-9619-2022-495E-1872323D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4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B0CE0-D25A-CD69-1B68-281ABB0D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A1EE9-A432-DBFD-B4D2-536010A5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030DD-CE82-4D7A-8041-19C59835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ABBB0-D99F-5422-A8AE-48A5BBE7E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4B9B8-24E8-3D6F-7AC1-D45D2D74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9392F5-EA26-89D2-76A6-626FC723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F178D6-FE5E-0917-A187-D1AF99AA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AE5CC-7829-F188-1967-E5AAD47C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EBC2-F42D-6019-C91D-60C5DE30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AE2DF1-E2B8-319F-0D8E-5FAA245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E085C6-06B1-3C9A-6D6C-A54BA1A6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A7530-F6EA-EE89-6872-4156367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1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BC407-6199-F1AA-1988-2B8E7753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DC02F-24B9-8429-9700-99F1C5CD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A058DE-85C2-E4B3-40A5-BA50B7A9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9C92E-83E0-6701-6A08-B9D23A7D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D0D05-987A-AD81-0C10-D7D423F8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3A6B2-63A0-EFCB-681D-EC5F888C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6F50A-7596-1D63-1045-952EBA32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2A86A-42E7-A906-44CF-088AB19E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946E1-2D1D-3FC7-A559-FCCC6849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5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A5AC-F851-EFA3-ED04-B5F1C86C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9ADC0-A762-CCBF-52C5-BEB6CFA3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B0165-533D-D328-44AD-BA575A58F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0BC4C4-0B34-C64C-6E13-D5B63BE9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FB620-EED0-99DF-FCEE-1DD246D8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B834E-65B3-23A3-D720-A0A17C11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7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DCEC22-3050-BDDE-26ED-6F78A595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C1E0FF-ACCD-CE37-AFF8-30196897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7F1F9-09E2-518B-5931-2D6FE8212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86C5-D82C-467C-A52B-C314AA8D8F6B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F893A-604F-80FE-CA91-C299446B9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80BEF-CBF9-0FD8-6DDC-DFB26948A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0A12-2E7B-4AF1-851B-96E8E5B08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3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1951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875983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410588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32497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366574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18800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8120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09135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61589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9312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61621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68106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386553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147119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s">
            <a:extLst>
              <a:ext uri="{FF2B5EF4-FFF2-40B4-BE49-F238E27FC236}">
                <a16:creationId xmlns:a16="http://schemas.microsoft.com/office/drawing/2014/main" id="{DBA41FB3-A535-45A6-07C1-77D44D07B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기획조정실</a:t>
            </a:r>
          </a:p>
        </p:txBody>
      </p:sp>
      <p:sp>
        <p:nvSpPr>
          <p:cNvPr id="3" name="name">
            <a:extLst>
              <a:ext uri="{FF2B5EF4-FFF2-40B4-BE49-F238E27FC236}">
                <a16:creationId xmlns:a16="http://schemas.microsoft.com/office/drawing/2014/main" id="{F2B230A7-36B2-EC8B-12AD-623F6B251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6800" dirty="0">
                <a:solidFill>
                  <a:srgbClr val="00B050"/>
                </a:solidFill>
              </a:rPr>
              <a:t>홍길동</a:t>
            </a:r>
          </a:p>
        </p:txBody>
      </p:sp>
    </p:spTree>
    <p:extLst>
      <p:ext uri="{BB962C8B-B14F-4D97-AF65-F5344CB8AC3E}">
        <p14:creationId xmlns:p14="http://schemas.microsoft.com/office/powerpoint/2010/main" val="201230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  <vt:lpstr>기획조정실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기획조정실</dc:title>
  <dc:creator>박 소현</dc:creator>
  <cp:lastModifiedBy>박 소현</cp:lastModifiedBy>
  <cp:revision>1</cp:revision>
  <dcterms:created xsi:type="dcterms:W3CDTF">2022-06-16T05:00:27Z</dcterms:created>
  <dcterms:modified xsi:type="dcterms:W3CDTF">2022-06-16T05:01:41Z</dcterms:modified>
</cp:coreProperties>
</file>