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22" y="90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8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8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4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5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0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3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25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8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3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481580" y="37111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6" y="2628503"/>
            <a:ext cx="9436069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1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33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2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2"/>
          <p:cNvSpPr txBox="1">
            <a:spLocks/>
          </p:cNvSpPr>
          <p:nvPr/>
        </p:nvSpPr>
        <p:spPr>
          <a:xfrm>
            <a:off x="5730613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홍길동</a:t>
            </a:r>
            <a:endParaRPr lang="en-US" altLang="ko-KR" sz="13300" spc="-161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1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78148" y="3961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  <p:sp>
        <p:nvSpPr>
          <p:cNvPr id="8" name="pos2">
            <a:extLst>
              <a:ext uri="{FF2B5EF4-FFF2-40B4-BE49-F238E27FC236}">
                <a16:creationId xmlns:a16="http://schemas.microsoft.com/office/drawing/2014/main" id="{787F9072-C7F1-DC14-68F1-20F13FA409FF}"/>
              </a:ext>
            </a:extLst>
          </p:cNvPr>
          <p:cNvSpPr txBox="1"/>
          <p:nvPr/>
        </p:nvSpPr>
        <p:spPr>
          <a:xfrm>
            <a:off x="6566440" y="3696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어쩌고저쪼고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48F086F1-F21A-48BE-FB87-FA28C114F207}"/>
              </a:ext>
            </a:extLst>
          </p:cNvPr>
          <p:cNvSpPr txBox="1">
            <a:spLocks/>
          </p:cNvSpPr>
          <p:nvPr/>
        </p:nvSpPr>
        <p:spPr>
          <a:xfrm>
            <a:off x="375127" y="2628503"/>
            <a:ext cx="4983510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300" spc="-2148" dirty="0">
                <a:latin typeface="다음_Regular" pitchFamily="2" charset="-127"/>
                <a:ea typeface="다음_Regular" pitchFamily="2" charset="-127"/>
              </a:rPr>
              <a:t>박 소 현</a:t>
            </a:r>
            <a:endParaRPr lang="ko-KR" altLang="en-US" sz="11300" spc="-161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6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102</Words>
  <Application>Microsoft Office PowerPoint</Application>
  <PresentationFormat>사용자 지정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44</cp:revision>
  <cp:lastPrinted>2021-02-26T06:29:11Z</cp:lastPrinted>
  <dcterms:created xsi:type="dcterms:W3CDTF">2019-12-19T09:37:09Z</dcterms:created>
  <dcterms:modified xsi:type="dcterms:W3CDTF">2022-06-17T07:07:38Z</dcterms:modified>
</cp:coreProperties>
</file>