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0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1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3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3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5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2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4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50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</Words>
  <Application>Microsoft Office PowerPoint</Application>
  <PresentationFormat>와이드스크린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28</cp:revision>
  <dcterms:created xsi:type="dcterms:W3CDTF">2021-12-21T01:15:57Z</dcterms:created>
  <dcterms:modified xsi:type="dcterms:W3CDTF">2022-06-28T05:12:00Z</dcterms:modified>
</cp:coreProperties>
</file>