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92" y="90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1523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4743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71561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03073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6126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03303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4851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7045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3889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1069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282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382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6924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2459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1674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60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54</cp:revision>
  <cp:lastPrinted>2021-02-26T06:29:11Z</cp:lastPrinted>
  <dcterms:created xsi:type="dcterms:W3CDTF">2019-12-19T09:37:09Z</dcterms:created>
  <dcterms:modified xsi:type="dcterms:W3CDTF">2022-06-28T05:38:09Z</dcterms:modified>
</cp:coreProperties>
</file>