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92" y="90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50766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4692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84923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28358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470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7128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75232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8650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738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3248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51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485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27302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8461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" y="-1667"/>
            <a:ext cx="10701276" cy="11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1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2148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2052" name="logo" descr="F:\★인천관광공사-디자인자료\★인천시_인천관광공사등-CI,BI\인천관광공사CI\공사CI-국문\인천관광공사-국문(가로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2" y="227295"/>
            <a:ext cx="1895554" cy="69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s">
            <a:extLst>
              <a:ext uri="{FF2B5EF4-FFF2-40B4-BE49-F238E27FC236}">
                <a16:creationId xmlns:a16="http://schemas.microsoft.com/office/drawing/2014/main" id="{B1532AC5-2DF7-4FA0-9A7A-4211F29B9C1B}"/>
              </a:ext>
            </a:extLst>
          </p:cNvPr>
          <p:cNvSpPr txBox="1"/>
          <p:nvPr/>
        </p:nvSpPr>
        <p:spPr>
          <a:xfrm>
            <a:off x="3978548" y="377091"/>
            <a:ext cx="648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017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75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47</cp:revision>
  <cp:lastPrinted>2021-02-26T06:29:11Z</cp:lastPrinted>
  <dcterms:created xsi:type="dcterms:W3CDTF">2019-12-19T09:37:09Z</dcterms:created>
  <dcterms:modified xsi:type="dcterms:W3CDTF">2022-06-28T05:14:10Z</dcterms:modified>
</cp:coreProperties>
</file>