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8" r:id="rId2"/>
    <p:sldId id="31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3344-D54A-4D86-A5D2-FD81DD084F9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00EF-DB9D-4FE4-ABAD-B988F767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59D8-1B01-4867-BB6D-63543B60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4190A-8F68-4788-A776-6032F1E5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B1411-855B-4FD3-9351-3A71864F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BA13-C4C2-407F-881C-FF016485D499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BB3AE-1F6A-4A1B-A02B-91F2B06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0CF5-6F3C-4268-8459-BA0284C9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915B-3876-4E59-9F98-647D3240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41216-6274-4D98-AABC-62341E50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6B6E-EDC1-4B68-9A71-C1DB29C5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597-FD44-4047-B60D-64BFDFC9AB07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D26E-73E8-4E4A-ACA0-53BA1E1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DCD88-7C15-4803-A2CD-2FDC073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04517-0A2C-4F47-AE7B-CC96E7A52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94869-D53B-407A-ABD9-2DB87F36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BFFE-E8A1-426A-BE8C-61DEDB4B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0E24-022F-4624-AA34-8D2AEF725D1C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029B6-0196-4780-9984-1F4D513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1F74-65C7-4933-BA68-910C2D3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8D9C-3FE1-4190-84B3-6B37F5F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D3A8-6542-4470-99BA-C592C67E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D1F08-AA06-445A-9FAC-367CB58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9545-3AFA-49E2-BC82-B75E4BA824F3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397B1-02B8-416B-A1A4-E7A09DB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7CB5A-846B-416B-B85F-5B2818C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0B242-1C33-4516-904B-42E7787A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3F9D9-3857-4616-9467-0345D1AB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310D7-EB4B-46DE-8D20-9CF7E37E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C216-051A-4DD0-A620-105A76326424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16A24-1B5A-4DDC-AE3A-51C338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488D-BFF1-4D6B-8AAB-CDD76B4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230BA-74D9-4377-B573-B99728E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F2FF-D3A8-4092-B740-BC7B0800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BA432-ED59-4B88-BF40-D1FD1C22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B5CA5-7303-4679-97AE-FC6F174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9A8-1B10-4C2A-942C-2744240A590B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E38C9-84C1-4533-A75D-78D7B80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5A4B6-D561-4D39-A359-5C454DE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DF96-280C-4DB3-B8B3-39EAEA77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9251-DCD1-4EED-BCB6-3C0B4039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E9AE1-0EE0-4261-AF81-27BBC23C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F04E-52F5-4730-B7EC-833C2DFB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DFBAD-CC64-4CE5-BB46-18F45BA7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13983-8AE2-4164-AB99-765B27D8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B85E-2249-4498-94C2-C222D4624F98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CB0BB-6C36-4B4C-86F1-F0AD46A6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24BE3-567B-462A-BD58-9E8CB577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8755-E7EC-425D-A752-C43CB9B8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1881C-9546-4F1B-B839-313E3A3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E3E-3AA3-4898-BCA0-E169713F8536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0B4AC-A344-4DFA-9E26-8165C17D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8240B-29DD-41A2-B58D-0E2F2FD2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F35A1-5376-4FBB-9CB1-C33575E9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E18-149E-4A5A-A0A1-0CEC34EF8C04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D969-7F2C-46F2-B6A2-680F7C1E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B331F-EE06-4173-AA94-0CAC01D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257A-4759-4F76-8CCD-01D7C52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008DF-F112-464C-B232-879D5D05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1680B-B66E-4853-A239-D83EED21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D6C82-BD98-4972-8881-5F8562E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0253-1DB3-444D-AEEF-3EA2D297323B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57A3-2EC5-4A46-A88E-24CC727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404E6-EA6A-4532-B2C6-7628D04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686F-DC27-46EB-A4D5-B4EF3E99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91BA5-7165-46F7-B6AB-1EC89017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3D116-420F-4EEB-8692-5F308BE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37C9-C4E5-4353-BC0B-29EDFA5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EA48-095C-4FAD-82C6-00E50F2A1619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139BA-FD84-474C-BF6A-8AEF150B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36647-F241-4769-A951-1C5085B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F0A4B-94D0-4DF1-A5BC-019ACB6C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44F2C-9026-49D7-98DF-2C70A4B9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E00C5-B3A7-4F43-A38A-3C1C55C7D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749E-CD33-477B-B369-C97AB55A631D}" type="datetime1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8292-80B8-45AC-8BD0-B6A1E9A42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43450-24EF-4635-AC3C-BF2FD41FD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이 병 찬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1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성 우</a:t>
            </a: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pic>
        <p:nvPicPr>
          <p:cNvPr id="15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dirty="0">
                <a:solidFill>
                  <a:schemeClr val="bg1"/>
                </a:solidFill>
              </a:rPr>
              <a:t>유 시 경</a:t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b="1" dirty="0">
                <a:solidFill>
                  <a:schemeClr val="bg1"/>
                </a:solidFill>
              </a:rPr>
              <a:t>본 부 장</a:t>
            </a:r>
          </a:p>
        </p:txBody>
      </p:sp>
      <p:pic>
        <p:nvPicPr>
          <p:cNvPr id="12" name="logo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유 시 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GACHI 까치</dc:creator>
  <cp:lastModifiedBy>박 소현</cp:lastModifiedBy>
  <cp:revision>38</cp:revision>
  <dcterms:created xsi:type="dcterms:W3CDTF">2021-12-21T01:15:57Z</dcterms:created>
  <dcterms:modified xsi:type="dcterms:W3CDTF">2022-06-28T05:13:00Z</dcterms:modified>
</cp:coreProperties>
</file>