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142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842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06504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07363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30092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934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15801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5809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27887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758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4780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5256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0312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계은철</cp:lastModifiedBy>
  <cp:revision>14</cp:revision>
  <dcterms:created xsi:type="dcterms:W3CDTF">2021-12-21T01:15:57Z</dcterms:created>
  <dcterms:modified xsi:type="dcterms:W3CDTF">2022-03-30T13:29:56Z</dcterms:modified>
</cp:coreProperties>
</file>