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0693400" cy="7561263"/>
  <p:notesSz cx="6807200" cy="9939338"/>
  <p:defaultTextStyle>
    <a:defPPr>
      <a:defRPr lang="ko-KR"/>
    </a:defPPr>
    <a:lvl1pPr marL="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865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73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596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346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4327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5191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6058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6923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5AA"/>
    <a:srgbClr val="0033A0"/>
    <a:srgbClr val="124098"/>
    <a:srgbClr val="23569D"/>
    <a:srgbClr val="ED6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64" y="84"/>
      </p:cViewPr>
      <p:guideLst>
        <p:guide orient="horz" pos="2382"/>
        <p:guide pos="3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9B66-E4C8-4943-81FF-076B9424E25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6125"/>
            <a:ext cx="52673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2AB33-34AB-433E-870C-38AB7D71E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905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23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8" y="302807"/>
            <a:ext cx="2406015" cy="64515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2" y="302807"/>
            <a:ext cx="7039821" cy="64515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25"/>
            <a:ext cx="9089390" cy="150175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8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1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25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3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43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51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60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69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5" y="1692539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5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3" y="1692539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3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5" y="301050"/>
            <a:ext cx="3518055" cy="12812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4" y="301059"/>
            <a:ext cx="5977907" cy="645332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5" y="1582268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2" y="5292889"/>
            <a:ext cx="6416040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2" y="675613"/>
            <a:ext cx="6416040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90865" indent="0">
              <a:buNone/>
              <a:defRPr sz="3000"/>
            </a:lvl2pPr>
            <a:lvl3pPr marL="981730" indent="0">
              <a:buNone/>
              <a:defRPr sz="2600"/>
            </a:lvl3pPr>
            <a:lvl4pPr marL="1472596" indent="0">
              <a:buNone/>
              <a:defRPr sz="2100"/>
            </a:lvl4pPr>
            <a:lvl5pPr marL="1963460" indent="0">
              <a:buNone/>
              <a:defRPr sz="2100"/>
            </a:lvl5pPr>
            <a:lvl6pPr marL="2454327" indent="0">
              <a:buNone/>
              <a:defRPr sz="2100"/>
            </a:lvl6pPr>
            <a:lvl7pPr marL="2945191" indent="0">
              <a:buNone/>
              <a:defRPr sz="2100"/>
            </a:lvl7pPr>
            <a:lvl8pPr marL="3436058" indent="0">
              <a:buNone/>
              <a:defRPr sz="2100"/>
            </a:lvl8pPr>
            <a:lvl9pPr marL="3926923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2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4" y="302807"/>
            <a:ext cx="9624060" cy="1260211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4" y="1764303"/>
            <a:ext cx="9624060" cy="4990084"/>
          </a:xfrm>
          <a:prstGeom prst="rect">
            <a:avLst/>
          </a:prstGeom>
        </p:spPr>
        <p:txBody>
          <a:bodyPr vert="horz" lIns="98173" tIns="49087" rIns="98173" bIns="490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2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4" y="7008184"/>
            <a:ext cx="3386243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8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1730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48" indent="-368148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57" indent="-306791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63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8028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894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759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62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490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35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65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73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96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327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191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6058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923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61523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35122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64506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86146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95011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2858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98504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08243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03040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10835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03251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1508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09450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52</Words>
  <Application>Microsoft Office PowerPoint</Application>
  <PresentationFormat>사용자 지정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다음_Regular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계은철</cp:lastModifiedBy>
  <cp:revision>41</cp:revision>
  <cp:lastPrinted>2021-02-26T06:29:11Z</cp:lastPrinted>
  <dcterms:created xsi:type="dcterms:W3CDTF">2019-12-19T09:37:09Z</dcterms:created>
  <dcterms:modified xsi:type="dcterms:W3CDTF">2022-04-04T12:34:14Z</dcterms:modified>
</cp:coreProperties>
</file>