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10693400" cy="7561263"/>
  <p:notesSz cx="6807200" cy="9939338"/>
  <p:defaultTextStyle>
    <a:defPPr>
      <a:defRPr lang="ko-KR"/>
    </a:defPPr>
    <a:lvl1pPr marL="0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0865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81730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72596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63460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54327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45191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36058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26923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5AA"/>
    <a:srgbClr val="0033A0"/>
    <a:srgbClr val="124098"/>
    <a:srgbClr val="23569D"/>
    <a:srgbClr val="ED6D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864" y="84"/>
      </p:cViewPr>
      <p:guideLst>
        <p:guide orient="horz" pos="2382"/>
        <p:guide pos="33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D9B66-E4C8-4943-81FF-076B9424E259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69938" y="746125"/>
            <a:ext cx="52673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2AB33-34AB-433E-870C-38AB7D71E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745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2348905"/>
            <a:ext cx="9089390" cy="16207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23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0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1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63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54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45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36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2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27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65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52718" y="302807"/>
            <a:ext cx="2406015" cy="645157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4672" y="302807"/>
            <a:ext cx="7039821" cy="645157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7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2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4705" y="4858825"/>
            <a:ext cx="9089390" cy="1501751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908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8173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7259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634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5432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451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360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2692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2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4671" y="1764303"/>
            <a:ext cx="4722918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35811" y="1764303"/>
            <a:ext cx="4722918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60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5" y="1692539"/>
            <a:ext cx="4724775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0865" indent="0">
              <a:buNone/>
              <a:defRPr sz="2100" b="1"/>
            </a:lvl2pPr>
            <a:lvl3pPr marL="981730" indent="0">
              <a:buNone/>
              <a:defRPr sz="1900" b="1"/>
            </a:lvl3pPr>
            <a:lvl4pPr marL="1472596" indent="0">
              <a:buNone/>
              <a:defRPr sz="1700" b="1"/>
            </a:lvl4pPr>
            <a:lvl5pPr marL="1963460" indent="0">
              <a:buNone/>
              <a:defRPr sz="1700" b="1"/>
            </a:lvl5pPr>
            <a:lvl6pPr marL="2454327" indent="0">
              <a:buNone/>
              <a:defRPr sz="1700" b="1"/>
            </a:lvl6pPr>
            <a:lvl7pPr marL="2945191" indent="0">
              <a:buNone/>
              <a:defRPr sz="1700" b="1"/>
            </a:lvl7pPr>
            <a:lvl8pPr marL="3436058" indent="0">
              <a:buNone/>
              <a:defRPr sz="1700" b="1"/>
            </a:lvl8pPr>
            <a:lvl9pPr marL="3926923" indent="0">
              <a:buNone/>
              <a:defRPr sz="1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675" y="2397901"/>
            <a:ext cx="4724775" cy="4356478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103" y="1692539"/>
            <a:ext cx="4726632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0865" indent="0">
              <a:buNone/>
              <a:defRPr sz="2100" b="1"/>
            </a:lvl2pPr>
            <a:lvl3pPr marL="981730" indent="0">
              <a:buNone/>
              <a:defRPr sz="1900" b="1"/>
            </a:lvl3pPr>
            <a:lvl4pPr marL="1472596" indent="0">
              <a:buNone/>
              <a:defRPr sz="1700" b="1"/>
            </a:lvl4pPr>
            <a:lvl5pPr marL="1963460" indent="0">
              <a:buNone/>
              <a:defRPr sz="1700" b="1"/>
            </a:lvl5pPr>
            <a:lvl6pPr marL="2454327" indent="0">
              <a:buNone/>
              <a:defRPr sz="1700" b="1"/>
            </a:lvl6pPr>
            <a:lvl7pPr marL="2945191" indent="0">
              <a:buNone/>
              <a:defRPr sz="1700" b="1"/>
            </a:lvl7pPr>
            <a:lvl8pPr marL="3436058" indent="0">
              <a:buNone/>
              <a:defRPr sz="1700" b="1"/>
            </a:lvl8pPr>
            <a:lvl9pPr marL="3926923" indent="0">
              <a:buNone/>
              <a:defRPr sz="1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103" y="2397901"/>
            <a:ext cx="4726632" cy="4356478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21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71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7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5" y="301050"/>
            <a:ext cx="3518055" cy="1281214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824" y="301059"/>
            <a:ext cx="5977907" cy="6453328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675" y="1582268"/>
            <a:ext cx="3518055" cy="5172114"/>
          </a:xfrm>
        </p:spPr>
        <p:txBody>
          <a:bodyPr/>
          <a:lstStyle>
            <a:lvl1pPr marL="0" indent="0">
              <a:buNone/>
              <a:defRPr sz="1500"/>
            </a:lvl1pPr>
            <a:lvl2pPr marL="490865" indent="0">
              <a:buNone/>
              <a:defRPr sz="1300"/>
            </a:lvl2pPr>
            <a:lvl3pPr marL="981730" indent="0">
              <a:buNone/>
              <a:defRPr sz="1100"/>
            </a:lvl3pPr>
            <a:lvl4pPr marL="1472596" indent="0">
              <a:buNone/>
              <a:defRPr sz="1000"/>
            </a:lvl4pPr>
            <a:lvl5pPr marL="1963460" indent="0">
              <a:buNone/>
              <a:defRPr sz="1000"/>
            </a:lvl5pPr>
            <a:lvl6pPr marL="2454327" indent="0">
              <a:buNone/>
              <a:defRPr sz="1000"/>
            </a:lvl6pPr>
            <a:lvl7pPr marL="2945191" indent="0">
              <a:buNone/>
              <a:defRPr sz="1000"/>
            </a:lvl7pPr>
            <a:lvl8pPr marL="3436058" indent="0">
              <a:buNone/>
              <a:defRPr sz="1000"/>
            </a:lvl8pPr>
            <a:lvl9pPr marL="392692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34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982" y="5292889"/>
            <a:ext cx="6416040" cy="62485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82" y="675613"/>
            <a:ext cx="6416040" cy="4536758"/>
          </a:xfrm>
        </p:spPr>
        <p:txBody>
          <a:bodyPr/>
          <a:lstStyle>
            <a:lvl1pPr marL="0" indent="0">
              <a:buNone/>
              <a:defRPr sz="3400"/>
            </a:lvl1pPr>
            <a:lvl2pPr marL="490865" indent="0">
              <a:buNone/>
              <a:defRPr sz="3000"/>
            </a:lvl2pPr>
            <a:lvl3pPr marL="981730" indent="0">
              <a:buNone/>
              <a:defRPr sz="2600"/>
            </a:lvl3pPr>
            <a:lvl4pPr marL="1472596" indent="0">
              <a:buNone/>
              <a:defRPr sz="2100"/>
            </a:lvl4pPr>
            <a:lvl5pPr marL="1963460" indent="0">
              <a:buNone/>
              <a:defRPr sz="2100"/>
            </a:lvl5pPr>
            <a:lvl6pPr marL="2454327" indent="0">
              <a:buNone/>
              <a:defRPr sz="2100"/>
            </a:lvl6pPr>
            <a:lvl7pPr marL="2945191" indent="0">
              <a:buNone/>
              <a:defRPr sz="2100"/>
            </a:lvl7pPr>
            <a:lvl8pPr marL="3436058" indent="0">
              <a:buNone/>
              <a:defRPr sz="2100"/>
            </a:lvl8pPr>
            <a:lvl9pPr marL="3926923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82" y="5917739"/>
            <a:ext cx="6416040" cy="887398"/>
          </a:xfrm>
        </p:spPr>
        <p:txBody>
          <a:bodyPr/>
          <a:lstStyle>
            <a:lvl1pPr marL="0" indent="0">
              <a:buNone/>
              <a:defRPr sz="1500"/>
            </a:lvl1pPr>
            <a:lvl2pPr marL="490865" indent="0">
              <a:buNone/>
              <a:defRPr sz="1300"/>
            </a:lvl2pPr>
            <a:lvl3pPr marL="981730" indent="0">
              <a:buNone/>
              <a:defRPr sz="1100"/>
            </a:lvl3pPr>
            <a:lvl4pPr marL="1472596" indent="0">
              <a:buNone/>
              <a:defRPr sz="1000"/>
            </a:lvl4pPr>
            <a:lvl5pPr marL="1963460" indent="0">
              <a:buNone/>
              <a:defRPr sz="1000"/>
            </a:lvl5pPr>
            <a:lvl6pPr marL="2454327" indent="0">
              <a:buNone/>
              <a:defRPr sz="1000"/>
            </a:lvl6pPr>
            <a:lvl7pPr marL="2945191" indent="0">
              <a:buNone/>
              <a:defRPr sz="1000"/>
            </a:lvl7pPr>
            <a:lvl8pPr marL="3436058" indent="0">
              <a:buNone/>
              <a:defRPr sz="1000"/>
            </a:lvl8pPr>
            <a:lvl9pPr marL="392692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0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4" y="302807"/>
            <a:ext cx="9624060" cy="1260211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4" y="1764303"/>
            <a:ext cx="9624060" cy="4990084"/>
          </a:xfrm>
          <a:prstGeom prst="rect">
            <a:avLst/>
          </a:prstGeom>
        </p:spPr>
        <p:txBody>
          <a:bodyPr vert="horz" lIns="98173" tIns="49087" rIns="98173" bIns="4908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2" y="7008184"/>
            <a:ext cx="2495127" cy="402567"/>
          </a:xfrm>
          <a:prstGeom prst="rect">
            <a:avLst/>
          </a:prstGeom>
        </p:spPr>
        <p:txBody>
          <a:bodyPr vert="horz" lIns="98173" tIns="49087" rIns="98173" bIns="4908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04459-77A1-459B-84E6-AB5CF6BAEB25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84" y="7008184"/>
            <a:ext cx="3386243" cy="402567"/>
          </a:xfrm>
          <a:prstGeom prst="rect">
            <a:avLst/>
          </a:prstGeom>
        </p:spPr>
        <p:txBody>
          <a:bodyPr vert="horz" lIns="98173" tIns="49087" rIns="98173" bIns="4908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8" y="7008184"/>
            <a:ext cx="2495127" cy="402567"/>
          </a:xfrm>
          <a:prstGeom prst="rect">
            <a:avLst/>
          </a:prstGeom>
        </p:spPr>
        <p:txBody>
          <a:bodyPr vert="horz" lIns="98173" tIns="49087" rIns="98173" bIns="4908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6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81730" rtl="0" eaLnBrk="1" latinLnBrk="1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8148" indent="-368148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97657" indent="-306791" algn="l" defTabSz="981730" rtl="0" eaLnBrk="1" latinLnBrk="1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27163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18028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208894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99759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90625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1490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355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0865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1730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72596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460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54327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45191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36058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26923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3507663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2143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4263602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308646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78946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41814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351406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24174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52512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414632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319841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253669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3506238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65</Words>
  <Application>Microsoft Office PowerPoint</Application>
  <PresentationFormat>사용자 지정</PresentationFormat>
  <Paragraphs>26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다음_Regular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계은철</cp:lastModifiedBy>
  <cp:revision>41</cp:revision>
  <cp:lastPrinted>2021-02-26T06:29:11Z</cp:lastPrinted>
  <dcterms:created xsi:type="dcterms:W3CDTF">2019-12-19T09:37:09Z</dcterms:created>
  <dcterms:modified xsi:type="dcterms:W3CDTF">2022-04-04T12:34:50Z</dcterms:modified>
</cp:coreProperties>
</file>