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64" y="84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5076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214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426360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30864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7894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41814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5140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24174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>a s d f 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>P S O S O </a:t>
            </a:r>
          </a:p>
        </p:txBody>
      </p:sp>
    </p:spTree>
    <p:extLst>
      <p:ext uri="{BB962C8B-B14F-4D97-AF65-F5344CB8AC3E}">
        <p14:creationId xmlns:p14="http://schemas.microsoft.com/office/powerpoint/2010/main" val="152512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414632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19841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53669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 b="1">
                <a:solidFill>
                  <a:srgbClr val="000000"/>
                </a:solidFill>
              </a:rPr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50623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65</Words>
  <Application>Microsoft Office PowerPoint</Application>
  <PresentationFormat>사용자 지정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계은철</cp:lastModifiedBy>
  <cp:revision>41</cp:revision>
  <cp:lastPrinted>2021-02-26T06:29:11Z</cp:lastPrinted>
  <dcterms:created xsi:type="dcterms:W3CDTF">2019-12-19T09:37:09Z</dcterms:created>
  <dcterms:modified xsi:type="dcterms:W3CDTF">2022-04-04T12:34:50Z</dcterms:modified>
</cp:coreProperties>
</file>