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3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1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  <p:pic>
        <p:nvPicPr>
          <p:cNvPr id="9" name="Picture 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95880"/>
            <a:ext cx="5715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25</cp:revision>
  <dcterms:created xsi:type="dcterms:W3CDTF">2021-12-21T01:15:57Z</dcterms:created>
  <dcterms:modified xsi:type="dcterms:W3CDTF">2022-06-23T05:37:43Z</dcterms:modified>
</cp:coreProperties>
</file>