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0693400" cy="7561263"/>
  <p:notesSz cx="6807200" cy="9939338"/>
  <p:defaultTextStyle>
    <a:defPPr>
      <a:defRPr lang="ko-KR"/>
    </a:defPPr>
    <a:lvl1pPr marL="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0865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173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2596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3460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54327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45191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36058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26923" algn="l" defTabSz="981730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5AA"/>
    <a:srgbClr val="0033A0"/>
    <a:srgbClr val="124098"/>
    <a:srgbClr val="23569D"/>
    <a:srgbClr val="ED6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98" y="72"/>
      </p:cViewPr>
      <p:guideLst>
        <p:guide orient="horz" pos="2382"/>
        <p:guide pos="33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9B66-E4C8-4943-81FF-076B9424E259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746125"/>
            <a:ext cx="52673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2AB33-34AB-433E-870C-38AB7D71E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905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23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52718" y="302807"/>
            <a:ext cx="2406015" cy="64515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4672" y="302807"/>
            <a:ext cx="7039821" cy="64515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25"/>
            <a:ext cx="9089390" cy="1501751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08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1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725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634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543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451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360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2692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467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35811" y="1764303"/>
            <a:ext cx="4722918" cy="49900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5" y="1692539"/>
            <a:ext cx="4724775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5" y="2397901"/>
            <a:ext cx="4724775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103" y="1692539"/>
            <a:ext cx="4726632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65" indent="0">
              <a:buNone/>
              <a:defRPr sz="2100" b="1"/>
            </a:lvl2pPr>
            <a:lvl3pPr marL="981730" indent="0">
              <a:buNone/>
              <a:defRPr sz="1900" b="1"/>
            </a:lvl3pPr>
            <a:lvl4pPr marL="1472596" indent="0">
              <a:buNone/>
              <a:defRPr sz="1700" b="1"/>
            </a:lvl4pPr>
            <a:lvl5pPr marL="1963460" indent="0">
              <a:buNone/>
              <a:defRPr sz="1700" b="1"/>
            </a:lvl5pPr>
            <a:lvl6pPr marL="2454327" indent="0">
              <a:buNone/>
              <a:defRPr sz="1700" b="1"/>
            </a:lvl6pPr>
            <a:lvl7pPr marL="2945191" indent="0">
              <a:buNone/>
              <a:defRPr sz="1700" b="1"/>
            </a:lvl7pPr>
            <a:lvl8pPr marL="3436058" indent="0">
              <a:buNone/>
              <a:defRPr sz="1700" b="1"/>
            </a:lvl8pPr>
            <a:lvl9pPr marL="3926923" indent="0">
              <a:buNone/>
              <a:defRPr sz="17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103" y="2397901"/>
            <a:ext cx="4726632" cy="4356478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5" y="301050"/>
            <a:ext cx="3518055" cy="128121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4" y="301059"/>
            <a:ext cx="5977907" cy="645332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5" y="1582268"/>
            <a:ext cx="3518055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2" y="5292889"/>
            <a:ext cx="6416040" cy="6248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2" y="675613"/>
            <a:ext cx="6416040" cy="4536758"/>
          </a:xfrm>
        </p:spPr>
        <p:txBody>
          <a:bodyPr/>
          <a:lstStyle>
            <a:lvl1pPr marL="0" indent="0">
              <a:buNone/>
              <a:defRPr sz="3400"/>
            </a:lvl1pPr>
            <a:lvl2pPr marL="490865" indent="0">
              <a:buNone/>
              <a:defRPr sz="3000"/>
            </a:lvl2pPr>
            <a:lvl3pPr marL="981730" indent="0">
              <a:buNone/>
              <a:defRPr sz="2600"/>
            </a:lvl3pPr>
            <a:lvl4pPr marL="1472596" indent="0">
              <a:buNone/>
              <a:defRPr sz="2100"/>
            </a:lvl4pPr>
            <a:lvl5pPr marL="1963460" indent="0">
              <a:buNone/>
              <a:defRPr sz="2100"/>
            </a:lvl5pPr>
            <a:lvl6pPr marL="2454327" indent="0">
              <a:buNone/>
              <a:defRPr sz="2100"/>
            </a:lvl6pPr>
            <a:lvl7pPr marL="2945191" indent="0">
              <a:buNone/>
              <a:defRPr sz="2100"/>
            </a:lvl7pPr>
            <a:lvl8pPr marL="3436058" indent="0">
              <a:buNone/>
              <a:defRPr sz="2100"/>
            </a:lvl8pPr>
            <a:lvl9pPr marL="3926923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2" y="5917739"/>
            <a:ext cx="641604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0865" indent="0">
              <a:buNone/>
              <a:defRPr sz="1300"/>
            </a:lvl2pPr>
            <a:lvl3pPr marL="981730" indent="0">
              <a:buNone/>
              <a:defRPr sz="1100"/>
            </a:lvl3pPr>
            <a:lvl4pPr marL="1472596" indent="0">
              <a:buNone/>
              <a:defRPr sz="1000"/>
            </a:lvl4pPr>
            <a:lvl5pPr marL="1963460" indent="0">
              <a:buNone/>
              <a:defRPr sz="1000"/>
            </a:lvl5pPr>
            <a:lvl6pPr marL="2454327" indent="0">
              <a:buNone/>
              <a:defRPr sz="1000"/>
            </a:lvl6pPr>
            <a:lvl7pPr marL="2945191" indent="0">
              <a:buNone/>
              <a:defRPr sz="1000"/>
            </a:lvl7pPr>
            <a:lvl8pPr marL="3436058" indent="0">
              <a:buNone/>
              <a:defRPr sz="1000"/>
            </a:lvl8pPr>
            <a:lvl9pPr marL="39269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4" y="302807"/>
            <a:ext cx="9624060" cy="1260211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4" y="1764303"/>
            <a:ext cx="9624060" cy="4990084"/>
          </a:xfrm>
          <a:prstGeom prst="rect">
            <a:avLst/>
          </a:prstGeom>
        </p:spPr>
        <p:txBody>
          <a:bodyPr vert="horz" lIns="98173" tIns="49087" rIns="98173" bIns="490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2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4459-77A1-459B-84E6-AB5CF6BAEB25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84" y="7008184"/>
            <a:ext cx="3386243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8" y="7008184"/>
            <a:ext cx="2495127" cy="402567"/>
          </a:xfrm>
          <a:prstGeom prst="rect">
            <a:avLst/>
          </a:prstGeom>
        </p:spPr>
        <p:txBody>
          <a:bodyPr vert="horz" lIns="98173" tIns="49087" rIns="98173" bIns="4908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3C12B-D75D-4C66-B5B8-0CB552AA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730" rtl="0" eaLnBrk="1" latinLnBrk="1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48" indent="-368148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57" indent="-306791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163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8028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894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759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62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490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355" indent="-245433" algn="l" defTabSz="981730" rtl="0" eaLnBrk="1" latinLnBrk="1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65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173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96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460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327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191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6058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923" algn="l" defTabSz="98173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61523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90755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6030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34336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13331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8600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09193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42617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313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39526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932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95916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95562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18170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0" y="1149808"/>
            <a:ext cx="10687100" cy="639860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173" tIns="49087" rIns="98173" bIns="49087"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name"/>
          <p:cNvSpPr txBox="1">
            <a:spLocks/>
          </p:cNvSpPr>
          <p:nvPr/>
        </p:nvSpPr>
        <p:spPr>
          <a:xfrm>
            <a:off x="3150" y="2729156"/>
            <a:ext cx="10701276" cy="2910858"/>
          </a:xfrm>
          <a:prstGeom prst="rect">
            <a:avLst/>
          </a:prstGeom>
        </p:spPr>
        <p:txBody>
          <a:bodyPr vert="horz" lIns="98173" tIns="49087" rIns="98173" bIns="49087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3300" spc="-161" dirty="0">
                <a:latin typeface="다음_Regular" pitchFamily="2" charset="-127"/>
                <a:ea typeface="다음_Regular" pitchFamily="2" charset="-127"/>
              </a:rPr>
              <a:t>홍 길 동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257DC5D-C1D4-4F7D-BE1F-2BBEBF692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8" y="-35793"/>
            <a:ext cx="10687100" cy="11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logo" descr="F:\★인천관광공사-디자인자료\★인천시_인천관광공사등-CI,BI\인천관광공사CI\공사CI-국문\인천관광공사-국문(가로)-흰색.png">
            <a:extLst>
              <a:ext uri="{FF2B5EF4-FFF2-40B4-BE49-F238E27FC236}">
                <a16:creationId xmlns:a16="http://schemas.microsoft.com/office/drawing/2014/main" id="{FE3FB888-6DB7-4FBF-9202-ECED80AD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49" y="192931"/>
            <a:ext cx="1912287" cy="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s">
            <a:extLst>
              <a:ext uri="{FF2B5EF4-FFF2-40B4-BE49-F238E27FC236}">
                <a16:creationId xmlns:a16="http://schemas.microsoft.com/office/drawing/2014/main" id="{69CCBC22-6BCD-491C-BD78-5C458EA056F7}"/>
              </a:ext>
            </a:extLst>
          </p:cNvPr>
          <p:cNvSpPr txBox="1"/>
          <p:nvPr/>
        </p:nvSpPr>
        <p:spPr>
          <a:xfrm>
            <a:off x="17326" y="305083"/>
            <a:ext cx="106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기획조정실장</a:t>
            </a:r>
          </a:p>
        </p:txBody>
      </p:sp>
    </p:spTree>
    <p:extLst>
      <p:ext uri="{BB962C8B-B14F-4D97-AF65-F5344CB8AC3E}">
        <p14:creationId xmlns:p14="http://schemas.microsoft.com/office/powerpoint/2010/main" val="222796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60</Words>
  <Application>Microsoft Office PowerPoint</Application>
  <PresentationFormat>사용자 지정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다음_Regular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소현</cp:lastModifiedBy>
  <cp:revision>51</cp:revision>
  <cp:lastPrinted>2021-02-26T06:29:11Z</cp:lastPrinted>
  <dcterms:created xsi:type="dcterms:W3CDTF">2019-12-19T09:37:09Z</dcterms:created>
  <dcterms:modified xsi:type="dcterms:W3CDTF">2022-06-23T05:38:09Z</dcterms:modified>
</cp:coreProperties>
</file>