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98" y="72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3087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674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48748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70500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491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9340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2932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4504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6306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25899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6052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7856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0890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1595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75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45</cp:revision>
  <cp:lastPrinted>2021-02-26T06:29:11Z</cp:lastPrinted>
  <dcterms:created xsi:type="dcterms:W3CDTF">2019-12-19T09:37:09Z</dcterms:created>
  <dcterms:modified xsi:type="dcterms:W3CDTF">2022-06-23T05:38:19Z</dcterms:modified>
</cp:coreProperties>
</file>