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8" r:id="rId2"/>
    <p:sldId id="31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이 병 찬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성 우</a:t>
            </a: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name1">
            <a:extLst>
              <a:ext uri="{FF2B5EF4-FFF2-40B4-BE49-F238E27FC236}">
                <a16:creationId xmlns:a16="http://schemas.microsoft.com/office/drawing/2014/main" id="{1B702956-6273-4D75-84AA-3D78B0E69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770" y="4121963"/>
            <a:ext cx="8598993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dirty="0">
                <a:solidFill>
                  <a:schemeClr val="bg1"/>
                </a:solidFill>
              </a:rPr>
              <a:t>유 시 경</a:t>
            </a:r>
          </a:p>
        </p:txBody>
      </p:sp>
      <p:sp>
        <p:nvSpPr>
          <p:cNvPr id="11" name="pos1">
            <a:extLst>
              <a:ext uri="{FF2B5EF4-FFF2-40B4-BE49-F238E27FC236}">
                <a16:creationId xmlns:a16="http://schemas.microsoft.com/office/drawing/2014/main" id="{34AA42DA-74C7-49D5-BD44-3317FE0006CA}"/>
              </a:ext>
            </a:extLst>
          </p:cNvPr>
          <p:cNvSpPr txBox="1">
            <a:spLocks/>
          </p:cNvSpPr>
          <p:nvPr/>
        </p:nvSpPr>
        <p:spPr>
          <a:xfrm>
            <a:off x="1911770" y="2057113"/>
            <a:ext cx="859899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>
                <a:solidFill>
                  <a:schemeClr val="bg1"/>
                </a:solidFill>
              </a:rPr>
              <a:t>본 부 장</a:t>
            </a:r>
          </a:p>
        </p:txBody>
      </p:sp>
      <p:pic>
        <p:nvPicPr>
          <p:cNvPr id="12" name="Picture 1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62" y="87866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유 시 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37</cp:revision>
  <dcterms:created xsi:type="dcterms:W3CDTF">2021-12-21T01:15:57Z</dcterms:created>
  <dcterms:modified xsi:type="dcterms:W3CDTF">2022-06-23T05:45:01Z</dcterms:modified>
</cp:coreProperties>
</file>