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13344-D54A-4D86-A5D2-FD81DD084F9F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600EF-DB9D-4FE4-ABAD-B988F767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F59D8-1B01-4867-BB6D-63543B60E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F4190A-8F68-4788-A776-6032F1E57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B1411-855B-4FD3-9351-3A71864F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BA13-C4C2-407F-881C-FF016485D499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BB3AE-1F6A-4A1B-A02B-91F2B066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E0CF5-6F3C-4268-8459-BA0284C9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0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915B-3876-4E59-9F98-647D3240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41216-6274-4D98-AABC-62341E507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E6B6E-EDC1-4B68-9A71-C1DB29C5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3597-FD44-4047-B60D-64BFDFC9AB07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DD26E-73E8-4E4A-ACA0-53BA1E15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DCD88-7C15-4803-A2CD-2FDC073E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0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04517-0A2C-4F47-AE7B-CC96E7A52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94869-D53B-407A-ABD9-2DB87F36C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BBFFE-E8A1-426A-BE8C-61DEDB4B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0E24-022F-4624-AA34-8D2AEF725D1C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029B6-0196-4780-9984-1F4D5138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71F74-65C7-4933-BA68-910C2D36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F8D9C-3FE1-4190-84B3-6B37F5FD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9D3A8-6542-4470-99BA-C592C67E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D1F08-AA06-445A-9FAC-367CB586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9545-3AFA-49E2-BC82-B75E4BA824F3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397B1-02B8-416B-A1A4-E7A09DB9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7CB5A-846B-416B-B85F-5B2818CB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2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0B242-1C33-4516-904B-42E7787A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3F9D9-3857-4616-9467-0345D1AB9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310D7-EB4B-46DE-8D20-9CF7E37E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C216-051A-4DD0-A620-105A76326424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16A24-1B5A-4DDC-AE3A-51C3385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7488D-BFF1-4D6B-8AAB-CDD76B47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5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230BA-74D9-4377-B573-B99728E2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EF2FF-D3A8-4092-B740-BC7B0800F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BA432-ED59-4B88-BF40-D1FD1C22C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B5CA5-7303-4679-97AE-FC6F174D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F9A8-1B10-4C2A-942C-2744240A590B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E38C9-84C1-4533-A75D-78D7B80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E5A4B6-D561-4D39-A359-5C454DED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2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6DF96-280C-4DB3-B8B3-39EAEA77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B9251-DCD1-4EED-BCB6-3C0B4039B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8E9AE1-0EE0-4261-AF81-27BBC23CD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A5F04E-52F5-4730-B7EC-833C2DFB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FDFBAD-CC64-4CE5-BB46-18F45BA79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413983-8AE2-4164-AB99-765B27D8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B85E-2249-4498-94C2-C222D4624F98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7CB0BB-6C36-4B4C-86F1-F0AD46A6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524BE3-567B-462A-BD58-9E8CB577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4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F8755-E7EC-425D-A752-C43CB9B8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F1881C-9546-4F1B-B839-313E3A30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E3E-3AA3-4898-BCA0-E169713F8536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50B4AC-A344-4DFA-9E26-8165C17D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68240B-29DD-41A2-B58D-0E2F2FD2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8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DF35A1-5376-4FBB-9CB1-C33575E9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AE18-149E-4A5A-A0A1-0CEC34EF8C04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ECD969-7F2C-46F2-B6A2-680F7C1E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1B331F-EE06-4173-AA94-0CAC01DF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0257A-4759-4F76-8CCD-01D7C528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008DF-F112-464C-B232-879D5D05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1680B-B66E-4853-A239-D83EED214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D6C82-BD98-4972-8881-5F8562E3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0253-1DB3-444D-AEEF-3EA2D297323B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057A3-2EC5-4A46-A88E-24CC727D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404E6-EA6A-4532-B2C6-7628D047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9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F686F-DC27-46EB-A4D5-B4EF3E99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D91BA5-7165-46F7-B6AB-1EC89017F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3D116-420F-4EEB-8692-5F308BE8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B37C9-C4E5-4353-BC0B-29EDFA5A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EA48-095C-4FAD-82C6-00E50F2A1619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F139BA-FD84-474C-BF6A-8AEF150B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36647-F241-4769-A951-1C5085B8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F0A4B-94D0-4DF1-A5BC-019ACB6C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44F2C-9026-49D7-98DF-2C70A4B9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E00C5-B3A7-4F43-A38A-3C1C55C7D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749E-CD33-477B-B369-C97AB55A631D}" type="datetime1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B8292-80B8-45AC-8BD0-B6A1E9A42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43450-24EF-4635-AC3C-BF2FD41FD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6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14265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88424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06504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07363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30092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49346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415801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58095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27887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87580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47802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52568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0" y="2371767"/>
            <a:ext cx="12192000" cy="4478138"/>
          </a:xfrm>
          <a:prstGeom prst="rect">
            <a:avLst/>
          </a:prstGeom>
          <a:solidFill>
            <a:srgbClr val="152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logo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95880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DD276CAC-41EF-4FEB-9E9F-65510454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4822"/>
            <a:ext cx="12191997" cy="2387600"/>
          </a:xfrm>
        </p:spPr>
        <p:txBody>
          <a:bodyPr anchor="ctr">
            <a:noAutofit/>
          </a:bodyPr>
          <a:lstStyle/>
          <a:p>
            <a:r>
              <a:rPr lang="ko-KR" altLang="en-US" sz="16800" b="1" spc="5000" dirty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8" name="pos">
            <a:extLst>
              <a:ext uri="{FF2B5EF4-FFF2-40B4-BE49-F238E27FC236}">
                <a16:creationId xmlns:a16="http://schemas.microsoft.com/office/drawing/2014/main" id="{631BD788-4196-42D9-AA81-6AD559485306}"/>
              </a:ext>
            </a:extLst>
          </p:cNvPr>
          <p:cNvSpPr txBox="1">
            <a:spLocks/>
          </p:cNvSpPr>
          <p:nvPr/>
        </p:nvSpPr>
        <p:spPr>
          <a:xfrm>
            <a:off x="0" y="2776616"/>
            <a:ext cx="12191998" cy="1057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03123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l">
          <a:defRPr sz="5000" b="1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</Words>
  <Application>Microsoft Office PowerPoint</Application>
  <PresentationFormat>와이드스크린</PresentationFormat>
  <Paragraphs>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  <vt:lpstr>홍길동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GACHI 까치</dc:creator>
  <cp:lastModifiedBy>박 소현</cp:lastModifiedBy>
  <cp:revision>17</cp:revision>
  <dcterms:created xsi:type="dcterms:W3CDTF">2021-12-21T01:15:57Z</dcterms:created>
  <dcterms:modified xsi:type="dcterms:W3CDTF">2022-06-15T07:00:08Z</dcterms:modified>
</cp:coreProperties>
</file>