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3344-D54A-4D86-A5D2-FD81DD084F9F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600EF-DB9D-4FE4-ABAD-B988F7679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9D8-1B01-4867-BB6D-63543B60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4190A-8F68-4788-A776-6032F1E57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1411-855B-4FD3-9351-3A71864F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BA13-C4C2-407F-881C-FF016485D499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BB3AE-1F6A-4A1B-A02B-91F2B066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E0CF5-6F3C-4268-8459-BA0284C9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F915B-3876-4E59-9F98-647D3240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41216-6274-4D98-AABC-62341E50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6B6E-EDC1-4B68-9A71-C1DB29C5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3597-FD44-4047-B60D-64BFDFC9AB07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D26E-73E8-4E4A-ACA0-53BA1E1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DCD88-7C15-4803-A2CD-2FDC073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0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04517-0A2C-4F47-AE7B-CC96E7A52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94869-D53B-407A-ABD9-2DB87F36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BBFFE-E8A1-426A-BE8C-61DEDB4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0E24-022F-4624-AA34-8D2AEF725D1C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029B6-0196-4780-9984-1F4D5138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1F74-65C7-4933-BA68-910C2D36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8D9C-3FE1-4190-84B3-6B37F5FD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D3A8-6542-4470-99BA-C592C67E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D1F08-AA06-445A-9FAC-367CB586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9545-3AFA-49E2-BC82-B75E4BA824F3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97B1-02B8-416B-A1A4-E7A09DB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CB5A-846B-416B-B85F-5B2818CB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B242-1C33-4516-904B-42E7787A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3F9D9-3857-4616-9467-0345D1AB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310D7-EB4B-46DE-8D20-9CF7E37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216-051A-4DD0-A620-105A76326424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16A24-1B5A-4DDC-AE3A-51C338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488D-BFF1-4D6B-8AAB-CDD76B4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230BA-74D9-4377-B573-B99728E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F2FF-D3A8-4092-B740-BC7B0800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BA432-ED59-4B88-BF40-D1FD1C22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B5CA5-7303-4679-97AE-FC6F174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9A8-1B10-4C2A-942C-2744240A590B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E38C9-84C1-4533-A75D-78D7B80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A4B6-D561-4D39-A359-5C454DE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2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DF96-280C-4DB3-B8B3-39EAEA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9251-DCD1-4EED-BCB6-3C0B4039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E9AE1-0EE0-4261-AF81-27BBC23C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F04E-52F5-4730-B7EC-833C2DFB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DFBAD-CC64-4CE5-BB46-18F45BA79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413983-8AE2-4164-AB99-765B27D8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B85E-2249-4498-94C2-C222D4624F98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CB0BB-6C36-4B4C-86F1-F0AD46A6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524BE3-567B-462A-BD58-9E8CB577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8755-E7EC-425D-A752-C43CB9B8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1881C-9546-4F1B-B839-313E3A3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E3E-3AA3-4898-BCA0-E169713F8536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0B4AC-A344-4DFA-9E26-8165C17D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240B-29DD-41A2-B58D-0E2F2FD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DF35A1-5376-4FBB-9CB1-C33575E9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AE18-149E-4A5A-A0A1-0CEC34EF8C04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CD969-7F2C-46F2-B6A2-680F7C1E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B331F-EE06-4173-AA94-0CAC01DF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0257A-4759-4F76-8CCD-01D7C528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008DF-F112-464C-B232-879D5D05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1680B-B66E-4853-A239-D83EED214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D6C82-BD98-4972-8881-5F8562E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0253-1DB3-444D-AEEF-3EA2D297323B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057A3-2EC5-4A46-A88E-24CC727D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404E6-EA6A-4532-B2C6-7628D047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686F-DC27-46EB-A4D5-B4EF3E99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91BA5-7165-46F7-B6AB-1EC89017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3D116-420F-4EEB-8692-5F308BE8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B37C9-C4E5-4353-BC0B-29EDFA5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EA48-095C-4FAD-82C6-00E50F2A1619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139BA-FD84-474C-BF6A-8AEF150B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647-F241-4769-A951-1C5085B8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F0A4B-94D0-4DF1-A5BC-019ACB6C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44F2C-9026-49D7-98DF-2C70A4B9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E00C5-B3A7-4F43-A38A-3C1C55C7D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749E-CD33-477B-B369-C97AB55A631D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B8292-80B8-45AC-8BD0-B6A1E9A42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3450-24EF-4635-AC3C-BF2FD41FD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2C25-B5F5-4B62-AB91-5480B186A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8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6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6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8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1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1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3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8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5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1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9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9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6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9727B3-DAB0-4A6A-8C1F-B3C1F5A77720}"/>
              </a:ext>
            </a:extLst>
          </p:cNvPr>
          <p:cNvSpPr/>
          <p:nvPr/>
        </p:nvSpPr>
        <p:spPr>
          <a:xfrm>
            <a:off x="1" y="2379862"/>
            <a:ext cx="12192000" cy="44781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2조원 파급 효과 내고도 매 맞은 &amp;#39;인천관광공사&amp;#39; - 위키리크스한국">
            <a:extLst>
              <a:ext uri="{FF2B5EF4-FFF2-40B4-BE49-F238E27FC236}">
                <a16:creationId xmlns:a16="http://schemas.microsoft.com/office/drawing/2014/main" id="{E2D33970-FE8B-4A0A-AD13-6F0D6F5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62" y="87866"/>
            <a:ext cx="5715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me1">
            <a:extLst>
              <a:ext uri="{FF2B5EF4-FFF2-40B4-BE49-F238E27FC236}">
                <a16:creationId xmlns:a16="http://schemas.microsoft.com/office/drawing/2014/main" id="{2AAF729D-EFA9-4027-08E1-C3547A10C859}"/>
              </a:ext>
            </a:extLst>
          </p:cNvPr>
          <p:cNvSpPr txBox="1">
            <a:spLocks/>
          </p:cNvSpPr>
          <p:nvPr/>
        </p:nvSpPr>
        <p:spPr>
          <a:xfrm>
            <a:off x="8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홍 길 동</a:t>
            </a:r>
          </a:p>
        </p:txBody>
      </p:sp>
      <p:sp>
        <p:nvSpPr>
          <p:cNvPr id="8" name="pos1">
            <a:extLst>
              <a:ext uri="{FF2B5EF4-FFF2-40B4-BE49-F238E27FC236}">
                <a16:creationId xmlns:a16="http://schemas.microsoft.com/office/drawing/2014/main" id="{2E2AA399-DF0C-A21A-4222-52DDB0968C0C}"/>
              </a:ext>
            </a:extLst>
          </p:cNvPr>
          <p:cNvSpPr txBox="1">
            <a:spLocks/>
          </p:cNvSpPr>
          <p:nvPr/>
        </p:nvSpPr>
        <p:spPr>
          <a:xfrm>
            <a:off x="8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err="1">
                <a:solidFill>
                  <a:schemeClr val="bg1"/>
                </a:solidFill>
              </a:rPr>
              <a:t>관광기업지원센터장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268CBF-62E5-4ED2-5EFF-947B30B19F10}"/>
              </a:ext>
            </a:extLst>
          </p:cNvPr>
          <p:cNvCxnSpPr>
            <a:cxnSpLocks/>
          </p:cNvCxnSpPr>
          <p:nvPr/>
        </p:nvCxnSpPr>
        <p:spPr>
          <a:xfrm>
            <a:off x="6096000" y="2220686"/>
            <a:ext cx="0" cy="463731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ame2">
            <a:extLst>
              <a:ext uri="{FF2B5EF4-FFF2-40B4-BE49-F238E27FC236}">
                <a16:creationId xmlns:a16="http://schemas.microsoft.com/office/drawing/2014/main" id="{88411FF6-2533-1BB8-067D-60B191FF4211}"/>
              </a:ext>
            </a:extLst>
          </p:cNvPr>
          <p:cNvSpPr txBox="1">
            <a:spLocks/>
          </p:cNvSpPr>
          <p:nvPr/>
        </p:nvSpPr>
        <p:spPr>
          <a:xfrm>
            <a:off x="6104314" y="4075308"/>
            <a:ext cx="608768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0" b="1" dirty="0">
                <a:solidFill>
                  <a:schemeClr val="bg1"/>
                </a:solidFill>
              </a:rPr>
              <a:t>김 철 수</a:t>
            </a:r>
            <a:endParaRPr lang="en-US" altLang="ko-KR" sz="10000" b="1" dirty="0">
              <a:solidFill>
                <a:schemeClr val="bg1"/>
              </a:solidFill>
            </a:endParaRPr>
          </a:p>
        </p:txBody>
      </p:sp>
      <p:sp>
        <p:nvSpPr>
          <p:cNvPr id="14" name="pos2">
            <a:extLst>
              <a:ext uri="{FF2B5EF4-FFF2-40B4-BE49-F238E27FC236}">
                <a16:creationId xmlns:a16="http://schemas.microsoft.com/office/drawing/2014/main" id="{5B13DCC3-9E0E-16C6-8856-34C4CED6A8A9}"/>
              </a:ext>
            </a:extLst>
          </p:cNvPr>
          <p:cNvSpPr txBox="1">
            <a:spLocks/>
          </p:cNvSpPr>
          <p:nvPr/>
        </p:nvSpPr>
        <p:spPr>
          <a:xfrm>
            <a:off x="6104314" y="2383686"/>
            <a:ext cx="6087684" cy="2014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800" b="1" dirty="0" err="1">
                <a:solidFill>
                  <a:schemeClr val="bg1"/>
                </a:solidFill>
              </a:rPr>
              <a:t>섬발전지원센터장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7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120</Words>
  <Application>Microsoft Office PowerPoint</Application>
  <PresentationFormat>와이드스크린</PresentationFormat>
  <Paragraphs>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GACHI 까치</dc:creator>
  <cp:lastModifiedBy>박 소현</cp:lastModifiedBy>
  <cp:revision>35</cp:revision>
  <dcterms:created xsi:type="dcterms:W3CDTF">2021-12-21T01:15:57Z</dcterms:created>
  <dcterms:modified xsi:type="dcterms:W3CDTF">2022-06-22T07:31:16Z</dcterms:modified>
</cp:coreProperties>
</file>