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64" y="84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>소현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214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26360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30864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7894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181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5140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2417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5251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1463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19841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5366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3300"/>
              <a:t/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5062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65</Words>
  <Application>Microsoft Office PowerPoint</Application>
  <PresentationFormat>사용자 지정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계은철</cp:lastModifiedBy>
  <cp:revision>41</cp:revision>
  <cp:lastPrinted>2021-02-26T06:29:11Z</cp:lastPrinted>
  <dcterms:created xsi:type="dcterms:W3CDTF">2019-12-19T09:37:09Z</dcterms:created>
  <dcterms:modified xsi:type="dcterms:W3CDTF">2022-04-04T12:34:50Z</dcterms:modified>
</cp:coreProperties>
</file>