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>소현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1142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8842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06504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07363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>ㅇㅇㅇ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>12312</a:t>
            </a:r>
          </a:p>
        </p:txBody>
      </p:sp>
    </p:spTree>
    <p:extLst>
      <p:ext uri="{BB962C8B-B14F-4D97-AF65-F5344CB8AC3E}">
        <p14:creationId xmlns:p14="http://schemas.microsoft.com/office/powerpoint/2010/main" val="330092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>ㅎㅎㅎ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4934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15801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5809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27887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8758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780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5256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0312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50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17</cp:revision>
  <dcterms:created xsi:type="dcterms:W3CDTF">2021-12-21T01:15:57Z</dcterms:created>
  <dcterms:modified xsi:type="dcterms:W3CDTF">2022-06-15T07:00:08Z</dcterms:modified>
</cp:coreProperties>
</file>