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1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8842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06504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07363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30092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934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1580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5809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2788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8758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780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5256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sz="16800"/>
              <a:t/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00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0312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50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17</cp:revision>
  <dcterms:created xsi:type="dcterms:W3CDTF">2021-12-21T01:15:57Z</dcterms:created>
  <dcterms:modified xsi:type="dcterms:W3CDTF">2022-06-15T07:00:08Z</dcterms:modified>
</cp:coreProperties>
</file>