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733C-6D07-4720-AF5E-0A04CC798A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96F-2D7A-41C5-9DD0-43AD4620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7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733C-6D07-4720-AF5E-0A04CC798A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96F-2D7A-41C5-9DD0-43AD4620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3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733C-6D07-4720-AF5E-0A04CC798A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96F-2D7A-41C5-9DD0-43AD4620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9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733C-6D07-4720-AF5E-0A04CC798A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96F-2D7A-41C5-9DD0-43AD4620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7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733C-6D07-4720-AF5E-0A04CC798A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96F-2D7A-41C5-9DD0-43AD4620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7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733C-6D07-4720-AF5E-0A04CC798A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96F-2D7A-41C5-9DD0-43AD4620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8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733C-6D07-4720-AF5E-0A04CC798A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96F-2D7A-41C5-9DD0-43AD4620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4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733C-6D07-4720-AF5E-0A04CC798A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96F-2D7A-41C5-9DD0-43AD4620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733C-6D07-4720-AF5E-0A04CC798A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96F-2D7A-41C5-9DD0-43AD4620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733C-6D07-4720-AF5E-0A04CC798A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96F-2D7A-41C5-9DD0-43AD4620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5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733C-6D07-4720-AF5E-0A04CC798A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96F-2D7A-41C5-9DD0-43AD4620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3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733C-6D07-4720-AF5E-0A04CC798A0C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C96F-2D7A-41C5-9DD0-43AD4620FC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2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915816" y="692696"/>
            <a:ext cx="2952328" cy="302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7944" y="3501008"/>
            <a:ext cx="864096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23928" y="544522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499992" y="544522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924396" y="332656"/>
            <a:ext cx="104411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716016" y="344393"/>
            <a:ext cx="104411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/>
          <p:cNvSpPr/>
          <p:nvPr/>
        </p:nvSpPr>
        <p:spPr>
          <a:xfrm>
            <a:off x="3712194" y="1772816"/>
            <a:ext cx="423468" cy="4320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/>
          <p:cNvSpPr/>
          <p:nvPr/>
        </p:nvSpPr>
        <p:spPr>
          <a:xfrm>
            <a:off x="4788024" y="1772816"/>
            <a:ext cx="423468" cy="4320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다리꼴 13"/>
          <p:cNvSpPr/>
          <p:nvPr/>
        </p:nvSpPr>
        <p:spPr>
          <a:xfrm>
            <a:off x="4135662" y="2492896"/>
            <a:ext cx="1102412" cy="7200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2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67744" y="2924944"/>
            <a:ext cx="4896544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2123728" y="908720"/>
            <a:ext cx="5184576" cy="20162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제5강의실-27</dc:creator>
  <cp:lastModifiedBy>제5강의실-27</cp:lastModifiedBy>
  <cp:revision>2</cp:revision>
  <dcterms:created xsi:type="dcterms:W3CDTF">2024-08-12T04:10:02Z</dcterms:created>
  <dcterms:modified xsi:type="dcterms:W3CDTF">2024-08-12T04:14:32Z</dcterms:modified>
</cp:coreProperties>
</file>