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sz="4000" dirty="0"/>
              <a:t>Simulation-Based Interactive Systems in Python: </a:t>
            </a:r>
            <a:br>
              <a:rPr lang="en-US" sz="4000" dirty="0"/>
            </a:br>
            <a:r>
              <a:rPr lang="en-US" sz="4000" dirty="0"/>
              <a:t>Conway’s Game of Life and Cloth Simulation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1021498"/>
          </a:xfrm>
        </p:spPr>
        <p:txBody>
          <a:bodyPr>
            <a:normAutofit fontScale="40000" lnSpcReduction="20000"/>
          </a:bodyPr>
          <a:lstStyle/>
          <a:p>
            <a:r>
              <a:rPr lang="en-IN" dirty="0"/>
              <a:t>Sai Thejas G S, L Shri Ragavendra Prasad, Shashank Gowda, Bharath Prakash</a:t>
            </a:r>
          </a:p>
          <a:p>
            <a:r>
              <a:rPr lang="en-IN" dirty="0"/>
              <a:t>Coding Training – 2 (CSA4098)</a:t>
            </a:r>
          </a:p>
          <a:p>
            <a:r>
              <a:rPr lang="en-IN" dirty="0"/>
              <a:t>Presidency University, Bangalore</a:t>
            </a: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2BCFB-84B7-D2F6-1E69-F86717BAB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 &amp;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7083B-4C75-8E6D-63D6-6DEED54A5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• Add pattern imports, zoom, GPU acceleration</a:t>
            </a:r>
          </a:p>
          <a:p>
            <a:r>
              <a:rPr lang="en-IN" dirty="0"/>
              <a:t>• Introduce bend/shear springs, video export</a:t>
            </a:r>
          </a:p>
          <a:p>
            <a:r>
              <a:rPr lang="en-IN" dirty="0"/>
              <a:t>Conclusion:</a:t>
            </a:r>
          </a:p>
          <a:p>
            <a:r>
              <a:rPr lang="en-IN" dirty="0"/>
              <a:t>• Simulations link logic &amp; physics</a:t>
            </a:r>
          </a:p>
          <a:p>
            <a:r>
              <a:rPr lang="en-IN" dirty="0"/>
              <a:t>• Promote interdisciplinary, interactive learning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703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4A6F8-A474-E380-E440-A0F8C93EE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CFF8-5B46-1FD8-A3D9-7F9E35A6F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6096622" cy="3760891"/>
          </a:xfrm>
        </p:spPr>
        <p:txBody>
          <a:bodyPr/>
          <a:lstStyle/>
          <a:p>
            <a:r>
              <a:rPr lang="en-US" dirty="0"/>
              <a:t>Simulations model complex systems interactively.</a:t>
            </a:r>
          </a:p>
          <a:p>
            <a:endParaRPr lang="en-US" dirty="0"/>
          </a:p>
          <a:p>
            <a:r>
              <a:rPr lang="en-US" dirty="0"/>
              <a:t>• Educate using cellular automata and soft-body physics</a:t>
            </a:r>
          </a:p>
          <a:p>
            <a:r>
              <a:rPr lang="en-US" dirty="0"/>
              <a:t>• Encourage experimentation with logic and forces</a:t>
            </a:r>
          </a:p>
          <a:p>
            <a:r>
              <a:rPr lang="en-US" dirty="0"/>
              <a:t>• Provide platforms for research and development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AB690-20CD-36D0-C17A-CD4B4D30E5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3968" y="2228269"/>
            <a:ext cx="3520752" cy="27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79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7391-7C5D-0F15-C49A-11265F10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of Life -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384B-CA09-50D5-2DCA-D6E6E6F5F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Grid-based cellular automaton</a:t>
            </a:r>
          </a:p>
          <a:p>
            <a:r>
              <a:rPr lang="en-US" dirty="0"/>
              <a:t>• Rules:</a:t>
            </a:r>
          </a:p>
          <a:p>
            <a:r>
              <a:rPr lang="en-US" dirty="0"/>
              <a:t>  - Under/Overpopulation kills</a:t>
            </a:r>
          </a:p>
          <a:p>
            <a:r>
              <a:rPr lang="en-US" dirty="0"/>
              <a:t>  - 2 or 3 neighbors survive</a:t>
            </a:r>
          </a:p>
          <a:p>
            <a:r>
              <a:rPr lang="en-US" dirty="0"/>
              <a:t>  - 3 neighbors revive a dead cell</a:t>
            </a:r>
          </a:p>
          <a:p>
            <a:r>
              <a:rPr lang="en-US" dirty="0"/>
              <a:t>• Emergent behavior: Gliders, Oscillators, Logic Gates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9473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3A86-AD8B-FF36-1B61-31A22FA75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Cloth Simulation -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6EEB8-0EB7-72DB-ABEC-6C73AF85D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Particles connected by structural springs</a:t>
            </a:r>
          </a:p>
          <a:p>
            <a:r>
              <a:rPr lang="en-US" dirty="0"/>
              <a:t>• Physics: gravity, wind, tearing</a:t>
            </a:r>
          </a:p>
          <a:p>
            <a:r>
              <a:rPr lang="en-US" dirty="0"/>
              <a:t>• </a:t>
            </a:r>
            <a:r>
              <a:rPr lang="en-US" dirty="0" err="1"/>
              <a:t>Verlet</a:t>
            </a:r>
            <a:r>
              <a:rPr lang="en-US" dirty="0"/>
              <a:t> Integration updates positions</a:t>
            </a:r>
          </a:p>
          <a:p>
            <a:r>
              <a:rPr lang="en-US" dirty="0"/>
              <a:t>• Real-time behavior mimics fabric motion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7892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F1C8A-7596-74C4-2C6B-759232B76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Development Tools &amp;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CB591-DE53-77BE-529E-7389FB669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• Python 3.10+, </a:t>
            </a:r>
            <a:r>
              <a:rPr lang="en-IN" dirty="0" err="1"/>
              <a:t>Pygame</a:t>
            </a:r>
            <a:r>
              <a:rPr lang="en-IN" dirty="0"/>
              <a:t>, NumPy</a:t>
            </a:r>
          </a:p>
          <a:p>
            <a:r>
              <a:rPr lang="en-IN" dirty="0"/>
              <a:t>• Hardware: 4GB RAM, GPU for smooth visuals</a:t>
            </a:r>
          </a:p>
          <a:p>
            <a:r>
              <a:rPr lang="en-IN" dirty="0"/>
              <a:t>• OOP design, modular and interactive UI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7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73B5-A3D8-24A6-2C40-BF52AE87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Game of Life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DF97E-24F8-037A-BA01-A565B3B78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50x50 NumPy grid</a:t>
            </a:r>
          </a:p>
          <a:p>
            <a:r>
              <a:rPr lang="en-US" dirty="0"/>
              <a:t>• Features: cell editing, presets, FPS control</a:t>
            </a:r>
          </a:p>
          <a:p>
            <a:r>
              <a:rPr lang="en-US" dirty="0"/>
              <a:t>• Logic Gates: AND, OR, NOT using gliders</a:t>
            </a:r>
          </a:p>
          <a:p>
            <a:r>
              <a:rPr lang="en-US" dirty="0"/>
              <a:t>• Educational tool for logic, Turing completeness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8186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7164-4EA3-AD36-9392-AEC6D3B71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Cloth Simulation -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0757E-3DD8-4FEC-CEDB-FE2FB98C6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Particle &amp; Constraint classes</a:t>
            </a:r>
          </a:p>
          <a:p>
            <a:r>
              <a:rPr lang="en-US" dirty="0"/>
              <a:t>• Effects: gravity, wind, tearing</a:t>
            </a:r>
          </a:p>
          <a:p>
            <a:r>
              <a:rPr lang="en-US" dirty="0"/>
              <a:t>• Controls:</a:t>
            </a:r>
          </a:p>
          <a:p>
            <a:r>
              <a:rPr lang="en-US" dirty="0"/>
              <a:t>  - Mouse: Drag/Pin</a:t>
            </a:r>
          </a:p>
          <a:p>
            <a:r>
              <a:rPr lang="en-US" dirty="0"/>
              <a:t>  - Keys: Toggle forces, reset</a:t>
            </a:r>
          </a:p>
          <a:p>
            <a:r>
              <a:rPr lang="en-US" dirty="0"/>
              <a:t>• Interactive demonstration of soft-body dynamics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692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39F3-5F14-D17F-EDF1-F8C1D6F58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Comparison &amp; Educational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4FD6-7F09-EF94-888F-DD3747645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of Life:</a:t>
            </a:r>
          </a:p>
          <a:p>
            <a:r>
              <a:rPr lang="en-US" dirty="0"/>
              <a:t>• Logic, computation, automata</a:t>
            </a:r>
          </a:p>
          <a:p>
            <a:r>
              <a:rPr lang="en-US" dirty="0"/>
              <a:t>Cloth Simulation:</a:t>
            </a:r>
          </a:p>
          <a:p>
            <a:r>
              <a:rPr lang="en-US" dirty="0"/>
              <a:t>• Physics, integration, interactivity</a:t>
            </a:r>
          </a:p>
          <a:p>
            <a:r>
              <a:rPr lang="en-US" dirty="0"/>
              <a:t>Both:</a:t>
            </a:r>
          </a:p>
          <a:p>
            <a:r>
              <a:rPr lang="en-US" dirty="0"/>
              <a:t>• Real-time, modular, educational</a:t>
            </a:r>
          </a:p>
          <a:p>
            <a:r>
              <a:rPr lang="en-US" dirty="0"/>
              <a:t>• Great for STEM learning and exploration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91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D3622-E249-9A23-CAF1-48C61AD9B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Results, Observations &amp;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1FE2-E047-FB60-2704-3D21835AD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 of Life:</a:t>
            </a:r>
          </a:p>
          <a:p>
            <a:r>
              <a:rPr lang="en-US" dirty="0"/>
              <a:t>• Patterns &amp; logic gates work as expected</a:t>
            </a:r>
          </a:p>
          <a:p>
            <a:r>
              <a:rPr lang="en-US" dirty="0"/>
              <a:t>Cloth Simulation:</a:t>
            </a:r>
          </a:p>
          <a:p>
            <a:r>
              <a:rPr lang="en-US" dirty="0"/>
              <a:t>• Realistic sagging, tearing</a:t>
            </a:r>
          </a:p>
          <a:p>
            <a:r>
              <a:rPr lang="en-US" dirty="0"/>
              <a:t>Limitations:</a:t>
            </a:r>
          </a:p>
          <a:p>
            <a:r>
              <a:rPr lang="en-US" dirty="0"/>
              <a:t>• No zoom/pan, limited visuals, no 3D or collision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2326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{B2221762-8D22-43E1-8725-327CA0460632}tf56160789_win32</Template>
  <TotalTime>10</TotalTime>
  <Words>366</Words>
  <Application>Microsoft Office PowerPoint</Application>
  <PresentationFormat>Widescreen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Bookman Old Style</vt:lpstr>
      <vt:lpstr>Calibri</vt:lpstr>
      <vt:lpstr>Franklin Gothic Book</vt:lpstr>
      <vt:lpstr>Custom</vt:lpstr>
      <vt:lpstr>Simulation-Based Interactive Systems in Python:  Conway’s Game of Life and Cloth Simulation </vt:lpstr>
      <vt:lpstr>Introduction &amp; Objectives</vt:lpstr>
      <vt:lpstr>Game of Life - Theory</vt:lpstr>
      <vt:lpstr>Cloth Simulation - Theory</vt:lpstr>
      <vt:lpstr>Development Tools &amp; Environment</vt:lpstr>
      <vt:lpstr>Game of Life - Implementation</vt:lpstr>
      <vt:lpstr>Cloth Simulation - Implementation</vt:lpstr>
      <vt:lpstr>Comparison &amp; Educational Value</vt:lpstr>
      <vt:lpstr>Results, Observations &amp; Limitations</vt:lpstr>
      <vt:lpstr>Future Work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thejas</dc:creator>
  <cp:lastModifiedBy>sai thejas</cp:lastModifiedBy>
  <cp:revision>1</cp:revision>
  <dcterms:created xsi:type="dcterms:W3CDTF">2025-06-18T14:09:49Z</dcterms:created>
  <dcterms:modified xsi:type="dcterms:W3CDTF">2025-06-18T14:20:25Z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