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43"/>
  </p:notesMasterIdLst>
  <p:sldIdLst>
    <p:sldId id="285" r:id="rId2"/>
    <p:sldId id="258" r:id="rId3"/>
    <p:sldId id="260" r:id="rId4"/>
    <p:sldId id="312" r:id="rId5"/>
    <p:sldId id="313" r:id="rId6"/>
    <p:sldId id="314" r:id="rId7"/>
    <p:sldId id="318" r:id="rId8"/>
    <p:sldId id="319" r:id="rId9"/>
    <p:sldId id="263" r:id="rId10"/>
    <p:sldId id="320" r:id="rId11"/>
    <p:sldId id="321" r:id="rId12"/>
    <p:sldId id="322" r:id="rId13"/>
    <p:sldId id="271" r:id="rId14"/>
    <p:sldId id="323" r:id="rId15"/>
    <p:sldId id="325" r:id="rId16"/>
    <p:sldId id="330" r:id="rId17"/>
    <p:sldId id="326" r:id="rId18"/>
    <p:sldId id="327" r:id="rId19"/>
    <p:sldId id="328" r:id="rId20"/>
    <p:sldId id="329" r:id="rId21"/>
    <p:sldId id="331" r:id="rId22"/>
    <p:sldId id="343" r:id="rId23"/>
    <p:sldId id="332" r:id="rId24"/>
    <p:sldId id="262" r:id="rId25"/>
    <p:sldId id="333" r:id="rId26"/>
    <p:sldId id="264" r:id="rId27"/>
    <p:sldId id="265" r:id="rId28"/>
    <p:sldId id="266" r:id="rId29"/>
    <p:sldId id="334" r:id="rId30"/>
    <p:sldId id="335" r:id="rId31"/>
    <p:sldId id="267" r:id="rId32"/>
    <p:sldId id="269" r:id="rId33"/>
    <p:sldId id="336" r:id="rId34"/>
    <p:sldId id="316" r:id="rId35"/>
    <p:sldId id="337" r:id="rId36"/>
    <p:sldId id="338" r:id="rId37"/>
    <p:sldId id="339" r:id="rId38"/>
    <p:sldId id="270" r:id="rId39"/>
    <p:sldId id="340" r:id="rId40"/>
    <p:sldId id="341" r:id="rId41"/>
    <p:sldId id="342" r:id="rId42"/>
  </p:sldIdLst>
  <p:sldSz cx="9144000" cy="5143500" type="screen16x9"/>
  <p:notesSz cx="6858000" cy="9144000"/>
  <p:embeddedFontLst>
    <p:embeddedFont>
      <p:font typeface="Actor" panose="020B0604020202020204" charset="0"/>
      <p:regular r:id="rId44"/>
    </p:embeddedFont>
    <p:embeddedFont>
      <p:font typeface="Cambria Math" panose="02040503050406030204" pitchFamily="18" charset="0"/>
      <p:regular r:id="rId45"/>
    </p:embeddedFont>
    <p:embeddedFont>
      <p:font typeface="Neucha" panose="020B0604020202020204" charset="0"/>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BFF195-7FEB-4A76-9B0A-ACB10D59C79B}">
  <a:tblStyle styleId="{39BFF195-7FEB-4A76-9B0A-ACB10D59C79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9"/>
        <p:cNvGrpSpPr/>
        <p:nvPr/>
      </p:nvGrpSpPr>
      <p:grpSpPr>
        <a:xfrm>
          <a:off x="0" y="0"/>
          <a:ext cx="0" cy="0"/>
          <a:chOff x="0" y="0"/>
          <a:chExt cx="0" cy="0"/>
        </a:xfrm>
      </p:grpSpPr>
      <p:sp>
        <p:nvSpPr>
          <p:cNvPr id="2010" name="Google Shape;2010;g14ef00fa7f1_0_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1" name="Google Shape;2011;g14ef00fa7f1_0_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a:extLst>
            <a:ext uri="{FF2B5EF4-FFF2-40B4-BE49-F238E27FC236}">
              <a16:creationId xmlns:a16="http://schemas.microsoft.com/office/drawing/2014/main" id="{B4442B60-97EB-60F0-B362-BAF70BC0A6CA}"/>
            </a:ext>
          </a:extLst>
        </p:cNvPr>
        <p:cNvGrpSpPr/>
        <p:nvPr/>
      </p:nvGrpSpPr>
      <p:grpSpPr>
        <a:xfrm>
          <a:off x="0" y="0"/>
          <a:ext cx="0" cy="0"/>
          <a:chOff x="0" y="0"/>
          <a:chExt cx="0" cy="0"/>
        </a:xfrm>
      </p:grpSpPr>
      <p:sp>
        <p:nvSpPr>
          <p:cNvPr id="852" name="Google Shape;852;g14ef00fa7f1_0_237:notes">
            <a:extLst>
              <a:ext uri="{FF2B5EF4-FFF2-40B4-BE49-F238E27FC236}">
                <a16:creationId xmlns:a16="http://schemas.microsoft.com/office/drawing/2014/main" id="{69BD90D5-225C-1224-577C-B83FE01562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14ef00fa7f1_0_237:notes">
            <a:extLst>
              <a:ext uri="{FF2B5EF4-FFF2-40B4-BE49-F238E27FC236}">
                <a16:creationId xmlns:a16="http://schemas.microsoft.com/office/drawing/2014/main" id="{5CA42807-C3D5-2F4A-E525-6A02B984EBE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8991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a:extLst>
            <a:ext uri="{FF2B5EF4-FFF2-40B4-BE49-F238E27FC236}">
              <a16:creationId xmlns:a16="http://schemas.microsoft.com/office/drawing/2014/main" id="{76791D43-94AD-2598-89FF-798175FA98FF}"/>
            </a:ext>
          </a:extLst>
        </p:cNvPr>
        <p:cNvGrpSpPr/>
        <p:nvPr/>
      </p:nvGrpSpPr>
      <p:grpSpPr>
        <a:xfrm>
          <a:off x="0" y="0"/>
          <a:ext cx="0" cy="0"/>
          <a:chOff x="0" y="0"/>
          <a:chExt cx="0" cy="0"/>
        </a:xfrm>
      </p:grpSpPr>
      <p:sp>
        <p:nvSpPr>
          <p:cNvPr id="852" name="Google Shape;852;g14ef00fa7f1_0_237:notes">
            <a:extLst>
              <a:ext uri="{FF2B5EF4-FFF2-40B4-BE49-F238E27FC236}">
                <a16:creationId xmlns:a16="http://schemas.microsoft.com/office/drawing/2014/main" id="{B47C9166-9C2B-1307-9F63-957FF73B61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14ef00fa7f1_0_237:notes">
            <a:extLst>
              <a:ext uri="{FF2B5EF4-FFF2-40B4-BE49-F238E27FC236}">
                <a16:creationId xmlns:a16="http://schemas.microsoft.com/office/drawing/2014/main" id="{A3767198-9164-FB80-0E07-085441CF2D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7321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a:extLst>
            <a:ext uri="{FF2B5EF4-FFF2-40B4-BE49-F238E27FC236}">
              <a16:creationId xmlns:a16="http://schemas.microsoft.com/office/drawing/2014/main" id="{261C6C16-4006-0033-73D7-1B6C9CCF7CAD}"/>
            </a:ext>
          </a:extLst>
        </p:cNvPr>
        <p:cNvGrpSpPr/>
        <p:nvPr/>
      </p:nvGrpSpPr>
      <p:grpSpPr>
        <a:xfrm>
          <a:off x="0" y="0"/>
          <a:ext cx="0" cy="0"/>
          <a:chOff x="0" y="0"/>
          <a:chExt cx="0" cy="0"/>
        </a:xfrm>
      </p:grpSpPr>
      <p:sp>
        <p:nvSpPr>
          <p:cNvPr id="852" name="Google Shape;852;g14ef00fa7f1_0_237:notes">
            <a:extLst>
              <a:ext uri="{FF2B5EF4-FFF2-40B4-BE49-F238E27FC236}">
                <a16:creationId xmlns:a16="http://schemas.microsoft.com/office/drawing/2014/main" id="{E2AA6301-F9BB-77E9-646C-64B6416C5B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14ef00fa7f1_0_237:notes">
            <a:extLst>
              <a:ext uri="{FF2B5EF4-FFF2-40B4-BE49-F238E27FC236}">
                <a16:creationId xmlns:a16="http://schemas.microsoft.com/office/drawing/2014/main" id="{2BBB717E-8DEB-54F3-6B29-50D4AEB61B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0119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14ef00fa7f1_0_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14ef00fa7f1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a:extLst>
            <a:ext uri="{FF2B5EF4-FFF2-40B4-BE49-F238E27FC236}">
              <a16:creationId xmlns:a16="http://schemas.microsoft.com/office/drawing/2014/main" id="{9CA0A88D-31E1-B193-A37A-57908D2FAD16}"/>
            </a:ext>
          </a:extLst>
        </p:cNvPr>
        <p:cNvGrpSpPr/>
        <p:nvPr/>
      </p:nvGrpSpPr>
      <p:grpSpPr>
        <a:xfrm>
          <a:off x="0" y="0"/>
          <a:ext cx="0" cy="0"/>
          <a:chOff x="0" y="0"/>
          <a:chExt cx="0" cy="0"/>
        </a:xfrm>
      </p:grpSpPr>
      <p:sp>
        <p:nvSpPr>
          <p:cNvPr id="1176" name="Google Shape;1176;g14ef00fa7f1_0_801:notes">
            <a:extLst>
              <a:ext uri="{FF2B5EF4-FFF2-40B4-BE49-F238E27FC236}">
                <a16:creationId xmlns:a16="http://schemas.microsoft.com/office/drawing/2014/main" id="{A485BD91-ED1B-9B77-763E-B3B9DBEA8F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14ef00fa7f1_0_801:notes">
            <a:extLst>
              <a:ext uri="{FF2B5EF4-FFF2-40B4-BE49-F238E27FC236}">
                <a16:creationId xmlns:a16="http://schemas.microsoft.com/office/drawing/2014/main" id="{0666C011-2064-7ABE-0B52-1C99A42D31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588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a:extLst>
            <a:ext uri="{FF2B5EF4-FFF2-40B4-BE49-F238E27FC236}">
              <a16:creationId xmlns:a16="http://schemas.microsoft.com/office/drawing/2014/main" id="{0C7F1857-B2C6-3235-DF71-ED7A9186F199}"/>
            </a:ext>
          </a:extLst>
        </p:cNvPr>
        <p:cNvGrpSpPr/>
        <p:nvPr/>
      </p:nvGrpSpPr>
      <p:grpSpPr>
        <a:xfrm>
          <a:off x="0" y="0"/>
          <a:ext cx="0" cy="0"/>
          <a:chOff x="0" y="0"/>
          <a:chExt cx="0" cy="0"/>
        </a:xfrm>
      </p:grpSpPr>
      <p:sp>
        <p:nvSpPr>
          <p:cNvPr id="1176" name="Google Shape;1176;g14ef00fa7f1_0_801:notes">
            <a:extLst>
              <a:ext uri="{FF2B5EF4-FFF2-40B4-BE49-F238E27FC236}">
                <a16:creationId xmlns:a16="http://schemas.microsoft.com/office/drawing/2014/main" id="{CD3952C5-7B0A-51FB-7EFF-407A420346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14ef00fa7f1_0_801:notes">
            <a:extLst>
              <a:ext uri="{FF2B5EF4-FFF2-40B4-BE49-F238E27FC236}">
                <a16:creationId xmlns:a16="http://schemas.microsoft.com/office/drawing/2014/main" id="{5A7A2CEA-EFC8-B45D-8FEA-DE6A18E91E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2702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a:extLst>
            <a:ext uri="{FF2B5EF4-FFF2-40B4-BE49-F238E27FC236}">
              <a16:creationId xmlns:a16="http://schemas.microsoft.com/office/drawing/2014/main" id="{FEFA5046-E420-CC9C-8FF1-015E1274030F}"/>
            </a:ext>
          </a:extLst>
        </p:cNvPr>
        <p:cNvGrpSpPr/>
        <p:nvPr/>
      </p:nvGrpSpPr>
      <p:grpSpPr>
        <a:xfrm>
          <a:off x="0" y="0"/>
          <a:ext cx="0" cy="0"/>
          <a:chOff x="0" y="0"/>
          <a:chExt cx="0" cy="0"/>
        </a:xfrm>
      </p:grpSpPr>
      <p:sp>
        <p:nvSpPr>
          <p:cNvPr id="1176" name="Google Shape;1176;g14ef00fa7f1_0_801:notes">
            <a:extLst>
              <a:ext uri="{FF2B5EF4-FFF2-40B4-BE49-F238E27FC236}">
                <a16:creationId xmlns:a16="http://schemas.microsoft.com/office/drawing/2014/main" id="{BB34A0FB-2A04-DCE8-EC49-4E24E685AF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14ef00fa7f1_0_801:notes">
            <a:extLst>
              <a:ext uri="{FF2B5EF4-FFF2-40B4-BE49-F238E27FC236}">
                <a16:creationId xmlns:a16="http://schemas.microsoft.com/office/drawing/2014/main" id="{930D45D8-2502-9400-0E7C-C16FF2DCD9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59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a:extLst>
            <a:ext uri="{FF2B5EF4-FFF2-40B4-BE49-F238E27FC236}">
              <a16:creationId xmlns:a16="http://schemas.microsoft.com/office/drawing/2014/main" id="{9A500A9C-C1D1-1271-3EF0-10334E7BB7C0}"/>
            </a:ext>
          </a:extLst>
        </p:cNvPr>
        <p:cNvGrpSpPr/>
        <p:nvPr/>
      </p:nvGrpSpPr>
      <p:grpSpPr>
        <a:xfrm>
          <a:off x="0" y="0"/>
          <a:ext cx="0" cy="0"/>
          <a:chOff x="0" y="0"/>
          <a:chExt cx="0" cy="0"/>
        </a:xfrm>
      </p:grpSpPr>
      <p:sp>
        <p:nvSpPr>
          <p:cNvPr id="1176" name="Google Shape;1176;g14ef00fa7f1_0_801:notes">
            <a:extLst>
              <a:ext uri="{FF2B5EF4-FFF2-40B4-BE49-F238E27FC236}">
                <a16:creationId xmlns:a16="http://schemas.microsoft.com/office/drawing/2014/main" id="{578EA5EF-6067-E64E-40CB-3F2D02A93F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14ef00fa7f1_0_801:notes">
            <a:extLst>
              <a:ext uri="{FF2B5EF4-FFF2-40B4-BE49-F238E27FC236}">
                <a16:creationId xmlns:a16="http://schemas.microsoft.com/office/drawing/2014/main" id="{D2A721DA-EA1F-F062-BB6C-657C46019E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0352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a:extLst>
            <a:ext uri="{FF2B5EF4-FFF2-40B4-BE49-F238E27FC236}">
              <a16:creationId xmlns:a16="http://schemas.microsoft.com/office/drawing/2014/main" id="{B7FDB8AF-0DE1-D692-D669-DFCA5FF0D284}"/>
            </a:ext>
          </a:extLst>
        </p:cNvPr>
        <p:cNvGrpSpPr/>
        <p:nvPr/>
      </p:nvGrpSpPr>
      <p:grpSpPr>
        <a:xfrm>
          <a:off x="0" y="0"/>
          <a:ext cx="0" cy="0"/>
          <a:chOff x="0" y="0"/>
          <a:chExt cx="0" cy="0"/>
        </a:xfrm>
      </p:grpSpPr>
      <p:sp>
        <p:nvSpPr>
          <p:cNvPr id="1176" name="Google Shape;1176;g14ef00fa7f1_0_801:notes">
            <a:extLst>
              <a:ext uri="{FF2B5EF4-FFF2-40B4-BE49-F238E27FC236}">
                <a16:creationId xmlns:a16="http://schemas.microsoft.com/office/drawing/2014/main" id="{4B2DCEC3-CE79-B669-5AC7-4DF7A8F923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14ef00fa7f1_0_801:notes">
            <a:extLst>
              <a:ext uri="{FF2B5EF4-FFF2-40B4-BE49-F238E27FC236}">
                <a16:creationId xmlns:a16="http://schemas.microsoft.com/office/drawing/2014/main" id="{F21F7952-F1D3-9449-3003-29C5B5718E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7823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a:extLst>
            <a:ext uri="{FF2B5EF4-FFF2-40B4-BE49-F238E27FC236}">
              <a16:creationId xmlns:a16="http://schemas.microsoft.com/office/drawing/2014/main" id="{0FC0131A-0A55-197B-3CA8-DB73507B309F}"/>
            </a:ext>
          </a:extLst>
        </p:cNvPr>
        <p:cNvGrpSpPr/>
        <p:nvPr/>
      </p:nvGrpSpPr>
      <p:grpSpPr>
        <a:xfrm>
          <a:off x="0" y="0"/>
          <a:ext cx="0" cy="0"/>
          <a:chOff x="0" y="0"/>
          <a:chExt cx="0" cy="0"/>
        </a:xfrm>
      </p:grpSpPr>
      <p:sp>
        <p:nvSpPr>
          <p:cNvPr id="1176" name="Google Shape;1176;g14ef00fa7f1_0_801:notes">
            <a:extLst>
              <a:ext uri="{FF2B5EF4-FFF2-40B4-BE49-F238E27FC236}">
                <a16:creationId xmlns:a16="http://schemas.microsoft.com/office/drawing/2014/main" id="{6E8AAC65-C031-8FB7-1B6C-D48D64C1E4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14ef00fa7f1_0_801:notes">
            <a:extLst>
              <a:ext uri="{FF2B5EF4-FFF2-40B4-BE49-F238E27FC236}">
                <a16:creationId xmlns:a16="http://schemas.microsoft.com/office/drawing/2014/main" id="{3A0D8469-4F3C-F21B-29C5-6044C3DD3A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8625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17d29b69dde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17d29b69dde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a:extLst>
            <a:ext uri="{FF2B5EF4-FFF2-40B4-BE49-F238E27FC236}">
              <a16:creationId xmlns:a16="http://schemas.microsoft.com/office/drawing/2014/main" id="{E37341E8-3861-D59C-485D-3E9155E1014C}"/>
            </a:ext>
          </a:extLst>
        </p:cNvPr>
        <p:cNvGrpSpPr/>
        <p:nvPr/>
      </p:nvGrpSpPr>
      <p:grpSpPr>
        <a:xfrm>
          <a:off x="0" y="0"/>
          <a:ext cx="0" cy="0"/>
          <a:chOff x="0" y="0"/>
          <a:chExt cx="0" cy="0"/>
        </a:xfrm>
      </p:grpSpPr>
      <p:sp>
        <p:nvSpPr>
          <p:cNvPr id="1176" name="Google Shape;1176;g14ef00fa7f1_0_801:notes">
            <a:extLst>
              <a:ext uri="{FF2B5EF4-FFF2-40B4-BE49-F238E27FC236}">
                <a16:creationId xmlns:a16="http://schemas.microsoft.com/office/drawing/2014/main" id="{0E4FE0DE-C6E1-7CBF-DC4F-82B9D771F4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14ef00fa7f1_0_801:notes">
            <a:extLst>
              <a:ext uri="{FF2B5EF4-FFF2-40B4-BE49-F238E27FC236}">
                <a16:creationId xmlns:a16="http://schemas.microsoft.com/office/drawing/2014/main" id="{19CEC587-3292-1B25-6A4B-186AA6EC8E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2633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a:extLst>
            <a:ext uri="{FF2B5EF4-FFF2-40B4-BE49-F238E27FC236}">
              <a16:creationId xmlns:a16="http://schemas.microsoft.com/office/drawing/2014/main" id="{952515C8-81D3-EAAC-D248-9D7AEE9F7723}"/>
            </a:ext>
          </a:extLst>
        </p:cNvPr>
        <p:cNvGrpSpPr/>
        <p:nvPr/>
      </p:nvGrpSpPr>
      <p:grpSpPr>
        <a:xfrm>
          <a:off x="0" y="0"/>
          <a:ext cx="0" cy="0"/>
          <a:chOff x="0" y="0"/>
          <a:chExt cx="0" cy="0"/>
        </a:xfrm>
      </p:grpSpPr>
      <p:sp>
        <p:nvSpPr>
          <p:cNvPr id="1176" name="Google Shape;1176;g14ef00fa7f1_0_801:notes">
            <a:extLst>
              <a:ext uri="{FF2B5EF4-FFF2-40B4-BE49-F238E27FC236}">
                <a16:creationId xmlns:a16="http://schemas.microsoft.com/office/drawing/2014/main" id="{EA9F26A0-5F32-C08A-93DA-D003659AB6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14ef00fa7f1_0_801:notes">
            <a:extLst>
              <a:ext uri="{FF2B5EF4-FFF2-40B4-BE49-F238E27FC236}">
                <a16:creationId xmlns:a16="http://schemas.microsoft.com/office/drawing/2014/main" id="{DD9CFA75-48AC-BA45-462A-3A2121E3AB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3827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17d29b69dde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17d29b69dde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14ef00fa7f1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14ef00fa7f1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14ef00fa7f1_0_8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14ef00fa7f1_0_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14ef00fa7f1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14ef00fa7f1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17d29b69dde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17d29b69dd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14ef00fa7f1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14ef00fa7f1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14ef00fa7f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14ef00fa7f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a:extLst>
            <a:ext uri="{FF2B5EF4-FFF2-40B4-BE49-F238E27FC236}">
              <a16:creationId xmlns:a16="http://schemas.microsoft.com/office/drawing/2014/main" id="{E83A81AD-E35F-B615-2E7A-9112AB2CE1EA}"/>
            </a:ext>
          </a:extLst>
        </p:cNvPr>
        <p:cNvGrpSpPr/>
        <p:nvPr/>
      </p:nvGrpSpPr>
      <p:grpSpPr>
        <a:xfrm>
          <a:off x="0" y="0"/>
          <a:ext cx="0" cy="0"/>
          <a:chOff x="0" y="0"/>
          <a:chExt cx="0" cy="0"/>
        </a:xfrm>
      </p:grpSpPr>
      <p:sp>
        <p:nvSpPr>
          <p:cNvPr id="943" name="Google Shape;943;g14ef00fa7f1_0_150:notes">
            <a:extLst>
              <a:ext uri="{FF2B5EF4-FFF2-40B4-BE49-F238E27FC236}">
                <a16:creationId xmlns:a16="http://schemas.microsoft.com/office/drawing/2014/main" id="{77B1CA32-A5B1-92B9-2DF7-6B2BD0368E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14ef00fa7f1_0_150:notes">
            <a:extLst>
              <a:ext uri="{FF2B5EF4-FFF2-40B4-BE49-F238E27FC236}">
                <a16:creationId xmlns:a16="http://schemas.microsoft.com/office/drawing/2014/main" id="{B2A76C83-FFAA-323D-CEC2-86059AD9F9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7410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14ef00fa7f1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14ef00fa7f1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a:extLst>
            <a:ext uri="{FF2B5EF4-FFF2-40B4-BE49-F238E27FC236}">
              <a16:creationId xmlns:a16="http://schemas.microsoft.com/office/drawing/2014/main" id="{51E78A25-65FD-A3A1-7602-C196B8570708}"/>
            </a:ext>
          </a:extLst>
        </p:cNvPr>
        <p:cNvGrpSpPr/>
        <p:nvPr/>
      </p:nvGrpSpPr>
      <p:grpSpPr>
        <a:xfrm>
          <a:off x="0" y="0"/>
          <a:ext cx="0" cy="0"/>
          <a:chOff x="0" y="0"/>
          <a:chExt cx="0" cy="0"/>
        </a:xfrm>
      </p:grpSpPr>
      <p:sp>
        <p:nvSpPr>
          <p:cNvPr id="943" name="Google Shape;943;g14ef00fa7f1_0_150:notes">
            <a:extLst>
              <a:ext uri="{FF2B5EF4-FFF2-40B4-BE49-F238E27FC236}">
                <a16:creationId xmlns:a16="http://schemas.microsoft.com/office/drawing/2014/main" id="{493477C6-7B69-29BE-AECD-27473C1FE9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14ef00fa7f1_0_150:notes">
            <a:extLst>
              <a:ext uri="{FF2B5EF4-FFF2-40B4-BE49-F238E27FC236}">
                <a16:creationId xmlns:a16="http://schemas.microsoft.com/office/drawing/2014/main" id="{133B385E-F9DD-0000-0567-9ADA1C1E7B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1244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14ef00fa7f1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14ef00fa7f1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p:cNvGrpSpPr/>
        <p:nvPr/>
      </p:nvGrpSpPr>
      <p:grpSpPr>
        <a:xfrm>
          <a:off x="0" y="0"/>
          <a:ext cx="0" cy="0"/>
          <a:chOff x="0" y="0"/>
          <a:chExt cx="0" cy="0"/>
        </a:xfrm>
      </p:grpSpPr>
      <p:sp>
        <p:nvSpPr>
          <p:cNvPr id="1131" name="Google Shape;1131;g14ef00fa7f1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2" name="Google Shape;1132;g14ef00fa7f1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a:extLst>
            <a:ext uri="{FF2B5EF4-FFF2-40B4-BE49-F238E27FC236}">
              <a16:creationId xmlns:a16="http://schemas.microsoft.com/office/drawing/2014/main" id="{E363F435-69BF-74E8-BD9B-407DC645C3E9}"/>
            </a:ext>
          </a:extLst>
        </p:cNvPr>
        <p:cNvGrpSpPr/>
        <p:nvPr/>
      </p:nvGrpSpPr>
      <p:grpSpPr>
        <a:xfrm>
          <a:off x="0" y="0"/>
          <a:ext cx="0" cy="0"/>
          <a:chOff x="0" y="0"/>
          <a:chExt cx="0" cy="0"/>
        </a:xfrm>
      </p:grpSpPr>
      <p:sp>
        <p:nvSpPr>
          <p:cNvPr id="1131" name="Google Shape;1131;g14ef00fa7f1_0_133:notes">
            <a:extLst>
              <a:ext uri="{FF2B5EF4-FFF2-40B4-BE49-F238E27FC236}">
                <a16:creationId xmlns:a16="http://schemas.microsoft.com/office/drawing/2014/main" id="{362B45D1-9D72-E59F-AE84-739E8D1245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2" name="Google Shape;1132;g14ef00fa7f1_0_133:notes">
            <a:extLst>
              <a:ext uri="{FF2B5EF4-FFF2-40B4-BE49-F238E27FC236}">
                <a16:creationId xmlns:a16="http://schemas.microsoft.com/office/drawing/2014/main" id="{7265FAD9-98C2-9146-7B25-43DD4DDBF62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66214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a:extLst>
            <a:ext uri="{FF2B5EF4-FFF2-40B4-BE49-F238E27FC236}">
              <a16:creationId xmlns:a16="http://schemas.microsoft.com/office/drawing/2014/main" id="{78358C2D-EA93-73FC-8962-D672F6716060}"/>
            </a:ext>
          </a:extLst>
        </p:cNvPr>
        <p:cNvGrpSpPr/>
        <p:nvPr/>
      </p:nvGrpSpPr>
      <p:grpSpPr>
        <a:xfrm>
          <a:off x="0" y="0"/>
          <a:ext cx="0" cy="0"/>
          <a:chOff x="0" y="0"/>
          <a:chExt cx="0" cy="0"/>
        </a:xfrm>
      </p:grpSpPr>
      <p:sp>
        <p:nvSpPr>
          <p:cNvPr id="1131" name="Google Shape;1131;g14ef00fa7f1_0_133:notes">
            <a:extLst>
              <a:ext uri="{FF2B5EF4-FFF2-40B4-BE49-F238E27FC236}">
                <a16:creationId xmlns:a16="http://schemas.microsoft.com/office/drawing/2014/main" id="{61285D45-4D89-1C8F-DB08-2753019AC8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2" name="Google Shape;1132;g14ef00fa7f1_0_133:notes">
            <a:extLst>
              <a:ext uri="{FF2B5EF4-FFF2-40B4-BE49-F238E27FC236}">
                <a16:creationId xmlns:a16="http://schemas.microsoft.com/office/drawing/2014/main" id="{6EE7531D-D2A5-C4DB-2C34-5EE7CC7D79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76383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a:extLst>
            <a:ext uri="{FF2B5EF4-FFF2-40B4-BE49-F238E27FC236}">
              <a16:creationId xmlns:a16="http://schemas.microsoft.com/office/drawing/2014/main" id="{67DB3C14-61F8-5B96-202F-DE808EE98B5C}"/>
            </a:ext>
          </a:extLst>
        </p:cNvPr>
        <p:cNvGrpSpPr/>
        <p:nvPr/>
      </p:nvGrpSpPr>
      <p:grpSpPr>
        <a:xfrm>
          <a:off x="0" y="0"/>
          <a:ext cx="0" cy="0"/>
          <a:chOff x="0" y="0"/>
          <a:chExt cx="0" cy="0"/>
        </a:xfrm>
      </p:grpSpPr>
      <p:sp>
        <p:nvSpPr>
          <p:cNvPr id="1131" name="Google Shape;1131;g14ef00fa7f1_0_133:notes">
            <a:extLst>
              <a:ext uri="{FF2B5EF4-FFF2-40B4-BE49-F238E27FC236}">
                <a16:creationId xmlns:a16="http://schemas.microsoft.com/office/drawing/2014/main" id="{AC2DC3F0-94BB-0D0E-F022-3DF640D7D8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2" name="Google Shape;1132;g14ef00fa7f1_0_133:notes">
            <a:extLst>
              <a:ext uri="{FF2B5EF4-FFF2-40B4-BE49-F238E27FC236}">
                <a16:creationId xmlns:a16="http://schemas.microsoft.com/office/drawing/2014/main" id="{3AE9CAC8-0657-FE3D-AA33-A98638DB3D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0873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a:extLst>
            <a:ext uri="{FF2B5EF4-FFF2-40B4-BE49-F238E27FC236}">
              <a16:creationId xmlns:a16="http://schemas.microsoft.com/office/drawing/2014/main" id="{0C0CF181-7148-9C99-E94D-A14C2B922FF2}"/>
            </a:ext>
          </a:extLst>
        </p:cNvPr>
        <p:cNvGrpSpPr/>
        <p:nvPr/>
      </p:nvGrpSpPr>
      <p:grpSpPr>
        <a:xfrm>
          <a:off x="0" y="0"/>
          <a:ext cx="0" cy="0"/>
          <a:chOff x="0" y="0"/>
          <a:chExt cx="0" cy="0"/>
        </a:xfrm>
      </p:grpSpPr>
      <p:sp>
        <p:nvSpPr>
          <p:cNvPr id="1131" name="Google Shape;1131;g14ef00fa7f1_0_133:notes">
            <a:extLst>
              <a:ext uri="{FF2B5EF4-FFF2-40B4-BE49-F238E27FC236}">
                <a16:creationId xmlns:a16="http://schemas.microsoft.com/office/drawing/2014/main" id="{0E4B4638-B346-E5C2-3681-E9C57400EB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2" name="Google Shape;1132;g14ef00fa7f1_0_133:notes">
            <a:extLst>
              <a:ext uri="{FF2B5EF4-FFF2-40B4-BE49-F238E27FC236}">
                <a16:creationId xmlns:a16="http://schemas.microsoft.com/office/drawing/2014/main" id="{05505985-E733-2747-D586-0EADF0D701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4439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a:extLst>
            <a:ext uri="{FF2B5EF4-FFF2-40B4-BE49-F238E27FC236}">
              <a16:creationId xmlns:a16="http://schemas.microsoft.com/office/drawing/2014/main" id="{B140DBF5-AA2B-6941-0D1B-F64D05096D82}"/>
            </a:ext>
          </a:extLst>
        </p:cNvPr>
        <p:cNvGrpSpPr/>
        <p:nvPr/>
      </p:nvGrpSpPr>
      <p:grpSpPr>
        <a:xfrm>
          <a:off x="0" y="0"/>
          <a:ext cx="0" cy="0"/>
          <a:chOff x="0" y="0"/>
          <a:chExt cx="0" cy="0"/>
        </a:xfrm>
      </p:grpSpPr>
      <p:sp>
        <p:nvSpPr>
          <p:cNvPr id="1131" name="Google Shape;1131;g14ef00fa7f1_0_133:notes">
            <a:extLst>
              <a:ext uri="{FF2B5EF4-FFF2-40B4-BE49-F238E27FC236}">
                <a16:creationId xmlns:a16="http://schemas.microsoft.com/office/drawing/2014/main" id="{233F1F40-5BE0-B91C-9C1D-88871DB8ED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2" name="Google Shape;1132;g14ef00fa7f1_0_133:notes">
            <a:extLst>
              <a:ext uri="{FF2B5EF4-FFF2-40B4-BE49-F238E27FC236}">
                <a16:creationId xmlns:a16="http://schemas.microsoft.com/office/drawing/2014/main" id="{E702A7FF-139A-14FB-D3C2-3C62B109025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748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14ef00fa7f1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2" name="Google Shape;1172;g14ef00fa7f1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14ef00fa7f1_0_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14ef00fa7f1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a:extLst>
            <a:ext uri="{FF2B5EF4-FFF2-40B4-BE49-F238E27FC236}">
              <a16:creationId xmlns:a16="http://schemas.microsoft.com/office/drawing/2014/main" id="{D953F83C-1102-050D-65BC-9D47FB410F81}"/>
            </a:ext>
          </a:extLst>
        </p:cNvPr>
        <p:cNvGrpSpPr/>
        <p:nvPr/>
      </p:nvGrpSpPr>
      <p:grpSpPr>
        <a:xfrm>
          <a:off x="0" y="0"/>
          <a:ext cx="0" cy="0"/>
          <a:chOff x="0" y="0"/>
          <a:chExt cx="0" cy="0"/>
        </a:xfrm>
      </p:grpSpPr>
      <p:sp>
        <p:nvSpPr>
          <p:cNvPr id="761" name="Google Shape;761;g14ef00fa7f1_0_228:notes">
            <a:extLst>
              <a:ext uri="{FF2B5EF4-FFF2-40B4-BE49-F238E27FC236}">
                <a16:creationId xmlns:a16="http://schemas.microsoft.com/office/drawing/2014/main" id="{95B11DCB-F717-32AA-372B-9181DBC0B5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14ef00fa7f1_0_228:notes">
            <a:extLst>
              <a:ext uri="{FF2B5EF4-FFF2-40B4-BE49-F238E27FC236}">
                <a16:creationId xmlns:a16="http://schemas.microsoft.com/office/drawing/2014/main" id="{6C97F504-2A2D-9BD9-7987-E889BF84EA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1854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a:extLst>
            <a:ext uri="{FF2B5EF4-FFF2-40B4-BE49-F238E27FC236}">
              <a16:creationId xmlns:a16="http://schemas.microsoft.com/office/drawing/2014/main" id="{11217650-904B-3FE8-75DA-AEDF95AA7140}"/>
            </a:ext>
          </a:extLst>
        </p:cNvPr>
        <p:cNvGrpSpPr/>
        <p:nvPr/>
      </p:nvGrpSpPr>
      <p:grpSpPr>
        <a:xfrm>
          <a:off x="0" y="0"/>
          <a:ext cx="0" cy="0"/>
          <a:chOff x="0" y="0"/>
          <a:chExt cx="0" cy="0"/>
        </a:xfrm>
      </p:grpSpPr>
      <p:sp>
        <p:nvSpPr>
          <p:cNvPr id="1176" name="Google Shape;1176;g14ef00fa7f1_0_801:notes">
            <a:extLst>
              <a:ext uri="{FF2B5EF4-FFF2-40B4-BE49-F238E27FC236}">
                <a16:creationId xmlns:a16="http://schemas.microsoft.com/office/drawing/2014/main" id="{9DCDD1C0-1A89-35E3-9435-F6C0693798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14ef00fa7f1_0_801:notes">
            <a:extLst>
              <a:ext uri="{FF2B5EF4-FFF2-40B4-BE49-F238E27FC236}">
                <a16:creationId xmlns:a16="http://schemas.microsoft.com/office/drawing/2014/main" id="{ADB48C43-C225-162A-33DF-DF43898BDEC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20916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a:extLst>
            <a:ext uri="{FF2B5EF4-FFF2-40B4-BE49-F238E27FC236}">
              <a16:creationId xmlns:a16="http://schemas.microsoft.com/office/drawing/2014/main" id="{7B715D21-A087-DBC9-9491-0E35F9070328}"/>
            </a:ext>
          </a:extLst>
        </p:cNvPr>
        <p:cNvGrpSpPr/>
        <p:nvPr/>
      </p:nvGrpSpPr>
      <p:grpSpPr>
        <a:xfrm>
          <a:off x="0" y="0"/>
          <a:ext cx="0" cy="0"/>
          <a:chOff x="0" y="0"/>
          <a:chExt cx="0" cy="0"/>
        </a:xfrm>
      </p:grpSpPr>
      <p:sp>
        <p:nvSpPr>
          <p:cNvPr id="1176" name="Google Shape;1176;g14ef00fa7f1_0_801:notes">
            <a:extLst>
              <a:ext uri="{FF2B5EF4-FFF2-40B4-BE49-F238E27FC236}">
                <a16:creationId xmlns:a16="http://schemas.microsoft.com/office/drawing/2014/main" id="{10FD69F8-3E73-6768-016A-592079EB4C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14ef00fa7f1_0_801:notes">
            <a:extLst>
              <a:ext uri="{FF2B5EF4-FFF2-40B4-BE49-F238E27FC236}">
                <a16:creationId xmlns:a16="http://schemas.microsoft.com/office/drawing/2014/main" id="{25266F1E-96B1-6F36-0676-670858F2E7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3247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a:extLst>
            <a:ext uri="{FF2B5EF4-FFF2-40B4-BE49-F238E27FC236}">
              <a16:creationId xmlns:a16="http://schemas.microsoft.com/office/drawing/2014/main" id="{A4BE2FC5-FEDC-4174-13E7-21D86823752C}"/>
            </a:ext>
          </a:extLst>
        </p:cNvPr>
        <p:cNvGrpSpPr/>
        <p:nvPr/>
      </p:nvGrpSpPr>
      <p:grpSpPr>
        <a:xfrm>
          <a:off x="0" y="0"/>
          <a:ext cx="0" cy="0"/>
          <a:chOff x="0" y="0"/>
          <a:chExt cx="0" cy="0"/>
        </a:xfrm>
      </p:grpSpPr>
      <p:sp>
        <p:nvSpPr>
          <p:cNvPr id="761" name="Google Shape;761;g14ef00fa7f1_0_228:notes">
            <a:extLst>
              <a:ext uri="{FF2B5EF4-FFF2-40B4-BE49-F238E27FC236}">
                <a16:creationId xmlns:a16="http://schemas.microsoft.com/office/drawing/2014/main" id="{6C1D829E-8C15-7ACE-CBFF-AF3EB5ADCF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14ef00fa7f1_0_228:notes">
            <a:extLst>
              <a:ext uri="{FF2B5EF4-FFF2-40B4-BE49-F238E27FC236}">
                <a16:creationId xmlns:a16="http://schemas.microsoft.com/office/drawing/2014/main" id="{3209110D-1D4D-F006-E78D-5A7B5FDE92A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3968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a:extLst>
            <a:ext uri="{FF2B5EF4-FFF2-40B4-BE49-F238E27FC236}">
              <a16:creationId xmlns:a16="http://schemas.microsoft.com/office/drawing/2014/main" id="{C3202CA4-FEEB-BDA5-E72D-585C1558421C}"/>
            </a:ext>
          </a:extLst>
        </p:cNvPr>
        <p:cNvGrpSpPr/>
        <p:nvPr/>
      </p:nvGrpSpPr>
      <p:grpSpPr>
        <a:xfrm>
          <a:off x="0" y="0"/>
          <a:ext cx="0" cy="0"/>
          <a:chOff x="0" y="0"/>
          <a:chExt cx="0" cy="0"/>
        </a:xfrm>
      </p:grpSpPr>
      <p:sp>
        <p:nvSpPr>
          <p:cNvPr id="761" name="Google Shape;761;g14ef00fa7f1_0_228:notes">
            <a:extLst>
              <a:ext uri="{FF2B5EF4-FFF2-40B4-BE49-F238E27FC236}">
                <a16:creationId xmlns:a16="http://schemas.microsoft.com/office/drawing/2014/main" id="{BBD990DA-258A-9291-CCB4-0C15AF869D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14ef00fa7f1_0_228:notes">
            <a:extLst>
              <a:ext uri="{FF2B5EF4-FFF2-40B4-BE49-F238E27FC236}">
                <a16:creationId xmlns:a16="http://schemas.microsoft.com/office/drawing/2014/main" id="{7F7E1668-56B2-9E55-8916-E7052786A9E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7544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a:extLst>
            <a:ext uri="{FF2B5EF4-FFF2-40B4-BE49-F238E27FC236}">
              <a16:creationId xmlns:a16="http://schemas.microsoft.com/office/drawing/2014/main" id="{ADB89515-2D83-DB79-EC17-FB057171C6FE}"/>
            </a:ext>
          </a:extLst>
        </p:cNvPr>
        <p:cNvGrpSpPr/>
        <p:nvPr/>
      </p:nvGrpSpPr>
      <p:grpSpPr>
        <a:xfrm>
          <a:off x="0" y="0"/>
          <a:ext cx="0" cy="0"/>
          <a:chOff x="0" y="0"/>
          <a:chExt cx="0" cy="0"/>
        </a:xfrm>
      </p:grpSpPr>
      <p:sp>
        <p:nvSpPr>
          <p:cNvPr id="761" name="Google Shape;761;g14ef00fa7f1_0_228:notes">
            <a:extLst>
              <a:ext uri="{FF2B5EF4-FFF2-40B4-BE49-F238E27FC236}">
                <a16:creationId xmlns:a16="http://schemas.microsoft.com/office/drawing/2014/main" id="{9F6F9E86-D685-1D55-C57E-7532A29C0C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14ef00fa7f1_0_228:notes">
            <a:extLst>
              <a:ext uri="{FF2B5EF4-FFF2-40B4-BE49-F238E27FC236}">
                <a16:creationId xmlns:a16="http://schemas.microsoft.com/office/drawing/2014/main" id="{B0E1E888-91B3-9837-A576-E8013F09DA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115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a:extLst>
            <a:ext uri="{FF2B5EF4-FFF2-40B4-BE49-F238E27FC236}">
              <a16:creationId xmlns:a16="http://schemas.microsoft.com/office/drawing/2014/main" id="{B44A502A-5768-1DF8-FE83-767716CE321C}"/>
            </a:ext>
          </a:extLst>
        </p:cNvPr>
        <p:cNvGrpSpPr/>
        <p:nvPr/>
      </p:nvGrpSpPr>
      <p:grpSpPr>
        <a:xfrm>
          <a:off x="0" y="0"/>
          <a:ext cx="0" cy="0"/>
          <a:chOff x="0" y="0"/>
          <a:chExt cx="0" cy="0"/>
        </a:xfrm>
      </p:grpSpPr>
      <p:sp>
        <p:nvSpPr>
          <p:cNvPr id="761" name="Google Shape;761;g14ef00fa7f1_0_228:notes">
            <a:extLst>
              <a:ext uri="{FF2B5EF4-FFF2-40B4-BE49-F238E27FC236}">
                <a16:creationId xmlns:a16="http://schemas.microsoft.com/office/drawing/2014/main" id="{47F59772-D6CC-248D-1023-CA30F33FBA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14ef00fa7f1_0_228:notes">
            <a:extLst>
              <a:ext uri="{FF2B5EF4-FFF2-40B4-BE49-F238E27FC236}">
                <a16:creationId xmlns:a16="http://schemas.microsoft.com/office/drawing/2014/main" id="{EAEE5ADA-5777-DC20-E338-F87C17D576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9144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14ef00fa7f1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14ef00fa7f1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7"/>
        <p:cNvGrpSpPr/>
        <p:nvPr/>
      </p:nvGrpSpPr>
      <p:grpSpPr>
        <a:xfrm>
          <a:off x="0" y="0"/>
          <a:ext cx="0" cy="0"/>
          <a:chOff x="0" y="0"/>
          <a:chExt cx="0" cy="0"/>
        </a:xfrm>
      </p:grpSpPr>
      <p:pic>
        <p:nvPicPr>
          <p:cNvPr id="108" name="Google Shape;108;p7"/>
          <p:cNvPicPr preferRelativeResize="0"/>
          <p:nvPr/>
        </p:nvPicPr>
        <p:blipFill>
          <a:blip r:embed="rId2">
            <a:alphaModFix amt="69000"/>
          </a:blip>
          <a:stretch>
            <a:fillRect/>
          </a:stretch>
        </p:blipFill>
        <p:spPr>
          <a:xfrm>
            <a:off x="0" y="0"/>
            <a:ext cx="9144000" cy="5143500"/>
          </a:xfrm>
          <a:prstGeom prst="rect">
            <a:avLst/>
          </a:prstGeom>
          <a:noFill/>
          <a:ln>
            <a:noFill/>
          </a:ln>
        </p:spPr>
      </p:pic>
      <p:sp>
        <p:nvSpPr>
          <p:cNvPr id="109" name="Google Shape;109;p7"/>
          <p:cNvSpPr txBox="1">
            <a:spLocks noGrp="1"/>
          </p:cNvSpPr>
          <p:nvPr>
            <p:ph type="title"/>
          </p:nvPr>
        </p:nvSpPr>
        <p:spPr>
          <a:xfrm>
            <a:off x="4572000" y="973950"/>
            <a:ext cx="3858900" cy="10593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10" name="Google Shape;110;p7"/>
          <p:cNvSpPr txBox="1">
            <a:spLocks noGrp="1"/>
          </p:cNvSpPr>
          <p:nvPr>
            <p:ph type="subTitle" idx="1"/>
          </p:nvPr>
        </p:nvSpPr>
        <p:spPr>
          <a:xfrm>
            <a:off x="4572000" y="2033250"/>
            <a:ext cx="3858900" cy="213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11" name="Google Shape;111;p7"/>
          <p:cNvSpPr>
            <a:spLocks noGrp="1"/>
          </p:cNvSpPr>
          <p:nvPr>
            <p:ph type="pic" idx="2"/>
          </p:nvPr>
        </p:nvSpPr>
        <p:spPr>
          <a:xfrm>
            <a:off x="908950" y="926550"/>
            <a:ext cx="3199500" cy="3290400"/>
          </a:xfrm>
          <a:prstGeom prst="rect">
            <a:avLst/>
          </a:prstGeom>
          <a:noFill/>
          <a:ln>
            <a:noFill/>
          </a:ln>
        </p:spPr>
      </p:sp>
      <p:sp>
        <p:nvSpPr>
          <p:cNvPr id="112" name="Google Shape;112;p7"/>
          <p:cNvSpPr/>
          <p:nvPr/>
        </p:nvSpPr>
        <p:spPr>
          <a:xfrm rot="-2108562">
            <a:off x="5051071" y="4732686"/>
            <a:ext cx="1194244" cy="1100047"/>
          </a:xfrm>
          <a:custGeom>
            <a:avLst/>
            <a:gdLst/>
            <a:ahLst/>
            <a:cxnLst/>
            <a:rect l="l" t="t" r="r" b="b"/>
            <a:pathLst>
              <a:path w="47771" h="44003" extrusionOk="0">
                <a:moveTo>
                  <a:pt x="43809" y="44002"/>
                </a:moveTo>
                <a:cubicBezTo>
                  <a:pt x="45011" y="41880"/>
                  <a:pt x="45082" y="39457"/>
                  <a:pt x="45559" y="37158"/>
                </a:cubicBezTo>
                <a:cubicBezTo>
                  <a:pt x="45913" y="35531"/>
                  <a:pt x="46108" y="33869"/>
                  <a:pt x="46391" y="32241"/>
                </a:cubicBezTo>
                <a:cubicBezTo>
                  <a:pt x="47045" y="28333"/>
                  <a:pt x="46762" y="24495"/>
                  <a:pt x="45612" y="20710"/>
                </a:cubicBezTo>
                <a:cubicBezTo>
                  <a:pt x="45188" y="19331"/>
                  <a:pt x="44746" y="17951"/>
                  <a:pt x="43968" y="16713"/>
                </a:cubicBezTo>
                <a:cubicBezTo>
                  <a:pt x="43508" y="16006"/>
                  <a:pt x="42977" y="15369"/>
                  <a:pt x="42358" y="14803"/>
                </a:cubicBezTo>
                <a:cubicBezTo>
                  <a:pt x="41350" y="13884"/>
                  <a:pt x="40431" y="12911"/>
                  <a:pt x="39617" y="11850"/>
                </a:cubicBezTo>
                <a:cubicBezTo>
                  <a:pt x="38945" y="10965"/>
                  <a:pt x="38503" y="9993"/>
                  <a:pt x="38167" y="8967"/>
                </a:cubicBezTo>
                <a:cubicBezTo>
                  <a:pt x="37866" y="7994"/>
                  <a:pt x="37512" y="7057"/>
                  <a:pt x="37123" y="6120"/>
                </a:cubicBezTo>
                <a:cubicBezTo>
                  <a:pt x="36098" y="3697"/>
                  <a:pt x="34240" y="2246"/>
                  <a:pt x="31800" y="1468"/>
                </a:cubicBezTo>
                <a:cubicBezTo>
                  <a:pt x="30420" y="1026"/>
                  <a:pt x="29023" y="725"/>
                  <a:pt x="27573" y="796"/>
                </a:cubicBezTo>
                <a:cubicBezTo>
                  <a:pt x="25946" y="885"/>
                  <a:pt x="24407" y="1344"/>
                  <a:pt x="22904" y="1893"/>
                </a:cubicBezTo>
                <a:cubicBezTo>
                  <a:pt x="19597" y="3095"/>
                  <a:pt x="16395" y="4528"/>
                  <a:pt x="13300" y="6243"/>
                </a:cubicBezTo>
                <a:cubicBezTo>
                  <a:pt x="11408" y="7287"/>
                  <a:pt x="9427" y="8189"/>
                  <a:pt x="7517" y="9179"/>
                </a:cubicBezTo>
                <a:cubicBezTo>
                  <a:pt x="5766" y="10099"/>
                  <a:pt x="3962" y="10948"/>
                  <a:pt x="2211" y="11832"/>
                </a:cubicBezTo>
                <a:cubicBezTo>
                  <a:pt x="1628" y="12115"/>
                  <a:pt x="991" y="12257"/>
                  <a:pt x="354" y="12327"/>
                </a:cubicBezTo>
                <a:cubicBezTo>
                  <a:pt x="248" y="12327"/>
                  <a:pt x="89" y="12380"/>
                  <a:pt x="36" y="12203"/>
                </a:cubicBezTo>
                <a:cubicBezTo>
                  <a:pt x="1" y="12044"/>
                  <a:pt x="125" y="11974"/>
                  <a:pt x="248" y="11938"/>
                </a:cubicBezTo>
                <a:cubicBezTo>
                  <a:pt x="2282" y="11266"/>
                  <a:pt x="4051" y="10081"/>
                  <a:pt x="5925" y="9091"/>
                </a:cubicBezTo>
                <a:cubicBezTo>
                  <a:pt x="8384" y="7782"/>
                  <a:pt x="10913" y="6579"/>
                  <a:pt x="13371" y="5218"/>
                </a:cubicBezTo>
                <a:cubicBezTo>
                  <a:pt x="16413" y="3537"/>
                  <a:pt x="19614" y="2193"/>
                  <a:pt x="22904" y="1044"/>
                </a:cubicBezTo>
                <a:cubicBezTo>
                  <a:pt x="24566" y="478"/>
                  <a:pt x="26246" y="0"/>
                  <a:pt x="28015" y="89"/>
                </a:cubicBezTo>
                <a:cubicBezTo>
                  <a:pt x="30721" y="230"/>
                  <a:pt x="33250" y="920"/>
                  <a:pt x="35390" y="2689"/>
                </a:cubicBezTo>
                <a:cubicBezTo>
                  <a:pt x="36610" y="3679"/>
                  <a:pt x="37389" y="4988"/>
                  <a:pt x="37937" y="6438"/>
                </a:cubicBezTo>
                <a:cubicBezTo>
                  <a:pt x="38291" y="7322"/>
                  <a:pt x="38609" y="8206"/>
                  <a:pt x="38910" y="9108"/>
                </a:cubicBezTo>
                <a:cubicBezTo>
                  <a:pt x="39334" y="10435"/>
                  <a:pt x="40148" y="11531"/>
                  <a:pt x="41067" y="12539"/>
                </a:cubicBezTo>
                <a:cubicBezTo>
                  <a:pt x="41598" y="13123"/>
                  <a:pt x="42181" y="13671"/>
                  <a:pt x="42783" y="14202"/>
                </a:cubicBezTo>
                <a:cubicBezTo>
                  <a:pt x="44410" y="15617"/>
                  <a:pt x="45400" y="17456"/>
                  <a:pt x="46108" y="19472"/>
                </a:cubicBezTo>
                <a:cubicBezTo>
                  <a:pt x="46992" y="22054"/>
                  <a:pt x="47558" y="24690"/>
                  <a:pt x="47682" y="27431"/>
                </a:cubicBezTo>
                <a:cubicBezTo>
                  <a:pt x="47770" y="29111"/>
                  <a:pt x="47611" y="30774"/>
                  <a:pt x="47399" y="32418"/>
                </a:cubicBezTo>
                <a:cubicBezTo>
                  <a:pt x="47116" y="34717"/>
                  <a:pt x="46744" y="36981"/>
                  <a:pt x="46267" y="39245"/>
                </a:cubicBezTo>
                <a:cubicBezTo>
                  <a:pt x="46055" y="40235"/>
                  <a:pt x="45772" y="41208"/>
                  <a:pt x="45383" y="42145"/>
                </a:cubicBezTo>
                <a:cubicBezTo>
                  <a:pt x="45100" y="42853"/>
                  <a:pt x="44675" y="43472"/>
                  <a:pt x="44109" y="44002"/>
                </a:cubicBezTo>
                <a:cubicBezTo>
                  <a:pt x="44021" y="44002"/>
                  <a:pt x="43915" y="44002"/>
                  <a:pt x="43809" y="440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rot="-5400000">
            <a:off x="-434250" y="-433602"/>
            <a:ext cx="1678850" cy="1581575"/>
          </a:xfrm>
          <a:custGeom>
            <a:avLst/>
            <a:gdLst/>
            <a:ahLst/>
            <a:cxnLst/>
            <a:rect l="l" t="t" r="r" b="b"/>
            <a:pathLst>
              <a:path w="67154" h="63263" extrusionOk="0">
                <a:moveTo>
                  <a:pt x="177" y="19543"/>
                </a:moveTo>
                <a:cubicBezTo>
                  <a:pt x="354" y="16766"/>
                  <a:pt x="708" y="12787"/>
                  <a:pt x="2299" y="9020"/>
                </a:cubicBezTo>
                <a:cubicBezTo>
                  <a:pt x="3343" y="6562"/>
                  <a:pt x="4457" y="4139"/>
                  <a:pt x="6102" y="1999"/>
                </a:cubicBezTo>
                <a:cubicBezTo>
                  <a:pt x="6685" y="1256"/>
                  <a:pt x="7357" y="619"/>
                  <a:pt x="8171" y="142"/>
                </a:cubicBezTo>
                <a:cubicBezTo>
                  <a:pt x="8242" y="106"/>
                  <a:pt x="8330" y="0"/>
                  <a:pt x="8419" y="89"/>
                </a:cubicBezTo>
                <a:cubicBezTo>
                  <a:pt x="8489" y="177"/>
                  <a:pt x="8383" y="230"/>
                  <a:pt x="8348" y="283"/>
                </a:cubicBezTo>
                <a:cubicBezTo>
                  <a:pt x="6827" y="1734"/>
                  <a:pt x="5872" y="3555"/>
                  <a:pt x="4952" y="5395"/>
                </a:cubicBezTo>
                <a:cubicBezTo>
                  <a:pt x="3785" y="7764"/>
                  <a:pt x="2759" y="10223"/>
                  <a:pt x="2122" y="12823"/>
                </a:cubicBezTo>
                <a:cubicBezTo>
                  <a:pt x="1680" y="14591"/>
                  <a:pt x="1503" y="16395"/>
                  <a:pt x="1309" y="18217"/>
                </a:cubicBezTo>
                <a:cubicBezTo>
                  <a:pt x="1220" y="19083"/>
                  <a:pt x="1132" y="19950"/>
                  <a:pt x="1132" y="20817"/>
                </a:cubicBezTo>
                <a:cubicBezTo>
                  <a:pt x="1097" y="24354"/>
                  <a:pt x="2511" y="27113"/>
                  <a:pt x="5430" y="29129"/>
                </a:cubicBezTo>
                <a:cubicBezTo>
                  <a:pt x="7163" y="30314"/>
                  <a:pt x="9091" y="31145"/>
                  <a:pt x="10965" y="32082"/>
                </a:cubicBezTo>
                <a:cubicBezTo>
                  <a:pt x="11779" y="32489"/>
                  <a:pt x="12610" y="32861"/>
                  <a:pt x="13441" y="33250"/>
                </a:cubicBezTo>
                <a:cubicBezTo>
                  <a:pt x="15316" y="34116"/>
                  <a:pt x="16642" y="35602"/>
                  <a:pt x="17863" y="37229"/>
                </a:cubicBezTo>
                <a:cubicBezTo>
                  <a:pt x="18535" y="38131"/>
                  <a:pt x="19083" y="39121"/>
                  <a:pt x="19437" y="40200"/>
                </a:cubicBezTo>
                <a:cubicBezTo>
                  <a:pt x="20215" y="42517"/>
                  <a:pt x="20958" y="44869"/>
                  <a:pt x="21453" y="47257"/>
                </a:cubicBezTo>
                <a:cubicBezTo>
                  <a:pt x="21807" y="49061"/>
                  <a:pt x="22514" y="50705"/>
                  <a:pt x="23363" y="52297"/>
                </a:cubicBezTo>
                <a:cubicBezTo>
                  <a:pt x="24407" y="54225"/>
                  <a:pt x="26016" y="55498"/>
                  <a:pt x="28050" y="56277"/>
                </a:cubicBezTo>
                <a:cubicBezTo>
                  <a:pt x="31357" y="57550"/>
                  <a:pt x="34753" y="58275"/>
                  <a:pt x="38308" y="58116"/>
                </a:cubicBezTo>
                <a:cubicBezTo>
                  <a:pt x="40306" y="58045"/>
                  <a:pt x="42269" y="57780"/>
                  <a:pt x="44268" y="57638"/>
                </a:cubicBezTo>
                <a:cubicBezTo>
                  <a:pt x="45930" y="57532"/>
                  <a:pt x="47593" y="57408"/>
                  <a:pt x="49255" y="57355"/>
                </a:cubicBezTo>
                <a:cubicBezTo>
                  <a:pt x="51430" y="57285"/>
                  <a:pt x="53606" y="57267"/>
                  <a:pt x="55764" y="57391"/>
                </a:cubicBezTo>
                <a:cubicBezTo>
                  <a:pt x="57391" y="57479"/>
                  <a:pt x="59018" y="57532"/>
                  <a:pt x="60627" y="57886"/>
                </a:cubicBezTo>
                <a:cubicBezTo>
                  <a:pt x="61688" y="58116"/>
                  <a:pt x="62679" y="58558"/>
                  <a:pt x="63545" y="59212"/>
                </a:cubicBezTo>
                <a:cubicBezTo>
                  <a:pt x="64677" y="60097"/>
                  <a:pt x="65703" y="61069"/>
                  <a:pt x="66481" y="62272"/>
                </a:cubicBezTo>
                <a:cubicBezTo>
                  <a:pt x="66640" y="62520"/>
                  <a:pt x="66817" y="62732"/>
                  <a:pt x="67029" y="62926"/>
                </a:cubicBezTo>
                <a:cubicBezTo>
                  <a:pt x="67100" y="62997"/>
                  <a:pt x="67153" y="63086"/>
                  <a:pt x="67100" y="63174"/>
                </a:cubicBezTo>
                <a:cubicBezTo>
                  <a:pt x="67012" y="63262"/>
                  <a:pt x="66906" y="63227"/>
                  <a:pt x="66817" y="63174"/>
                </a:cubicBezTo>
                <a:cubicBezTo>
                  <a:pt x="66570" y="62962"/>
                  <a:pt x="66357" y="62714"/>
                  <a:pt x="66145" y="62484"/>
                </a:cubicBezTo>
                <a:cubicBezTo>
                  <a:pt x="64589" y="60857"/>
                  <a:pt x="62944" y="59372"/>
                  <a:pt x="60662" y="58806"/>
                </a:cubicBezTo>
                <a:cubicBezTo>
                  <a:pt x="59707" y="58576"/>
                  <a:pt x="58735" y="58523"/>
                  <a:pt x="57762" y="58452"/>
                </a:cubicBezTo>
                <a:cubicBezTo>
                  <a:pt x="55710" y="58310"/>
                  <a:pt x="53659" y="58310"/>
                  <a:pt x="51607" y="58363"/>
                </a:cubicBezTo>
                <a:cubicBezTo>
                  <a:pt x="49467" y="58416"/>
                  <a:pt x="47345" y="58593"/>
                  <a:pt x="45223" y="58788"/>
                </a:cubicBezTo>
                <a:cubicBezTo>
                  <a:pt x="42252" y="59053"/>
                  <a:pt x="39280" y="59495"/>
                  <a:pt x="36291" y="59354"/>
                </a:cubicBezTo>
                <a:cubicBezTo>
                  <a:pt x="32577" y="59177"/>
                  <a:pt x="29040" y="58257"/>
                  <a:pt x="25751" y="56489"/>
                </a:cubicBezTo>
                <a:cubicBezTo>
                  <a:pt x="24796" y="55976"/>
                  <a:pt x="24017" y="55233"/>
                  <a:pt x="23398" y="54366"/>
                </a:cubicBezTo>
                <a:cubicBezTo>
                  <a:pt x="22125" y="52545"/>
                  <a:pt x="21099" y="50599"/>
                  <a:pt x="20657" y="48389"/>
                </a:cubicBezTo>
                <a:cubicBezTo>
                  <a:pt x="20162" y="45842"/>
                  <a:pt x="19472" y="43313"/>
                  <a:pt x="18676" y="40837"/>
                </a:cubicBezTo>
                <a:cubicBezTo>
                  <a:pt x="17898" y="38396"/>
                  <a:pt x="16359" y="36433"/>
                  <a:pt x="14343" y="34841"/>
                </a:cubicBezTo>
                <a:cubicBezTo>
                  <a:pt x="13724" y="34364"/>
                  <a:pt x="12999" y="34045"/>
                  <a:pt x="12309" y="33709"/>
                </a:cubicBezTo>
                <a:cubicBezTo>
                  <a:pt x="10505" y="32825"/>
                  <a:pt x="8684" y="31976"/>
                  <a:pt x="6898" y="31074"/>
                </a:cubicBezTo>
                <a:cubicBezTo>
                  <a:pt x="5677" y="30455"/>
                  <a:pt x="4528" y="29695"/>
                  <a:pt x="3484" y="28775"/>
                </a:cubicBezTo>
                <a:cubicBezTo>
                  <a:pt x="1327" y="26865"/>
                  <a:pt x="0" y="23841"/>
                  <a:pt x="177" y="195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8614625" y="926538"/>
            <a:ext cx="193500" cy="136375"/>
          </a:xfrm>
          <a:custGeom>
            <a:avLst/>
            <a:gdLst/>
            <a:ahLst/>
            <a:cxnLst/>
            <a:rect l="l" t="t" r="r" b="b"/>
            <a:pathLst>
              <a:path w="7740" h="5455" extrusionOk="0">
                <a:moveTo>
                  <a:pt x="5539" y="1"/>
                </a:moveTo>
                <a:cubicBezTo>
                  <a:pt x="4726" y="1"/>
                  <a:pt x="4056" y="574"/>
                  <a:pt x="3336" y="948"/>
                </a:cubicBezTo>
                <a:cubicBezTo>
                  <a:pt x="2502" y="1382"/>
                  <a:pt x="1235" y="1682"/>
                  <a:pt x="568" y="2416"/>
                </a:cubicBezTo>
                <a:cubicBezTo>
                  <a:pt x="1" y="3016"/>
                  <a:pt x="101" y="3050"/>
                  <a:pt x="367" y="3817"/>
                </a:cubicBezTo>
                <a:cubicBezTo>
                  <a:pt x="712" y="4851"/>
                  <a:pt x="1169" y="5454"/>
                  <a:pt x="1854" y="5454"/>
                </a:cubicBezTo>
                <a:cubicBezTo>
                  <a:pt x="2228" y="5454"/>
                  <a:pt x="2672" y="5274"/>
                  <a:pt x="3203" y="4884"/>
                </a:cubicBezTo>
                <a:cubicBezTo>
                  <a:pt x="3670" y="4517"/>
                  <a:pt x="7739" y="514"/>
                  <a:pt x="5938" y="47"/>
                </a:cubicBezTo>
                <a:cubicBezTo>
                  <a:pt x="5801" y="15"/>
                  <a:pt x="5668" y="1"/>
                  <a:pt x="5539"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7"/>
          <p:cNvGrpSpPr/>
          <p:nvPr/>
        </p:nvGrpSpPr>
        <p:grpSpPr>
          <a:xfrm rot="-1537630">
            <a:off x="4077173" y="455160"/>
            <a:ext cx="482110" cy="168495"/>
            <a:chOff x="5507225" y="4555775"/>
            <a:chExt cx="482125" cy="168500"/>
          </a:xfrm>
        </p:grpSpPr>
        <p:sp>
          <p:nvSpPr>
            <p:cNvPr id="116" name="Google Shape;116;p7"/>
            <p:cNvSpPr/>
            <p:nvPr/>
          </p:nvSpPr>
          <p:spPr>
            <a:xfrm>
              <a:off x="5507225" y="4555775"/>
              <a:ext cx="139600" cy="96625"/>
            </a:xfrm>
            <a:custGeom>
              <a:avLst/>
              <a:gdLst/>
              <a:ahLst/>
              <a:cxnLst/>
              <a:rect l="l" t="t" r="r" b="b"/>
              <a:pathLst>
                <a:path w="5584" h="3865" extrusionOk="0">
                  <a:moveTo>
                    <a:pt x="2655" y="1"/>
                  </a:moveTo>
                  <a:cubicBezTo>
                    <a:pt x="0" y="1"/>
                    <a:pt x="1868" y="3865"/>
                    <a:pt x="3582" y="3865"/>
                  </a:cubicBezTo>
                  <a:cubicBezTo>
                    <a:pt x="3913" y="3865"/>
                    <a:pt x="4238" y="3721"/>
                    <a:pt x="4524" y="3377"/>
                  </a:cubicBezTo>
                  <a:cubicBezTo>
                    <a:pt x="5583" y="2119"/>
                    <a:pt x="4311" y="7"/>
                    <a:pt x="2890" y="7"/>
                  </a:cubicBezTo>
                  <a:cubicBezTo>
                    <a:pt x="2878" y="7"/>
                    <a:pt x="2867" y="7"/>
                    <a:pt x="2856" y="7"/>
                  </a:cubicBezTo>
                  <a:cubicBezTo>
                    <a:pt x="2787" y="3"/>
                    <a:pt x="2720" y="1"/>
                    <a:pt x="2655"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5876600" y="4611925"/>
              <a:ext cx="112750" cy="112350"/>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7"/>
          <p:cNvGrpSpPr/>
          <p:nvPr/>
        </p:nvGrpSpPr>
        <p:grpSpPr>
          <a:xfrm rot="6954390">
            <a:off x="373917" y="4230556"/>
            <a:ext cx="452912" cy="506797"/>
            <a:chOff x="3216212" y="4203449"/>
            <a:chExt cx="452916" cy="506801"/>
          </a:xfrm>
        </p:grpSpPr>
        <p:sp>
          <p:nvSpPr>
            <p:cNvPr id="119" name="Google Shape;119;p7"/>
            <p:cNvSpPr/>
            <p:nvPr/>
          </p:nvSpPr>
          <p:spPr>
            <a:xfrm>
              <a:off x="3376650" y="4627525"/>
              <a:ext cx="207925" cy="82725"/>
            </a:xfrm>
            <a:custGeom>
              <a:avLst/>
              <a:gdLst/>
              <a:ahLst/>
              <a:cxnLst/>
              <a:rect l="l" t="t" r="r" b="b"/>
              <a:pathLst>
                <a:path w="8317" h="3309" extrusionOk="0">
                  <a:moveTo>
                    <a:pt x="5107" y="0"/>
                  </a:moveTo>
                  <a:cubicBezTo>
                    <a:pt x="4840" y="0"/>
                    <a:pt x="4578" y="46"/>
                    <a:pt x="4341" y="150"/>
                  </a:cubicBezTo>
                  <a:lnTo>
                    <a:pt x="4141" y="150"/>
                  </a:lnTo>
                  <a:cubicBezTo>
                    <a:pt x="4123" y="149"/>
                    <a:pt x="4106" y="149"/>
                    <a:pt x="4088" y="149"/>
                  </a:cubicBezTo>
                  <a:cubicBezTo>
                    <a:pt x="2672" y="149"/>
                    <a:pt x="1" y="2758"/>
                    <a:pt x="2373" y="3252"/>
                  </a:cubicBezTo>
                  <a:cubicBezTo>
                    <a:pt x="2537" y="3291"/>
                    <a:pt x="2686" y="3309"/>
                    <a:pt x="2824" y="3309"/>
                  </a:cubicBezTo>
                  <a:cubicBezTo>
                    <a:pt x="3389" y="3309"/>
                    <a:pt x="3785" y="3020"/>
                    <a:pt x="4374" y="2752"/>
                  </a:cubicBezTo>
                  <a:cubicBezTo>
                    <a:pt x="4975" y="2485"/>
                    <a:pt x="5642" y="2485"/>
                    <a:pt x="6242" y="2285"/>
                  </a:cubicBezTo>
                  <a:cubicBezTo>
                    <a:pt x="8316" y="1517"/>
                    <a:pt x="6639" y="0"/>
                    <a:pt x="51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3216212" y="4448303"/>
              <a:ext cx="89625" cy="60975"/>
            </a:xfrm>
            <a:custGeom>
              <a:avLst/>
              <a:gdLst/>
              <a:ahLst/>
              <a:cxnLst/>
              <a:rect l="l" t="t" r="r" b="b"/>
              <a:pathLst>
                <a:path w="3585" h="2439" extrusionOk="0">
                  <a:moveTo>
                    <a:pt x="1535" y="1"/>
                  </a:moveTo>
                  <a:cubicBezTo>
                    <a:pt x="948" y="1"/>
                    <a:pt x="389" y="211"/>
                    <a:pt x="234" y="738"/>
                  </a:cubicBezTo>
                  <a:cubicBezTo>
                    <a:pt x="0" y="1405"/>
                    <a:pt x="501" y="2072"/>
                    <a:pt x="1101" y="2306"/>
                  </a:cubicBezTo>
                  <a:cubicBezTo>
                    <a:pt x="1317" y="2392"/>
                    <a:pt x="1592" y="2438"/>
                    <a:pt x="1876" y="2438"/>
                  </a:cubicBezTo>
                  <a:cubicBezTo>
                    <a:pt x="2689" y="2438"/>
                    <a:pt x="3584" y="2061"/>
                    <a:pt x="3436" y="1172"/>
                  </a:cubicBezTo>
                  <a:cubicBezTo>
                    <a:pt x="3303" y="504"/>
                    <a:pt x="2469" y="71"/>
                    <a:pt x="1668" y="4"/>
                  </a:cubicBezTo>
                  <a:cubicBezTo>
                    <a:pt x="1624" y="2"/>
                    <a:pt x="1579" y="1"/>
                    <a:pt x="15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3536528" y="4203449"/>
              <a:ext cx="132600" cy="91100"/>
            </a:xfrm>
            <a:custGeom>
              <a:avLst/>
              <a:gdLst/>
              <a:ahLst/>
              <a:cxnLst/>
              <a:rect l="l" t="t" r="r" b="b"/>
              <a:pathLst>
                <a:path w="5304" h="3644" extrusionOk="0">
                  <a:moveTo>
                    <a:pt x="4135" y="1"/>
                  </a:moveTo>
                  <a:cubicBezTo>
                    <a:pt x="2923" y="1"/>
                    <a:pt x="373" y="328"/>
                    <a:pt x="67" y="1221"/>
                  </a:cubicBezTo>
                  <a:cubicBezTo>
                    <a:pt x="0" y="1488"/>
                    <a:pt x="100" y="1788"/>
                    <a:pt x="467" y="2155"/>
                  </a:cubicBezTo>
                  <a:cubicBezTo>
                    <a:pt x="1034" y="2722"/>
                    <a:pt x="2268" y="2822"/>
                    <a:pt x="3002" y="3089"/>
                  </a:cubicBezTo>
                  <a:cubicBezTo>
                    <a:pt x="3578" y="3300"/>
                    <a:pt x="4142" y="3643"/>
                    <a:pt x="4556" y="3643"/>
                  </a:cubicBezTo>
                  <a:cubicBezTo>
                    <a:pt x="4862" y="3643"/>
                    <a:pt x="5085" y="3456"/>
                    <a:pt x="5171" y="2889"/>
                  </a:cubicBezTo>
                  <a:cubicBezTo>
                    <a:pt x="5304" y="2121"/>
                    <a:pt x="5070" y="787"/>
                    <a:pt x="4770" y="87"/>
                  </a:cubicBezTo>
                  <a:cubicBezTo>
                    <a:pt x="4755" y="32"/>
                    <a:pt x="4508" y="1"/>
                    <a:pt x="41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7"/>
          <p:cNvSpPr/>
          <p:nvPr/>
        </p:nvSpPr>
        <p:spPr>
          <a:xfrm rot="-9140566">
            <a:off x="8676369" y="1836509"/>
            <a:ext cx="1487888" cy="1423819"/>
          </a:xfrm>
          <a:custGeom>
            <a:avLst/>
            <a:gdLst/>
            <a:ahLst/>
            <a:cxnLst/>
            <a:rect l="l" t="t" r="r" b="b"/>
            <a:pathLst>
              <a:path w="47771" h="44003" extrusionOk="0">
                <a:moveTo>
                  <a:pt x="43809" y="44002"/>
                </a:moveTo>
                <a:cubicBezTo>
                  <a:pt x="45011" y="41880"/>
                  <a:pt x="45082" y="39457"/>
                  <a:pt x="45559" y="37158"/>
                </a:cubicBezTo>
                <a:cubicBezTo>
                  <a:pt x="45913" y="35531"/>
                  <a:pt x="46108" y="33869"/>
                  <a:pt x="46391" y="32241"/>
                </a:cubicBezTo>
                <a:cubicBezTo>
                  <a:pt x="47045" y="28333"/>
                  <a:pt x="46762" y="24495"/>
                  <a:pt x="45612" y="20710"/>
                </a:cubicBezTo>
                <a:cubicBezTo>
                  <a:pt x="45188" y="19331"/>
                  <a:pt x="44746" y="17951"/>
                  <a:pt x="43968" y="16713"/>
                </a:cubicBezTo>
                <a:cubicBezTo>
                  <a:pt x="43508" y="16006"/>
                  <a:pt x="42977" y="15369"/>
                  <a:pt x="42358" y="14803"/>
                </a:cubicBezTo>
                <a:cubicBezTo>
                  <a:pt x="41350" y="13884"/>
                  <a:pt x="40431" y="12911"/>
                  <a:pt x="39617" y="11850"/>
                </a:cubicBezTo>
                <a:cubicBezTo>
                  <a:pt x="38945" y="10965"/>
                  <a:pt x="38503" y="9993"/>
                  <a:pt x="38167" y="8967"/>
                </a:cubicBezTo>
                <a:cubicBezTo>
                  <a:pt x="37866" y="7994"/>
                  <a:pt x="37512" y="7057"/>
                  <a:pt x="37123" y="6120"/>
                </a:cubicBezTo>
                <a:cubicBezTo>
                  <a:pt x="36098" y="3697"/>
                  <a:pt x="34240" y="2246"/>
                  <a:pt x="31800" y="1468"/>
                </a:cubicBezTo>
                <a:cubicBezTo>
                  <a:pt x="30420" y="1026"/>
                  <a:pt x="29023" y="725"/>
                  <a:pt x="27573" y="796"/>
                </a:cubicBezTo>
                <a:cubicBezTo>
                  <a:pt x="25946" y="885"/>
                  <a:pt x="24407" y="1344"/>
                  <a:pt x="22904" y="1893"/>
                </a:cubicBezTo>
                <a:cubicBezTo>
                  <a:pt x="19597" y="3095"/>
                  <a:pt x="16395" y="4528"/>
                  <a:pt x="13300" y="6243"/>
                </a:cubicBezTo>
                <a:cubicBezTo>
                  <a:pt x="11408" y="7287"/>
                  <a:pt x="9427" y="8189"/>
                  <a:pt x="7517" y="9179"/>
                </a:cubicBezTo>
                <a:cubicBezTo>
                  <a:pt x="5766" y="10099"/>
                  <a:pt x="3962" y="10948"/>
                  <a:pt x="2211" y="11832"/>
                </a:cubicBezTo>
                <a:cubicBezTo>
                  <a:pt x="1628" y="12115"/>
                  <a:pt x="991" y="12257"/>
                  <a:pt x="354" y="12327"/>
                </a:cubicBezTo>
                <a:cubicBezTo>
                  <a:pt x="248" y="12327"/>
                  <a:pt x="89" y="12380"/>
                  <a:pt x="36" y="12203"/>
                </a:cubicBezTo>
                <a:cubicBezTo>
                  <a:pt x="1" y="12044"/>
                  <a:pt x="125" y="11974"/>
                  <a:pt x="248" y="11938"/>
                </a:cubicBezTo>
                <a:cubicBezTo>
                  <a:pt x="2282" y="11266"/>
                  <a:pt x="4051" y="10081"/>
                  <a:pt x="5925" y="9091"/>
                </a:cubicBezTo>
                <a:cubicBezTo>
                  <a:pt x="8384" y="7782"/>
                  <a:pt x="10913" y="6579"/>
                  <a:pt x="13371" y="5218"/>
                </a:cubicBezTo>
                <a:cubicBezTo>
                  <a:pt x="16413" y="3537"/>
                  <a:pt x="19614" y="2193"/>
                  <a:pt x="22904" y="1044"/>
                </a:cubicBezTo>
                <a:cubicBezTo>
                  <a:pt x="24566" y="478"/>
                  <a:pt x="26246" y="0"/>
                  <a:pt x="28015" y="89"/>
                </a:cubicBezTo>
                <a:cubicBezTo>
                  <a:pt x="30721" y="230"/>
                  <a:pt x="33250" y="920"/>
                  <a:pt x="35390" y="2689"/>
                </a:cubicBezTo>
                <a:cubicBezTo>
                  <a:pt x="36610" y="3679"/>
                  <a:pt x="37389" y="4988"/>
                  <a:pt x="37937" y="6438"/>
                </a:cubicBezTo>
                <a:cubicBezTo>
                  <a:pt x="38291" y="7322"/>
                  <a:pt x="38609" y="8206"/>
                  <a:pt x="38910" y="9108"/>
                </a:cubicBezTo>
                <a:cubicBezTo>
                  <a:pt x="39334" y="10435"/>
                  <a:pt x="40148" y="11531"/>
                  <a:pt x="41067" y="12539"/>
                </a:cubicBezTo>
                <a:cubicBezTo>
                  <a:pt x="41598" y="13123"/>
                  <a:pt x="42181" y="13671"/>
                  <a:pt x="42783" y="14202"/>
                </a:cubicBezTo>
                <a:cubicBezTo>
                  <a:pt x="44410" y="15617"/>
                  <a:pt x="45400" y="17456"/>
                  <a:pt x="46108" y="19472"/>
                </a:cubicBezTo>
                <a:cubicBezTo>
                  <a:pt x="46992" y="22054"/>
                  <a:pt x="47558" y="24690"/>
                  <a:pt x="47682" y="27431"/>
                </a:cubicBezTo>
                <a:cubicBezTo>
                  <a:pt x="47770" y="29111"/>
                  <a:pt x="47611" y="30774"/>
                  <a:pt x="47399" y="32418"/>
                </a:cubicBezTo>
                <a:cubicBezTo>
                  <a:pt x="47116" y="34717"/>
                  <a:pt x="46744" y="36981"/>
                  <a:pt x="46267" y="39245"/>
                </a:cubicBezTo>
                <a:cubicBezTo>
                  <a:pt x="46055" y="40235"/>
                  <a:pt x="45772" y="41208"/>
                  <a:pt x="45383" y="42145"/>
                </a:cubicBezTo>
                <a:cubicBezTo>
                  <a:pt x="45100" y="42853"/>
                  <a:pt x="44675" y="43472"/>
                  <a:pt x="44109" y="44002"/>
                </a:cubicBezTo>
                <a:cubicBezTo>
                  <a:pt x="44021" y="44002"/>
                  <a:pt x="43915" y="44002"/>
                  <a:pt x="43809" y="440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3" name="Google Shape;123;p7"/>
          <p:cNvPicPr preferRelativeResize="0"/>
          <p:nvPr/>
        </p:nvPicPr>
        <p:blipFill>
          <a:blip r:embed="rId3">
            <a:alphaModFix/>
          </a:blip>
          <a:stretch>
            <a:fillRect/>
          </a:stretch>
        </p:blipFill>
        <p:spPr>
          <a:xfrm rot="4442958">
            <a:off x="8056209" y="4253013"/>
            <a:ext cx="1310333" cy="1637900"/>
          </a:xfrm>
          <a:prstGeom prst="rect">
            <a:avLst/>
          </a:prstGeom>
          <a:noFill/>
          <a:ln>
            <a:noFill/>
          </a:ln>
        </p:spPr>
      </p:pic>
      <p:pic>
        <p:nvPicPr>
          <p:cNvPr id="124" name="Google Shape;124;p7"/>
          <p:cNvPicPr preferRelativeResize="0"/>
          <p:nvPr/>
        </p:nvPicPr>
        <p:blipFill>
          <a:blip r:embed="rId4">
            <a:alphaModFix/>
          </a:blip>
          <a:stretch>
            <a:fillRect/>
          </a:stretch>
        </p:blipFill>
        <p:spPr>
          <a:xfrm rot="-3957830">
            <a:off x="8192875" y="-933615"/>
            <a:ext cx="1609775" cy="1609775"/>
          </a:xfrm>
          <a:prstGeom prst="rect">
            <a:avLst/>
          </a:prstGeom>
          <a:noFill/>
          <a:ln>
            <a:noFill/>
          </a:ln>
        </p:spPr>
      </p:pic>
      <p:sp>
        <p:nvSpPr>
          <p:cNvPr id="125" name="Google Shape;125;p7"/>
          <p:cNvSpPr/>
          <p:nvPr/>
        </p:nvSpPr>
        <p:spPr>
          <a:xfrm>
            <a:off x="4108450" y="4604088"/>
            <a:ext cx="193500" cy="136375"/>
          </a:xfrm>
          <a:custGeom>
            <a:avLst/>
            <a:gdLst/>
            <a:ahLst/>
            <a:cxnLst/>
            <a:rect l="l" t="t" r="r" b="b"/>
            <a:pathLst>
              <a:path w="7740" h="5455" extrusionOk="0">
                <a:moveTo>
                  <a:pt x="5539" y="1"/>
                </a:moveTo>
                <a:cubicBezTo>
                  <a:pt x="4726" y="1"/>
                  <a:pt x="4056" y="574"/>
                  <a:pt x="3336" y="948"/>
                </a:cubicBezTo>
                <a:cubicBezTo>
                  <a:pt x="2502" y="1382"/>
                  <a:pt x="1235" y="1682"/>
                  <a:pt x="568" y="2416"/>
                </a:cubicBezTo>
                <a:cubicBezTo>
                  <a:pt x="1" y="3016"/>
                  <a:pt x="101" y="3050"/>
                  <a:pt x="367" y="3817"/>
                </a:cubicBezTo>
                <a:cubicBezTo>
                  <a:pt x="712" y="4851"/>
                  <a:pt x="1169" y="5454"/>
                  <a:pt x="1854" y="5454"/>
                </a:cubicBezTo>
                <a:cubicBezTo>
                  <a:pt x="2228" y="5454"/>
                  <a:pt x="2672" y="5274"/>
                  <a:pt x="3203" y="4884"/>
                </a:cubicBezTo>
                <a:cubicBezTo>
                  <a:pt x="3670" y="4517"/>
                  <a:pt x="7739" y="514"/>
                  <a:pt x="5938" y="47"/>
                </a:cubicBezTo>
                <a:cubicBezTo>
                  <a:pt x="5801" y="15"/>
                  <a:pt x="5668" y="1"/>
                  <a:pt x="5539"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6" name="Google Shape;126;p7"/>
          <p:cNvPicPr preferRelativeResize="0"/>
          <p:nvPr/>
        </p:nvPicPr>
        <p:blipFill>
          <a:blip r:embed="rId4">
            <a:alphaModFix/>
          </a:blip>
          <a:stretch>
            <a:fillRect/>
          </a:stretch>
        </p:blipFill>
        <p:spPr>
          <a:xfrm rot="10800000">
            <a:off x="-1049075" y="1743523"/>
            <a:ext cx="1609775" cy="16097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92"/>
        <p:cNvGrpSpPr/>
        <p:nvPr/>
      </p:nvGrpSpPr>
      <p:grpSpPr>
        <a:xfrm>
          <a:off x="0" y="0"/>
          <a:ext cx="0" cy="0"/>
          <a:chOff x="0" y="0"/>
          <a:chExt cx="0" cy="0"/>
        </a:xfrm>
      </p:grpSpPr>
      <p:pic>
        <p:nvPicPr>
          <p:cNvPr id="293" name="Google Shape;293;p17"/>
          <p:cNvPicPr preferRelativeResize="0"/>
          <p:nvPr/>
        </p:nvPicPr>
        <p:blipFill>
          <a:blip r:embed="rId2">
            <a:alphaModFix amt="69000"/>
          </a:blip>
          <a:stretch>
            <a:fillRect/>
          </a:stretch>
        </p:blipFill>
        <p:spPr>
          <a:xfrm>
            <a:off x="0" y="0"/>
            <a:ext cx="9144000" cy="5143500"/>
          </a:xfrm>
          <a:prstGeom prst="rect">
            <a:avLst/>
          </a:prstGeom>
          <a:noFill/>
          <a:ln>
            <a:noFill/>
          </a:ln>
        </p:spPr>
      </p:pic>
      <p:sp>
        <p:nvSpPr>
          <p:cNvPr id="294" name="Google Shape;294;p17"/>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95" name="Google Shape;295;p17"/>
          <p:cNvSpPr txBox="1">
            <a:spLocks noGrp="1"/>
          </p:cNvSpPr>
          <p:nvPr>
            <p:ph type="subTitle" idx="1"/>
          </p:nvPr>
        </p:nvSpPr>
        <p:spPr>
          <a:xfrm>
            <a:off x="949025" y="3276727"/>
            <a:ext cx="2082900" cy="7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17"/>
          <p:cNvSpPr txBox="1">
            <a:spLocks noGrp="1"/>
          </p:cNvSpPr>
          <p:nvPr>
            <p:ph type="subTitle" idx="2"/>
          </p:nvPr>
        </p:nvSpPr>
        <p:spPr>
          <a:xfrm>
            <a:off x="949025" y="2999675"/>
            <a:ext cx="20829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Neucha"/>
              <a:buNone/>
              <a:defRPr sz="2000" b="1">
                <a:latin typeface="Neucha"/>
                <a:ea typeface="Neucha"/>
                <a:cs typeface="Neucha"/>
                <a:sym typeface="Neucha"/>
              </a:defRPr>
            </a:lvl1pPr>
            <a:lvl2pPr lvl="1" algn="ctr" rtl="0">
              <a:lnSpc>
                <a:spcPct val="100000"/>
              </a:lnSpc>
              <a:spcBef>
                <a:spcPts val="0"/>
              </a:spcBef>
              <a:spcAft>
                <a:spcPts val="0"/>
              </a:spcAft>
              <a:buSzPts val="2000"/>
              <a:buFont typeface="Neucha"/>
              <a:buNone/>
              <a:defRPr sz="2000" b="1">
                <a:latin typeface="Neucha"/>
                <a:ea typeface="Neucha"/>
                <a:cs typeface="Neucha"/>
                <a:sym typeface="Neucha"/>
              </a:defRPr>
            </a:lvl2pPr>
            <a:lvl3pPr lvl="2" algn="ctr" rtl="0">
              <a:lnSpc>
                <a:spcPct val="100000"/>
              </a:lnSpc>
              <a:spcBef>
                <a:spcPts val="0"/>
              </a:spcBef>
              <a:spcAft>
                <a:spcPts val="0"/>
              </a:spcAft>
              <a:buSzPts val="2000"/>
              <a:buFont typeface="Neucha"/>
              <a:buNone/>
              <a:defRPr sz="2000" b="1">
                <a:latin typeface="Neucha"/>
                <a:ea typeface="Neucha"/>
                <a:cs typeface="Neucha"/>
                <a:sym typeface="Neucha"/>
              </a:defRPr>
            </a:lvl3pPr>
            <a:lvl4pPr lvl="3" algn="ctr" rtl="0">
              <a:lnSpc>
                <a:spcPct val="100000"/>
              </a:lnSpc>
              <a:spcBef>
                <a:spcPts val="0"/>
              </a:spcBef>
              <a:spcAft>
                <a:spcPts val="0"/>
              </a:spcAft>
              <a:buSzPts val="2000"/>
              <a:buFont typeface="Neucha"/>
              <a:buNone/>
              <a:defRPr sz="2000" b="1">
                <a:latin typeface="Neucha"/>
                <a:ea typeface="Neucha"/>
                <a:cs typeface="Neucha"/>
                <a:sym typeface="Neucha"/>
              </a:defRPr>
            </a:lvl4pPr>
            <a:lvl5pPr lvl="4" algn="ctr" rtl="0">
              <a:lnSpc>
                <a:spcPct val="100000"/>
              </a:lnSpc>
              <a:spcBef>
                <a:spcPts val="0"/>
              </a:spcBef>
              <a:spcAft>
                <a:spcPts val="0"/>
              </a:spcAft>
              <a:buSzPts val="2000"/>
              <a:buFont typeface="Neucha"/>
              <a:buNone/>
              <a:defRPr sz="2000" b="1">
                <a:latin typeface="Neucha"/>
                <a:ea typeface="Neucha"/>
                <a:cs typeface="Neucha"/>
                <a:sym typeface="Neucha"/>
              </a:defRPr>
            </a:lvl5pPr>
            <a:lvl6pPr lvl="5" algn="ctr" rtl="0">
              <a:lnSpc>
                <a:spcPct val="100000"/>
              </a:lnSpc>
              <a:spcBef>
                <a:spcPts val="0"/>
              </a:spcBef>
              <a:spcAft>
                <a:spcPts val="0"/>
              </a:spcAft>
              <a:buSzPts val="2000"/>
              <a:buFont typeface="Neucha"/>
              <a:buNone/>
              <a:defRPr sz="2000" b="1">
                <a:latin typeface="Neucha"/>
                <a:ea typeface="Neucha"/>
                <a:cs typeface="Neucha"/>
                <a:sym typeface="Neucha"/>
              </a:defRPr>
            </a:lvl6pPr>
            <a:lvl7pPr lvl="6" algn="ctr" rtl="0">
              <a:lnSpc>
                <a:spcPct val="100000"/>
              </a:lnSpc>
              <a:spcBef>
                <a:spcPts val="0"/>
              </a:spcBef>
              <a:spcAft>
                <a:spcPts val="0"/>
              </a:spcAft>
              <a:buSzPts val="2000"/>
              <a:buFont typeface="Neucha"/>
              <a:buNone/>
              <a:defRPr sz="2000" b="1">
                <a:latin typeface="Neucha"/>
                <a:ea typeface="Neucha"/>
                <a:cs typeface="Neucha"/>
                <a:sym typeface="Neucha"/>
              </a:defRPr>
            </a:lvl7pPr>
            <a:lvl8pPr lvl="7" algn="ctr" rtl="0">
              <a:lnSpc>
                <a:spcPct val="100000"/>
              </a:lnSpc>
              <a:spcBef>
                <a:spcPts val="0"/>
              </a:spcBef>
              <a:spcAft>
                <a:spcPts val="0"/>
              </a:spcAft>
              <a:buSzPts val="2000"/>
              <a:buFont typeface="Neucha"/>
              <a:buNone/>
              <a:defRPr sz="2000" b="1">
                <a:latin typeface="Neucha"/>
                <a:ea typeface="Neucha"/>
                <a:cs typeface="Neucha"/>
                <a:sym typeface="Neucha"/>
              </a:defRPr>
            </a:lvl8pPr>
            <a:lvl9pPr lvl="8" algn="ctr" rtl="0">
              <a:lnSpc>
                <a:spcPct val="100000"/>
              </a:lnSpc>
              <a:spcBef>
                <a:spcPts val="0"/>
              </a:spcBef>
              <a:spcAft>
                <a:spcPts val="0"/>
              </a:spcAft>
              <a:buSzPts val="2000"/>
              <a:buFont typeface="Neucha"/>
              <a:buNone/>
              <a:defRPr sz="2000" b="1">
                <a:latin typeface="Neucha"/>
                <a:ea typeface="Neucha"/>
                <a:cs typeface="Neucha"/>
                <a:sym typeface="Neucha"/>
              </a:defRPr>
            </a:lvl9pPr>
          </a:lstStyle>
          <a:p>
            <a:endParaRPr/>
          </a:p>
        </p:txBody>
      </p:sp>
      <p:sp>
        <p:nvSpPr>
          <p:cNvPr id="297" name="Google Shape;297;p17"/>
          <p:cNvSpPr txBox="1">
            <a:spLocks noGrp="1"/>
          </p:cNvSpPr>
          <p:nvPr>
            <p:ph type="subTitle" idx="3"/>
          </p:nvPr>
        </p:nvSpPr>
        <p:spPr>
          <a:xfrm>
            <a:off x="3530550" y="3276727"/>
            <a:ext cx="2082900" cy="7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8" name="Google Shape;298;p17"/>
          <p:cNvSpPr txBox="1">
            <a:spLocks noGrp="1"/>
          </p:cNvSpPr>
          <p:nvPr>
            <p:ph type="subTitle" idx="4"/>
          </p:nvPr>
        </p:nvSpPr>
        <p:spPr>
          <a:xfrm>
            <a:off x="3530550" y="2999675"/>
            <a:ext cx="20829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Neucha"/>
              <a:buNone/>
              <a:defRPr sz="2000" b="1">
                <a:latin typeface="Neucha"/>
                <a:ea typeface="Neucha"/>
                <a:cs typeface="Neucha"/>
                <a:sym typeface="Neucha"/>
              </a:defRPr>
            </a:lvl1pPr>
            <a:lvl2pPr lvl="1" algn="ctr" rtl="0">
              <a:lnSpc>
                <a:spcPct val="100000"/>
              </a:lnSpc>
              <a:spcBef>
                <a:spcPts val="0"/>
              </a:spcBef>
              <a:spcAft>
                <a:spcPts val="0"/>
              </a:spcAft>
              <a:buSzPts val="2000"/>
              <a:buFont typeface="Neucha"/>
              <a:buNone/>
              <a:defRPr sz="2000" b="1">
                <a:latin typeface="Neucha"/>
                <a:ea typeface="Neucha"/>
                <a:cs typeface="Neucha"/>
                <a:sym typeface="Neucha"/>
              </a:defRPr>
            </a:lvl2pPr>
            <a:lvl3pPr lvl="2" algn="ctr" rtl="0">
              <a:lnSpc>
                <a:spcPct val="100000"/>
              </a:lnSpc>
              <a:spcBef>
                <a:spcPts val="0"/>
              </a:spcBef>
              <a:spcAft>
                <a:spcPts val="0"/>
              </a:spcAft>
              <a:buSzPts val="2000"/>
              <a:buFont typeface="Neucha"/>
              <a:buNone/>
              <a:defRPr sz="2000" b="1">
                <a:latin typeface="Neucha"/>
                <a:ea typeface="Neucha"/>
                <a:cs typeface="Neucha"/>
                <a:sym typeface="Neucha"/>
              </a:defRPr>
            </a:lvl3pPr>
            <a:lvl4pPr lvl="3" algn="ctr" rtl="0">
              <a:lnSpc>
                <a:spcPct val="100000"/>
              </a:lnSpc>
              <a:spcBef>
                <a:spcPts val="0"/>
              </a:spcBef>
              <a:spcAft>
                <a:spcPts val="0"/>
              </a:spcAft>
              <a:buSzPts val="2000"/>
              <a:buFont typeface="Neucha"/>
              <a:buNone/>
              <a:defRPr sz="2000" b="1">
                <a:latin typeface="Neucha"/>
                <a:ea typeface="Neucha"/>
                <a:cs typeface="Neucha"/>
                <a:sym typeface="Neucha"/>
              </a:defRPr>
            </a:lvl4pPr>
            <a:lvl5pPr lvl="4" algn="ctr" rtl="0">
              <a:lnSpc>
                <a:spcPct val="100000"/>
              </a:lnSpc>
              <a:spcBef>
                <a:spcPts val="0"/>
              </a:spcBef>
              <a:spcAft>
                <a:spcPts val="0"/>
              </a:spcAft>
              <a:buSzPts val="2000"/>
              <a:buFont typeface="Neucha"/>
              <a:buNone/>
              <a:defRPr sz="2000" b="1">
                <a:latin typeface="Neucha"/>
                <a:ea typeface="Neucha"/>
                <a:cs typeface="Neucha"/>
                <a:sym typeface="Neucha"/>
              </a:defRPr>
            </a:lvl5pPr>
            <a:lvl6pPr lvl="5" algn="ctr" rtl="0">
              <a:lnSpc>
                <a:spcPct val="100000"/>
              </a:lnSpc>
              <a:spcBef>
                <a:spcPts val="0"/>
              </a:spcBef>
              <a:spcAft>
                <a:spcPts val="0"/>
              </a:spcAft>
              <a:buSzPts val="2000"/>
              <a:buFont typeface="Neucha"/>
              <a:buNone/>
              <a:defRPr sz="2000" b="1">
                <a:latin typeface="Neucha"/>
                <a:ea typeface="Neucha"/>
                <a:cs typeface="Neucha"/>
                <a:sym typeface="Neucha"/>
              </a:defRPr>
            </a:lvl6pPr>
            <a:lvl7pPr lvl="6" algn="ctr" rtl="0">
              <a:lnSpc>
                <a:spcPct val="100000"/>
              </a:lnSpc>
              <a:spcBef>
                <a:spcPts val="0"/>
              </a:spcBef>
              <a:spcAft>
                <a:spcPts val="0"/>
              </a:spcAft>
              <a:buSzPts val="2000"/>
              <a:buFont typeface="Neucha"/>
              <a:buNone/>
              <a:defRPr sz="2000" b="1">
                <a:latin typeface="Neucha"/>
                <a:ea typeface="Neucha"/>
                <a:cs typeface="Neucha"/>
                <a:sym typeface="Neucha"/>
              </a:defRPr>
            </a:lvl7pPr>
            <a:lvl8pPr lvl="7" algn="ctr" rtl="0">
              <a:lnSpc>
                <a:spcPct val="100000"/>
              </a:lnSpc>
              <a:spcBef>
                <a:spcPts val="0"/>
              </a:spcBef>
              <a:spcAft>
                <a:spcPts val="0"/>
              </a:spcAft>
              <a:buSzPts val="2000"/>
              <a:buFont typeface="Neucha"/>
              <a:buNone/>
              <a:defRPr sz="2000" b="1">
                <a:latin typeface="Neucha"/>
                <a:ea typeface="Neucha"/>
                <a:cs typeface="Neucha"/>
                <a:sym typeface="Neucha"/>
              </a:defRPr>
            </a:lvl8pPr>
            <a:lvl9pPr lvl="8" algn="ctr" rtl="0">
              <a:lnSpc>
                <a:spcPct val="100000"/>
              </a:lnSpc>
              <a:spcBef>
                <a:spcPts val="0"/>
              </a:spcBef>
              <a:spcAft>
                <a:spcPts val="0"/>
              </a:spcAft>
              <a:buSzPts val="2000"/>
              <a:buFont typeface="Neucha"/>
              <a:buNone/>
              <a:defRPr sz="2000" b="1">
                <a:latin typeface="Neucha"/>
                <a:ea typeface="Neucha"/>
                <a:cs typeface="Neucha"/>
                <a:sym typeface="Neucha"/>
              </a:defRPr>
            </a:lvl9pPr>
          </a:lstStyle>
          <a:p>
            <a:endParaRPr/>
          </a:p>
        </p:txBody>
      </p:sp>
      <p:sp>
        <p:nvSpPr>
          <p:cNvPr id="299" name="Google Shape;299;p17"/>
          <p:cNvSpPr txBox="1">
            <a:spLocks noGrp="1"/>
          </p:cNvSpPr>
          <p:nvPr>
            <p:ph type="subTitle" idx="5"/>
          </p:nvPr>
        </p:nvSpPr>
        <p:spPr>
          <a:xfrm>
            <a:off x="6112075" y="3276727"/>
            <a:ext cx="2082900" cy="7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0" name="Google Shape;300;p17"/>
          <p:cNvSpPr txBox="1">
            <a:spLocks noGrp="1"/>
          </p:cNvSpPr>
          <p:nvPr>
            <p:ph type="subTitle" idx="6"/>
          </p:nvPr>
        </p:nvSpPr>
        <p:spPr>
          <a:xfrm>
            <a:off x="6112075" y="2999675"/>
            <a:ext cx="20829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Neucha"/>
              <a:buNone/>
              <a:defRPr sz="2000" b="1">
                <a:latin typeface="Neucha"/>
                <a:ea typeface="Neucha"/>
                <a:cs typeface="Neucha"/>
                <a:sym typeface="Neucha"/>
              </a:defRPr>
            </a:lvl1pPr>
            <a:lvl2pPr lvl="1" algn="ctr" rtl="0">
              <a:lnSpc>
                <a:spcPct val="100000"/>
              </a:lnSpc>
              <a:spcBef>
                <a:spcPts val="0"/>
              </a:spcBef>
              <a:spcAft>
                <a:spcPts val="0"/>
              </a:spcAft>
              <a:buSzPts val="2000"/>
              <a:buFont typeface="Neucha"/>
              <a:buNone/>
              <a:defRPr sz="2000" b="1">
                <a:latin typeface="Neucha"/>
                <a:ea typeface="Neucha"/>
                <a:cs typeface="Neucha"/>
                <a:sym typeface="Neucha"/>
              </a:defRPr>
            </a:lvl2pPr>
            <a:lvl3pPr lvl="2" algn="ctr" rtl="0">
              <a:lnSpc>
                <a:spcPct val="100000"/>
              </a:lnSpc>
              <a:spcBef>
                <a:spcPts val="0"/>
              </a:spcBef>
              <a:spcAft>
                <a:spcPts val="0"/>
              </a:spcAft>
              <a:buSzPts val="2000"/>
              <a:buFont typeface="Neucha"/>
              <a:buNone/>
              <a:defRPr sz="2000" b="1">
                <a:latin typeface="Neucha"/>
                <a:ea typeface="Neucha"/>
                <a:cs typeface="Neucha"/>
                <a:sym typeface="Neucha"/>
              </a:defRPr>
            </a:lvl3pPr>
            <a:lvl4pPr lvl="3" algn="ctr" rtl="0">
              <a:lnSpc>
                <a:spcPct val="100000"/>
              </a:lnSpc>
              <a:spcBef>
                <a:spcPts val="0"/>
              </a:spcBef>
              <a:spcAft>
                <a:spcPts val="0"/>
              </a:spcAft>
              <a:buSzPts val="2000"/>
              <a:buFont typeface="Neucha"/>
              <a:buNone/>
              <a:defRPr sz="2000" b="1">
                <a:latin typeface="Neucha"/>
                <a:ea typeface="Neucha"/>
                <a:cs typeface="Neucha"/>
                <a:sym typeface="Neucha"/>
              </a:defRPr>
            </a:lvl4pPr>
            <a:lvl5pPr lvl="4" algn="ctr" rtl="0">
              <a:lnSpc>
                <a:spcPct val="100000"/>
              </a:lnSpc>
              <a:spcBef>
                <a:spcPts val="0"/>
              </a:spcBef>
              <a:spcAft>
                <a:spcPts val="0"/>
              </a:spcAft>
              <a:buSzPts val="2000"/>
              <a:buFont typeface="Neucha"/>
              <a:buNone/>
              <a:defRPr sz="2000" b="1">
                <a:latin typeface="Neucha"/>
                <a:ea typeface="Neucha"/>
                <a:cs typeface="Neucha"/>
                <a:sym typeface="Neucha"/>
              </a:defRPr>
            </a:lvl5pPr>
            <a:lvl6pPr lvl="5" algn="ctr" rtl="0">
              <a:lnSpc>
                <a:spcPct val="100000"/>
              </a:lnSpc>
              <a:spcBef>
                <a:spcPts val="0"/>
              </a:spcBef>
              <a:spcAft>
                <a:spcPts val="0"/>
              </a:spcAft>
              <a:buSzPts val="2000"/>
              <a:buFont typeface="Neucha"/>
              <a:buNone/>
              <a:defRPr sz="2000" b="1">
                <a:latin typeface="Neucha"/>
                <a:ea typeface="Neucha"/>
                <a:cs typeface="Neucha"/>
                <a:sym typeface="Neucha"/>
              </a:defRPr>
            </a:lvl6pPr>
            <a:lvl7pPr lvl="6" algn="ctr" rtl="0">
              <a:lnSpc>
                <a:spcPct val="100000"/>
              </a:lnSpc>
              <a:spcBef>
                <a:spcPts val="0"/>
              </a:spcBef>
              <a:spcAft>
                <a:spcPts val="0"/>
              </a:spcAft>
              <a:buSzPts val="2000"/>
              <a:buFont typeface="Neucha"/>
              <a:buNone/>
              <a:defRPr sz="2000" b="1">
                <a:latin typeface="Neucha"/>
                <a:ea typeface="Neucha"/>
                <a:cs typeface="Neucha"/>
                <a:sym typeface="Neucha"/>
              </a:defRPr>
            </a:lvl7pPr>
            <a:lvl8pPr lvl="7" algn="ctr" rtl="0">
              <a:lnSpc>
                <a:spcPct val="100000"/>
              </a:lnSpc>
              <a:spcBef>
                <a:spcPts val="0"/>
              </a:spcBef>
              <a:spcAft>
                <a:spcPts val="0"/>
              </a:spcAft>
              <a:buSzPts val="2000"/>
              <a:buFont typeface="Neucha"/>
              <a:buNone/>
              <a:defRPr sz="2000" b="1">
                <a:latin typeface="Neucha"/>
                <a:ea typeface="Neucha"/>
                <a:cs typeface="Neucha"/>
                <a:sym typeface="Neucha"/>
              </a:defRPr>
            </a:lvl8pPr>
            <a:lvl9pPr lvl="8" algn="ctr" rtl="0">
              <a:lnSpc>
                <a:spcPct val="100000"/>
              </a:lnSpc>
              <a:spcBef>
                <a:spcPts val="0"/>
              </a:spcBef>
              <a:spcAft>
                <a:spcPts val="0"/>
              </a:spcAft>
              <a:buSzPts val="2000"/>
              <a:buFont typeface="Neucha"/>
              <a:buNone/>
              <a:defRPr sz="2000" b="1">
                <a:latin typeface="Neucha"/>
                <a:ea typeface="Neucha"/>
                <a:cs typeface="Neucha"/>
                <a:sym typeface="Neucha"/>
              </a:defRPr>
            </a:lvl9pPr>
          </a:lstStyle>
          <a:p>
            <a:endParaRPr/>
          </a:p>
        </p:txBody>
      </p:sp>
      <p:pic>
        <p:nvPicPr>
          <p:cNvPr id="301" name="Google Shape;301;p17"/>
          <p:cNvPicPr preferRelativeResize="0"/>
          <p:nvPr/>
        </p:nvPicPr>
        <p:blipFill>
          <a:blip r:embed="rId3">
            <a:alphaModFix/>
          </a:blip>
          <a:stretch>
            <a:fillRect/>
          </a:stretch>
        </p:blipFill>
        <p:spPr>
          <a:xfrm>
            <a:off x="8135925" y="3974061"/>
            <a:ext cx="1609775" cy="1609775"/>
          </a:xfrm>
          <a:prstGeom prst="rect">
            <a:avLst/>
          </a:prstGeom>
          <a:noFill/>
          <a:ln>
            <a:noFill/>
          </a:ln>
        </p:spPr>
      </p:pic>
      <p:sp>
        <p:nvSpPr>
          <p:cNvPr id="302" name="Google Shape;302;p17"/>
          <p:cNvSpPr/>
          <p:nvPr/>
        </p:nvSpPr>
        <p:spPr>
          <a:xfrm rot="-1187855" flipH="1">
            <a:off x="8464657" y="-337699"/>
            <a:ext cx="471352" cy="3911429"/>
          </a:xfrm>
          <a:custGeom>
            <a:avLst/>
            <a:gdLst/>
            <a:ahLst/>
            <a:cxnLst/>
            <a:rect l="l" t="t" r="r" b="b"/>
            <a:pathLst>
              <a:path w="18854" h="121963" extrusionOk="0">
                <a:moveTo>
                  <a:pt x="11532" y="121944"/>
                </a:moveTo>
                <a:cubicBezTo>
                  <a:pt x="12151" y="121378"/>
                  <a:pt x="12345" y="120583"/>
                  <a:pt x="12558" y="119822"/>
                </a:cubicBezTo>
                <a:cubicBezTo>
                  <a:pt x="13442" y="116674"/>
                  <a:pt x="14256" y="113526"/>
                  <a:pt x="14698" y="110272"/>
                </a:cubicBezTo>
                <a:cubicBezTo>
                  <a:pt x="15228" y="106346"/>
                  <a:pt x="14928" y="102525"/>
                  <a:pt x="13583" y="98794"/>
                </a:cubicBezTo>
                <a:cubicBezTo>
                  <a:pt x="12646" y="96229"/>
                  <a:pt x="11656" y="93683"/>
                  <a:pt x="10630" y="91153"/>
                </a:cubicBezTo>
                <a:cubicBezTo>
                  <a:pt x="9976" y="89509"/>
                  <a:pt x="9498" y="87793"/>
                  <a:pt x="9410" y="85989"/>
                </a:cubicBezTo>
                <a:cubicBezTo>
                  <a:pt x="9339" y="83867"/>
                  <a:pt x="9905" y="81957"/>
                  <a:pt x="11214" y="80294"/>
                </a:cubicBezTo>
                <a:cubicBezTo>
                  <a:pt x="12186" y="79056"/>
                  <a:pt x="13247" y="77907"/>
                  <a:pt x="14220" y="76669"/>
                </a:cubicBezTo>
                <a:cubicBezTo>
                  <a:pt x="15759" y="74706"/>
                  <a:pt x="16838" y="72495"/>
                  <a:pt x="17351" y="70019"/>
                </a:cubicBezTo>
                <a:cubicBezTo>
                  <a:pt x="17687" y="68392"/>
                  <a:pt x="17580" y="66729"/>
                  <a:pt x="17351" y="65085"/>
                </a:cubicBezTo>
                <a:cubicBezTo>
                  <a:pt x="17032" y="62856"/>
                  <a:pt x="16502" y="60699"/>
                  <a:pt x="15317" y="58771"/>
                </a:cubicBezTo>
                <a:cubicBezTo>
                  <a:pt x="15016" y="58276"/>
                  <a:pt x="14680" y="57816"/>
                  <a:pt x="14309" y="57374"/>
                </a:cubicBezTo>
                <a:cubicBezTo>
                  <a:pt x="12646" y="55304"/>
                  <a:pt x="10736" y="53500"/>
                  <a:pt x="8914" y="51590"/>
                </a:cubicBezTo>
                <a:cubicBezTo>
                  <a:pt x="6969" y="49557"/>
                  <a:pt x="5130" y="47417"/>
                  <a:pt x="3927" y="44764"/>
                </a:cubicBezTo>
                <a:cubicBezTo>
                  <a:pt x="2813" y="42305"/>
                  <a:pt x="1929" y="39776"/>
                  <a:pt x="1380" y="37123"/>
                </a:cubicBezTo>
                <a:cubicBezTo>
                  <a:pt x="1115" y="35762"/>
                  <a:pt x="655" y="34453"/>
                  <a:pt x="478" y="33073"/>
                </a:cubicBezTo>
                <a:cubicBezTo>
                  <a:pt x="1" y="29324"/>
                  <a:pt x="797" y="25822"/>
                  <a:pt x="2424" y="22480"/>
                </a:cubicBezTo>
                <a:cubicBezTo>
                  <a:pt x="3520" y="20269"/>
                  <a:pt x="4617" y="18076"/>
                  <a:pt x="5289" y="15688"/>
                </a:cubicBezTo>
                <a:cubicBezTo>
                  <a:pt x="5908" y="13548"/>
                  <a:pt x="6262" y="11391"/>
                  <a:pt x="5943" y="9180"/>
                </a:cubicBezTo>
                <a:cubicBezTo>
                  <a:pt x="5696" y="7588"/>
                  <a:pt x="5094" y="6138"/>
                  <a:pt x="4351" y="4741"/>
                </a:cubicBezTo>
                <a:cubicBezTo>
                  <a:pt x="3786" y="3680"/>
                  <a:pt x="3167" y="2636"/>
                  <a:pt x="2548" y="1593"/>
                </a:cubicBezTo>
                <a:cubicBezTo>
                  <a:pt x="2265" y="1151"/>
                  <a:pt x="1946" y="726"/>
                  <a:pt x="1522" y="408"/>
                </a:cubicBezTo>
                <a:cubicBezTo>
                  <a:pt x="1416" y="337"/>
                  <a:pt x="1310" y="284"/>
                  <a:pt x="1398" y="142"/>
                </a:cubicBezTo>
                <a:cubicBezTo>
                  <a:pt x="1486" y="1"/>
                  <a:pt x="1610" y="72"/>
                  <a:pt x="1716" y="125"/>
                </a:cubicBezTo>
                <a:cubicBezTo>
                  <a:pt x="2088" y="355"/>
                  <a:pt x="2424" y="655"/>
                  <a:pt x="2671" y="1027"/>
                </a:cubicBezTo>
                <a:cubicBezTo>
                  <a:pt x="4086" y="3025"/>
                  <a:pt x="5377" y="5094"/>
                  <a:pt x="6155" y="7464"/>
                </a:cubicBezTo>
                <a:cubicBezTo>
                  <a:pt x="6651" y="8915"/>
                  <a:pt x="6792" y="10383"/>
                  <a:pt x="6686" y="11903"/>
                </a:cubicBezTo>
                <a:cubicBezTo>
                  <a:pt x="6456" y="15264"/>
                  <a:pt x="5289" y="18323"/>
                  <a:pt x="3839" y="21277"/>
                </a:cubicBezTo>
                <a:cubicBezTo>
                  <a:pt x="3078" y="22833"/>
                  <a:pt x="2282" y="24354"/>
                  <a:pt x="1805" y="26034"/>
                </a:cubicBezTo>
                <a:cubicBezTo>
                  <a:pt x="920" y="29112"/>
                  <a:pt x="814" y="32154"/>
                  <a:pt x="1716" y="35213"/>
                </a:cubicBezTo>
                <a:cubicBezTo>
                  <a:pt x="2141" y="36646"/>
                  <a:pt x="2406" y="38132"/>
                  <a:pt x="2830" y="39582"/>
                </a:cubicBezTo>
                <a:cubicBezTo>
                  <a:pt x="3998" y="43614"/>
                  <a:pt x="5926" y="47169"/>
                  <a:pt x="8791" y="50193"/>
                </a:cubicBezTo>
                <a:cubicBezTo>
                  <a:pt x="10135" y="51608"/>
                  <a:pt x="11603" y="52899"/>
                  <a:pt x="12894" y="54385"/>
                </a:cubicBezTo>
                <a:cubicBezTo>
                  <a:pt x="14114" y="55782"/>
                  <a:pt x="15440" y="57108"/>
                  <a:pt x="16360" y="58788"/>
                </a:cubicBezTo>
                <a:cubicBezTo>
                  <a:pt x="17492" y="60893"/>
                  <a:pt x="18005" y="63210"/>
                  <a:pt x="18306" y="65580"/>
                </a:cubicBezTo>
                <a:cubicBezTo>
                  <a:pt x="18854" y="69948"/>
                  <a:pt x="17545" y="73751"/>
                  <a:pt x="14963" y="77164"/>
                </a:cubicBezTo>
                <a:cubicBezTo>
                  <a:pt x="14114" y="78278"/>
                  <a:pt x="13194" y="79357"/>
                  <a:pt x="12292" y="80436"/>
                </a:cubicBezTo>
                <a:cubicBezTo>
                  <a:pt x="10400" y="82664"/>
                  <a:pt x="9976" y="85211"/>
                  <a:pt x="10648" y="88023"/>
                </a:cubicBezTo>
                <a:cubicBezTo>
                  <a:pt x="11125" y="89986"/>
                  <a:pt x="11939" y="91790"/>
                  <a:pt x="12699" y="93612"/>
                </a:cubicBezTo>
                <a:cubicBezTo>
                  <a:pt x="13796" y="96176"/>
                  <a:pt x="14680" y="98811"/>
                  <a:pt x="15405" y="101500"/>
                </a:cubicBezTo>
                <a:cubicBezTo>
                  <a:pt x="15900" y="103304"/>
                  <a:pt x="15953" y="105161"/>
                  <a:pt x="15900" y="107018"/>
                </a:cubicBezTo>
                <a:cubicBezTo>
                  <a:pt x="15847" y="108945"/>
                  <a:pt x="15617" y="110855"/>
                  <a:pt x="15211" y="112730"/>
                </a:cubicBezTo>
                <a:cubicBezTo>
                  <a:pt x="14645" y="115383"/>
                  <a:pt x="14079" y="118036"/>
                  <a:pt x="12929" y="120494"/>
                </a:cubicBezTo>
                <a:cubicBezTo>
                  <a:pt x="12664" y="121060"/>
                  <a:pt x="12381" y="121626"/>
                  <a:pt x="11833" y="121962"/>
                </a:cubicBezTo>
                <a:cubicBezTo>
                  <a:pt x="11744" y="121962"/>
                  <a:pt x="11638" y="121944"/>
                  <a:pt x="11532" y="12194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7"/>
          <p:cNvSpPr/>
          <p:nvPr/>
        </p:nvSpPr>
        <p:spPr>
          <a:xfrm flipH="1">
            <a:off x="-147952" y="-247252"/>
            <a:ext cx="1678850" cy="1581575"/>
          </a:xfrm>
          <a:custGeom>
            <a:avLst/>
            <a:gdLst/>
            <a:ahLst/>
            <a:cxnLst/>
            <a:rect l="l" t="t" r="r" b="b"/>
            <a:pathLst>
              <a:path w="67154" h="63263" extrusionOk="0">
                <a:moveTo>
                  <a:pt x="177" y="19543"/>
                </a:moveTo>
                <a:cubicBezTo>
                  <a:pt x="354" y="16766"/>
                  <a:pt x="708" y="12787"/>
                  <a:pt x="2299" y="9020"/>
                </a:cubicBezTo>
                <a:cubicBezTo>
                  <a:pt x="3343" y="6562"/>
                  <a:pt x="4457" y="4139"/>
                  <a:pt x="6102" y="1999"/>
                </a:cubicBezTo>
                <a:cubicBezTo>
                  <a:pt x="6685" y="1256"/>
                  <a:pt x="7357" y="619"/>
                  <a:pt x="8171" y="142"/>
                </a:cubicBezTo>
                <a:cubicBezTo>
                  <a:pt x="8242" y="106"/>
                  <a:pt x="8330" y="0"/>
                  <a:pt x="8419" y="89"/>
                </a:cubicBezTo>
                <a:cubicBezTo>
                  <a:pt x="8489" y="177"/>
                  <a:pt x="8383" y="230"/>
                  <a:pt x="8348" y="283"/>
                </a:cubicBezTo>
                <a:cubicBezTo>
                  <a:pt x="6827" y="1734"/>
                  <a:pt x="5872" y="3555"/>
                  <a:pt x="4952" y="5395"/>
                </a:cubicBezTo>
                <a:cubicBezTo>
                  <a:pt x="3785" y="7764"/>
                  <a:pt x="2759" y="10223"/>
                  <a:pt x="2122" y="12823"/>
                </a:cubicBezTo>
                <a:cubicBezTo>
                  <a:pt x="1680" y="14591"/>
                  <a:pt x="1503" y="16395"/>
                  <a:pt x="1309" y="18217"/>
                </a:cubicBezTo>
                <a:cubicBezTo>
                  <a:pt x="1220" y="19083"/>
                  <a:pt x="1132" y="19950"/>
                  <a:pt x="1132" y="20817"/>
                </a:cubicBezTo>
                <a:cubicBezTo>
                  <a:pt x="1097" y="24354"/>
                  <a:pt x="2511" y="27113"/>
                  <a:pt x="5430" y="29129"/>
                </a:cubicBezTo>
                <a:cubicBezTo>
                  <a:pt x="7163" y="30314"/>
                  <a:pt x="9091" y="31145"/>
                  <a:pt x="10965" y="32082"/>
                </a:cubicBezTo>
                <a:cubicBezTo>
                  <a:pt x="11779" y="32489"/>
                  <a:pt x="12610" y="32861"/>
                  <a:pt x="13441" y="33250"/>
                </a:cubicBezTo>
                <a:cubicBezTo>
                  <a:pt x="15316" y="34116"/>
                  <a:pt x="16642" y="35602"/>
                  <a:pt x="17863" y="37229"/>
                </a:cubicBezTo>
                <a:cubicBezTo>
                  <a:pt x="18535" y="38131"/>
                  <a:pt x="19083" y="39121"/>
                  <a:pt x="19437" y="40200"/>
                </a:cubicBezTo>
                <a:cubicBezTo>
                  <a:pt x="20215" y="42517"/>
                  <a:pt x="20958" y="44869"/>
                  <a:pt x="21453" y="47257"/>
                </a:cubicBezTo>
                <a:cubicBezTo>
                  <a:pt x="21807" y="49061"/>
                  <a:pt x="22514" y="50705"/>
                  <a:pt x="23363" y="52297"/>
                </a:cubicBezTo>
                <a:cubicBezTo>
                  <a:pt x="24407" y="54225"/>
                  <a:pt x="26016" y="55498"/>
                  <a:pt x="28050" y="56277"/>
                </a:cubicBezTo>
                <a:cubicBezTo>
                  <a:pt x="31357" y="57550"/>
                  <a:pt x="34753" y="58275"/>
                  <a:pt x="38308" y="58116"/>
                </a:cubicBezTo>
                <a:cubicBezTo>
                  <a:pt x="40306" y="58045"/>
                  <a:pt x="42269" y="57780"/>
                  <a:pt x="44268" y="57638"/>
                </a:cubicBezTo>
                <a:cubicBezTo>
                  <a:pt x="45930" y="57532"/>
                  <a:pt x="47593" y="57408"/>
                  <a:pt x="49255" y="57355"/>
                </a:cubicBezTo>
                <a:cubicBezTo>
                  <a:pt x="51430" y="57285"/>
                  <a:pt x="53606" y="57267"/>
                  <a:pt x="55764" y="57391"/>
                </a:cubicBezTo>
                <a:cubicBezTo>
                  <a:pt x="57391" y="57479"/>
                  <a:pt x="59018" y="57532"/>
                  <a:pt x="60627" y="57886"/>
                </a:cubicBezTo>
                <a:cubicBezTo>
                  <a:pt x="61688" y="58116"/>
                  <a:pt x="62679" y="58558"/>
                  <a:pt x="63545" y="59212"/>
                </a:cubicBezTo>
                <a:cubicBezTo>
                  <a:pt x="64677" y="60097"/>
                  <a:pt x="65703" y="61069"/>
                  <a:pt x="66481" y="62272"/>
                </a:cubicBezTo>
                <a:cubicBezTo>
                  <a:pt x="66640" y="62520"/>
                  <a:pt x="66817" y="62732"/>
                  <a:pt x="67029" y="62926"/>
                </a:cubicBezTo>
                <a:cubicBezTo>
                  <a:pt x="67100" y="62997"/>
                  <a:pt x="67153" y="63086"/>
                  <a:pt x="67100" y="63174"/>
                </a:cubicBezTo>
                <a:cubicBezTo>
                  <a:pt x="67012" y="63262"/>
                  <a:pt x="66906" y="63227"/>
                  <a:pt x="66817" y="63174"/>
                </a:cubicBezTo>
                <a:cubicBezTo>
                  <a:pt x="66570" y="62962"/>
                  <a:pt x="66357" y="62714"/>
                  <a:pt x="66145" y="62484"/>
                </a:cubicBezTo>
                <a:cubicBezTo>
                  <a:pt x="64589" y="60857"/>
                  <a:pt x="62944" y="59372"/>
                  <a:pt x="60662" y="58806"/>
                </a:cubicBezTo>
                <a:cubicBezTo>
                  <a:pt x="59707" y="58576"/>
                  <a:pt x="58735" y="58523"/>
                  <a:pt x="57762" y="58452"/>
                </a:cubicBezTo>
                <a:cubicBezTo>
                  <a:pt x="55710" y="58310"/>
                  <a:pt x="53659" y="58310"/>
                  <a:pt x="51607" y="58363"/>
                </a:cubicBezTo>
                <a:cubicBezTo>
                  <a:pt x="49467" y="58416"/>
                  <a:pt x="47345" y="58593"/>
                  <a:pt x="45223" y="58788"/>
                </a:cubicBezTo>
                <a:cubicBezTo>
                  <a:pt x="42252" y="59053"/>
                  <a:pt x="39280" y="59495"/>
                  <a:pt x="36291" y="59354"/>
                </a:cubicBezTo>
                <a:cubicBezTo>
                  <a:pt x="32577" y="59177"/>
                  <a:pt x="29040" y="58257"/>
                  <a:pt x="25751" y="56489"/>
                </a:cubicBezTo>
                <a:cubicBezTo>
                  <a:pt x="24796" y="55976"/>
                  <a:pt x="24017" y="55233"/>
                  <a:pt x="23398" y="54366"/>
                </a:cubicBezTo>
                <a:cubicBezTo>
                  <a:pt x="22125" y="52545"/>
                  <a:pt x="21099" y="50599"/>
                  <a:pt x="20657" y="48389"/>
                </a:cubicBezTo>
                <a:cubicBezTo>
                  <a:pt x="20162" y="45842"/>
                  <a:pt x="19472" y="43313"/>
                  <a:pt x="18676" y="40837"/>
                </a:cubicBezTo>
                <a:cubicBezTo>
                  <a:pt x="17898" y="38396"/>
                  <a:pt x="16359" y="36433"/>
                  <a:pt x="14343" y="34841"/>
                </a:cubicBezTo>
                <a:cubicBezTo>
                  <a:pt x="13724" y="34364"/>
                  <a:pt x="12999" y="34045"/>
                  <a:pt x="12309" y="33709"/>
                </a:cubicBezTo>
                <a:cubicBezTo>
                  <a:pt x="10505" y="32825"/>
                  <a:pt x="8684" y="31976"/>
                  <a:pt x="6898" y="31074"/>
                </a:cubicBezTo>
                <a:cubicBezTo>
                  <a:pt x="5677" y="30455"/>
                  <a:pt x="4528" y="29695"/>
                  <a:pt x="3484" y="28775"/>
                </a:cubicBezTo>
                <a:cubicBezTo>
                  <a:pt x="1327" y="26865"/>
                  <a:pt x="0" y="23841"/>
                  <a:pt x="177" y="195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17"/>
          <p:cNvGrpSpPr/>
          <p:nvPr/>
        </p:nvGrpSpPr>
        <p:grpSpPr>
          <a:xfrm rot="-1537630">
            <a:off x="7473748" y="274935"/>
            <a:ext cx="482110" cy="168495"/>
            <a:chOff x="5507225" y="4555775"/>
            <a:chExt cx="482125" cy="168500"/>
          </a:xfrm>
        </p:grpSpPr>
        <p:sp>
          <p:nvSpPr>
            <p:cNvPr id="305" name="Google Shape;305;p17"/>
            <p:cNvSpPr/>
            <p:nvPr/>
          </p:nvSpPr>
          <p:spPr>
            <a:xfrm>
              <a:off x="5507225" y="4555775"/>
              <a:ext cx="139600" cy="96625"/>
            </a:xfrm>
            <a:custGeom>
              <a:avLst/>
              <a:gdLst/>
              <a:ahLst/>
              <a:cxnLst/>
              <a:rect l="l" t="t" r="r" b="b"/>
              <a:pathLst>
                <a:path w="5584" h="3865" extrusionOk="0">
                  <a:moveTo>
                    <a:pt x="2655" y="1"/>
                  </a:moveTo>
                  <a:cubicBezTo>
                    <a:pt x="0" y="1"/>
                    <a:pt x="1868" y="3865"/>
                    <a:pt x="3582" y="3865"/>
                  </a:cubicBezTo>
                  <a:cubicBezTo>
                    <a:pt x="3913" y="3865"/>
                    <a:pt x="4238" y="3721"/>
                    <a:pt x="4524" y="3377"/>
                  </a:cubicBezTo>
                  <a:cubicBezTo>
                    <a:pt x="5583" y="2119"/>
                    <a:pt x="4311" y="7"/>
                    <a:pt x="2890" y="7"/>
                  </a:cubicBezTo>
                  <a:cubicBezTo>
                    <a:pt x="2878" y="7"/>
                    <a:pt x="2867" y="7"/>
                    <a:pt x="2856" y="7"/>
                  </a:cubicBezTo>
                  <a:cubicBezTo>
                    <a:pt x="2787" y="3"/>
                    <a:pt x="2720" y="1"/>
                    <a:pt x="2655"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7"/>
            <p:cNvSpPr/>
            <p:nvPr/>
          </p:nvSpPr>
          <p:spPr>
            <a:xfrm>
              <a:off x="5876600" y="4611925"/>
              <a:ext cx="112750" cy="112350"/>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 name="Google Shape;307;p17"/>
          <p:cNvPicPr preferRelativeResize="0"/>
          <p:nvPr/>
        </p:nvPicPr>
        <p:blipFill>
          <a:blip r:embed="rId4">
            <a:alphaModFix/>
          </a:blip>
          <a:stretch>
            <a:fillRect/>
          </a:stretch>
        </p:blipFill>
        <p:spPr>
          <a:xfrm rot="-3940139">
            <a:off x="2667234" y="-973637"/>
            <a:ext cx="1310333" cy="1637901"/>
          </a:xfrm>
          <a:prstGeom prst="rect">
            <a:avLst/>
          </a:prstGeom>
          <a:noFill/>
          <a:ln>
            <a:noFill/>
          </a:ln>
        </p:spPr>
      </p:pic>
      <p:pic>
        <p:nvPicPr>
          <p:cNvPr id="308" name="Google Shape;308;p17"/>
          <p:cNvPicPr preferRelativeResize="0"/>
          <p:nvPr/>
        </p:nvPicPr>
        <p:blipFill>
          <a:blip r:embed="rId3">
            <a:alphaModFix/>
          </a:blip>
          <a:stretch>
            <a:fillRect/>
          </a:stretch>
        </p:blipFill>
        <p:spPr>
          <a:xfrm rot="10534119">
            <a:off x="-1012987" y="2778186"/>
            <a:ext cx="1609775" cy="1609775"/>
          </a:xfrm>
          <a:prstGeom prst="rect">
            <a:avLst/>
          </a:prstGeom>
          <a:noFill/>
          <a:ln>
            <a:noFill/>
          </a:ln>
        </p:spPr>
      </p:pic>
      <p:grpSp>
        <p:nvGrpSpPr>
          <p:cNvPr id="309" name="Google Shape;309;p17"/>
          <p:cNvGrpSpPr/>
          <p:nvPr/>
        </p:nvGrpSpPr>
        <p:grpSpPr>
          <a:xfrm rot="3300310">
            <a:off x="528917" y="4480154"/>
            <a:ext cx="368361" cy="462248"/>
            <a:chOff x="3216212" y="4248000"/>
            <a:chExt cx="368363" cy="462250"/>
          </a:xfrm>
        </p:grpSpPr>
        <p:sp>
          <p:nvSpPr>
            <p:cNvPr id="310" name="Google Shape;310;p17"/>
            <p:cNvSpPr/>
            <p:nvPr/>
          </p:nvSpPr>
          <p:spPr>
            <a:xfrm>
              <a:off x="3376650" y="4627525"/>
              <a:ext cx="207925" cy="82725"/>
            </a:xfrm>
            <a:custGeom>
              <a:avLst/>
              <a:gdLst/>
              <a:ahLst/>
              <a:cxnLst/>
              <a:rect l="l" t="t" r="r" b="b"/>
              <a:pathLst>
                <a:path w="8317" h="3309" extrusionOk="0">
                  <a:moveTo>
                    <a:pt x="5107" y="0"/>
                  </a:moveTo>
                  <a:cubicBezTo>
                    <a:pt x="4840" y="0"/>
                    <a:pt x="4578" y="46"/>
                    <a:pt x="4341" y="150"/>
                  </a:cubicBezTo>
                  <a:lnTo>
                    <a:pt x="4141" y="150"/>
                  </a:lnTo>
                  <a:cubicBezTo>
                    <a:pt x="4123" y="149"/>
                    <a:pt x="4106" y="149"/>
                    <a:pt x="4088" y="149"/>
                  </a:cubicBezTo>
                  <a:cubicBezTo>
                    <a:pt x="2672" y="149"/>
                    <a:pt x="1" y="2758"/>
                    <a:pt x="2373" y="3252"/>
                  </a:cubicBezTo>
                  <a:cubicBezTo>
                    <a:pt x="2537" y="3291"/>
                    <a:pt x="2686" y="3309"/>
                    <a:pt x="2824" y="3309"/>
                  </a:cubicBezTo>
                  <a:cubicBezTo>
                    <a:pt x="3389" y="3309"/>
                    <a:pt x="3785" y="3020"/>
                    <a:pt x="4374" y="2752"/>
                  </a:cubicBezTo>
                  <a:cubicBezTo>
                    <a:pt x="4975" y="2485"/>
                    <a:pt x="5642" y="2485"/>
                    <a:pt x="6242" y="2285"/>
                  </a:cubicBezTo>
                  <a:cubicBezTo>
                    <a:pt x="8316" y="1517"/>
                    <a:pt x="6639" y="0"/>
                    <a:pt x="51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7"/>
            <p:cNvSpPr/>
            <p:nvPr/>
          </p:nvSpPr>
          <p:spPr>
            <a:xfrm>
              <a:off x="3216212" y="4448303"/>
              <a:ext cx="89625" cy="60975"/>
            </a:xfrm>
            <a:custGeom>
              <a:avLst/>
              <a:gdLst/>
              <a:ahLst/>
              <a:cxnLst/>
              <a:rect l="l" t="t" r="r" b="b"/>
              <a:pathLst>
                <a:path w="3585" h="2439" extrusionOk="0">
                  <a:moveTo>
                    <a:pt x="1535" y="1"/>
                  </a:moveTo>
                  <a:cubicBezTo>
                    <a:pt x="948" y="1"/>
                    <a:pt x="389" y="211"/>
                    <a:pt x="234" y="738"/>
                  </a:cubicBezTo>
                  <a:cubicBezTo>
                    <a:pt x="0" y="1405"/>
                    <a:pt x="501" y="2072"/>
                    <a:pt x="1101" y="2306"/>
                  </a:cubicBezTo>
                  <a:cubicBezTo>
                    <a:pt x="1317" y="2392"/>
                    <a:pt x="1592" y="2438"/>
                    <a:pt x="1876" y="2438"/>
                  </a:cubicBezTo>
                  <a:cubicBezTo>
                    <a:pt x="2689" y="2438"/>
                    <a:pt x="3584" y="2061"/>
                    <a:pt x="3436" y="1172"/>
                  </a:cubicBezTo>
                  <a:cubicBezTo>
                    <a:pt x="3303" y="504"/>
                    <a:pt x="2469" y="71"/>
                    <a:pt x="1668" y="4"/>
                  </a:cubicBezTo>
                  <a:cubicBezTo>
                    <a:pt x="1624" y="2"/>
                    <a:pt x="1579" y="1"/>
                    <a:pt x="15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7"/>
            <p:cNvSpPr/>
            <p:nvPr/>
          </p:nvSpPr>
          <p:spPr>
            <a:xfrm>
              <a:off x="3401775" y="4248000"/>
              <a:ext cx="132600" cy="91100"/>
            </a:xfrm>
            <a:custGeom>
              <a:avLst/>
              <a:gdLst/>
              <a:ahLst/>
              <a:cxnLst/>
              <a:rect l="l" t="t" r="r" b="b"/>
              <a:pathLst>
                <a:path w="5304" h="3644" extrusionOk="0">
                  <a:moveTo>
                    <a:pt x="4135" y="1"/>
                  </a:moveTo>
                  <a:cubicBezTo>
                    <a:pt x="2923" y="1"/>
                    <a:pt x="373" y="328"/>
                    <a:pt x="67" y="1221"/>
                  </a:cubicBezTo>
                  <a:cubicBezTo>
                    <a:pt x="0" y="1488"/>
                    <a:pt x="100" y="1788"/>
                    <a:pt x="467" y="2155"/>
                  </a:cubicBezTo>
                  <a:cubicBezTo>
                    <a:pt x="1034" y="2722"/>
                    <a:pt x="2268" y="2822"/>
                    <a:pt x="3002" y="3089"/>
                  </a:cubicBezTo>
                  <a:cubicBezTo>
                    <a:pt x="3578" y="3300"/>
                    <a:pt x="4142" y="3643"/>
                    <a:pt x="4556" y="3643"/>
                  </a:cubicBezTo>
                  <a:cubicBezTo>
                    <a:pt x="4862" y="3643"/>
                    <a:pt x="5085" y="3456"/>
                    <a:pt x="5171" y="2889"/>
                  </a:cubicBezTo>
                  <a:cubicBezTo>
                    <a:pt x="5304" y="2121"/>
                    <a:pt x="5070" y="787"/>
                    <a:pt x="4770" y="87"/>
                  </a:cubicBezTo>
                  <a:cubicBezTo>
                    <a:pt x="4755" y="32"/>
                    <a:pt x="4508" y="1"/>
                    <a:pt x="41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5871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55"/>
        <p:cNvGrpSpPr/>
        <p:nvPr/>
      </p:nvGrpSpPr>
      <p:grpSpPr>
        <a:xfrm>
          <a:off x="0" y="0"/>
          <a:ext cx="0" cy="0"/>
          <a:chOff x="0" y="0"/>
          <a:chExt cx="0" cy="0"/>
        </a:xfrm>
      </p:grpSpPr>
      <p:pic>
        <p:nvPicPr>
          <p:cNvPr id="356" name="Google Shape;356;p20"/>
          <p:cNvPicPr preferRelativeResize="0"/>
          <p:nvPr/>
        </p:nvPicPr>
        <p:blipFill>
          <a:blip r:embed="rId2">
            <a:alphaModFix amt="69000"/>
          </a:blip>
          <a:stretch>
            <a:fillRect/>
          </a:stretch>
        </p:blipFill>
        <p:spPr>
          <a:xfrm>
            <a:off x="0" y="0"/>
            <a:ext cx="9144000" cy="5143500"/>
          </a:xfrm>
          <a:prstGeom prst="rect">
            <a:avLst/>
          </a:prstGeom>
          <a:noFill/>
          <a:ln>
            <a:noFill/>
          </a:ln>
        </p:spPr>
      </p:pic>
      <p:sp>
        <p:nvSpPr>
          <p:cNvPr id="357" name="Google Shape;357;p20"/>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58" name="Google Shape;358;p20"/>
          <p:cNvSpPr txBox="1">
            <a:spLocks noGrp="1"/>
          </p:cNvSpPr>
          <p:nvPr>
            <p:ph type="subTitle" idx="1"/>
          </p:nvPr>
        </p:nvSpPr>
        <p:spPr>
          <a:xfrm>
            <a:off x="1082425" y="2041377"/>
            <a:ext cx="2057400" cy="784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359" name="Google Shape;359;p20"/>
          <p:cNvSpPr txBox="1">
            <a:spLocks noGrp="1"/>
          </p:cNvSpPr>
          <p:nvPr>
            <p:ph type="subTitle" idx="2"/>
          </p:nvPr>
        </p:nvSpPr>
        <p:spPr>
          <a:xfrm>
            <a:off x="1082425" y="1764325"/>
            <a:ext cx="2057400" cy="393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000"/>
              <a:buFont typeface="Neucha"/>
              <a:buNone/>
              <a:defRPr sz="2000" b="1">
                <a:latin typeface="Neucha"/>
                <a:ea typeface="Neucha"/>
                <a:cs typeface="Neucha"/>
                <a:sym typeface="Neucha"/>
              </a:defRPr>
            </a:lvl1pPr>
            <a:lvl2pPr lvl="1" algn="r" rtl="0">
              <a:lnSpc>
                <a:spcPct val="100000"/>
              </a:lnSpc>
              <a:spcBef>
                <a:spcPts val="0"/>
              </a:spcBef>
              <a:spcAft>
                <a:spcPts val="0"/>
              </a:spcAft>
              <a:buSzPts val="2000"/>
              <a:buFont typeface="Neucha"/>
              <a:buNone/>
              <a:defRPr sz="2000" b="1">
                <a:latin typeface="Neucha"/>
                <a:ea typeface="Neucha"/>
                <a:cs typeface="Neucha"/>
                <a:sym typeface="Neucha"/>
              </a:defRPr>
            </a:lvl2pPr>
            <a:lvl3pPr lvl="2" algn="r" rtl="0">
              <a:lnSpc>
                <a:spcPct val="100000"/>
              </a:lnSpc>
              <a:spcBef>
                <a:spcPts val="0"/>
              </a:spcBef>
              <a:spcAft>
                <a:spcPts val="0"/>
              </a:spcAft>
              <a:buSzPts val="2000"/>
              <a:buFont typeface="Neucha"/>
              <a:buNone/>
              <a:defRPr sz="2000" b="1">
                <a:latin typeface="Neucha"/>
                <a:ea typeface="Neucha"/>
                <a:cs typeface="Neucha"/>
                <a:sym typeface="Neucha"/>
              </a:defRPr>
            </a:lvl3pPr>
            <a:lvl4pPr lvl="3" algn="r" rtl="0">
              <a:lnSpc>
                <a:spcPct val="100000"/>
              </a:lnSpc>
              <a:spcBef>
                <a:spcPts val="0"/>
              </a:spcBef>
              <a:spcAft>
                <a:spcPts val="0"/>
              </a:spcAft>
              <a:buSzPts val="2000"/>
              <a:buFont typeface="Neucha"/>
              <a:buNone/>
              <a:defRPr sz="2000" b="1">
                <a:latin typeface="Neucha"/>
                <a:ea typeface="Neucha"/>
                <a:cs typeface="Neucha"/>
                <a:sym typeface="Neucha"/>
              </a:defRPr>
            </a:lvl4pPr>
            <a:lvl5pPr lvl="4" algn="r" rtl="0">
              <a:lnSpc>
                <a:spcPct val="100000"/>
              </a:lnSpc>
              <a:spcBef>
                <a:spcPts val="0"/>
              </a:spcBef>
              <a:spcAft>
                <a:spcPts val="0"/>
              </a:spcAft>
              <a:buSzPts val="2000"/>
              <a:buFont typeface="Neucha"/>
              <a:buNone/>
              <a:defRPr sz="2000" b="1">
                <a:latin typeface="Neucha"/>
                <a:ea typeface="Neucha"/>
                <a:cs typeface="Neucha"/>
                <a:sym typeface="Neucha"/>
              </a:defRPr>
            </a:lvl5pPr>
            <a:lvl6pPr lvl="5" algn="r" rtl="0">
              <a:lnSpc>
                <a:spcPct val="100000"/>
              </a:lnSpc>
              <a:spcBef>
                <a:spcPts val="0"/>
              </a:spcBef>
              <a:spcAft>
                <a:spcPts val="0"/>
              </a:spcAft>
              <a:buSzPts val="2000"/>
              <a:buFont typeface="Neucha"/>
              <a:buNone/>
              <a:defRPr sz="2000" b="1">
                <a:latin typeface="Neucha"/>
                <a:ea typeface="Neucha"/>
                <a:cs typeface="Neucha"/>
                <a:sym typeface="Neucha"/>
              </a:defRPr>
            </a:lvl6pPr>
            <a:lvl7pPr lvl="6" algn="r" rtl="0">
              <a:lnSpc>
                <a:spcPct val="100000"/>
              </a:lnSpc>
              <a:spcBef>
                <a:spcPts val="0"/>
              </a:spcBef>
              <a:spcAft>
                <a:spcPts val="0"/>
              </a:spcAft>
              <a:buSzPts val="2000"/>
              <a:buFont typeface="Neucha"/>
              <a:buNone/>
              <a:defRPr sz="2000" b="1">
                <a:latin typeface="Neucha"/>
                <a:ea typeface="Neucha"/>
                <a:cs typeface="Neucha"/>
                <a:sym typeface="Neucha"/>
              </a:defRPr>
            </a:lvl7pPr>
            <a:lvl8pPr lvl="7" algn="r" rtl="0">
              <a:lnSpc>
                <a:spcPct val="100000"/>
              </a:lnSpc>
              <a:spcBef>
                <a:spcPts val="0"/>
              </a:spcBef>
              <a:spcAft>
                <a:spcPts val="0"/>
              </a:spcAft>
              <a:buSzPts val="2000"/>
              <a:buFont typeface="Neucha"/>
              <a:buNone/>
              <a:defRPr sz="2000" b="1">
                <a:latin typeface="Neucha"/>
                <a:ea typeface="Neucha"/>
                <a:cs typeface="Neucha"/>
                <a:sym typeface="Neucha"/>
              </a:defRPr>
            </a:lvl8pPr>
            <a:lvl9pPr lvl="8" algn="r" rtl="0">
              <a:lnSpc>
                <a:spcPct val="100000"/>
              </a:lnSpc>
              <a:spcBef>
                <a:spcPts val="0"/>
              </a:spcBef>
              <a:spcAft>
                <a:spcPts val="0"/>
              </a:spcAft>
              <a:buSzPts val="2000"/>
              <a:buFont typeface="Neucha"/>
              <a:buNone/>
              <a:defRPr sz="2000" b="1">
                <a:latin typeface="Neucha"/>
                <a:ea typeface="Neucha"/>
                <a:cs typeface="Neucha"/>
                <a:sym typeface="Neucha"/>
              </a:defRPr>
            </a:lvl9pPr>
          </a:lstStyle>
          <a:p>
            <a:endParaRPr/>
          </a:p>
        </p:txBody>
      </p:sp>
      <p:sp>
        <p:nvSpPr>
          <p:cNvPr id="360" name="Google Shape;360;p20"/>
          <p:cNvSpPr txBox="1">
            <a:spLocks noGrp="1"/>
          </p:cNvSpPr>
          <p:nvPr>
            <p:ph type="subTitle" idx="3"/>
          </p:nvPr>
        </p:nvSpPr>
        <p:spPr>
          <a:xfrm>
            <a:off x="6004175" y="2041377"/>
            <a:ext cx="2057400" cy="78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61" name="Google Shape;361;p20"/>
          <p:cNvSpPr txBox="1">
            <a:spLocks noGrp="1"/>
          </p:cNvSpPr>
          <p:nvPr>
            <p:ph type="subTitle" idx="4"/>
          </p:nvPr>
        </p:nvSpPr>
        <p:spPr>
          <a:xfrm>
            <a:off x="6004175" y="1764325"/>
            <a:ext cx="20574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Neucha"/>
              <a:buNone/>
              <a:defRPr sz="2000" b="1">
                <a:latin typeface="Neucha"/>
                <a:ea typeface="Neucha"/>
                <a:cs typeface="Neucha"/>
                <a:sym typeface="Neucha"/>
              </a:defRPr>
            </a:lvl1pPr>
            <a:lvl2pPr lvl="1" rtl="0">
              <a:lnSpc>
                <a:spcPct val="100000"/>
              </a:lnSpc>
              <a:spcBef>
                <a:spcPts val="0"/>
              </a:spcBef>
              <a:spcAft>
                <a:spcPts val="0"/>
              </a:spcAft>
              <a:buSzPts val="2000"/>
              <a:buFont typeface="Neucha"/>
              <a:buNone/>
              <a:defRPr sz="2000" b="1">
                <a:latin typeface="Neucha"/>
                <a:ea typeface="Neucha"/>
                <a:cs typeface="Neucha"/>
                <a:sym typeface="Neucha"/>
              </a:defRPr>
            </a:lvl2pPr>
            <a:lvl3pPr lvl="2" rtl="0">
              <a:lnSpc>
                <a:spcPct val="100000"/>
              </a:lnSpc>
              <a:spcBef>
                <a:spcPts val="0"/>
              </a:spcBef>
              <a:spcAft>
                <a:spcPts val="0"/>
              </a:spcAft>
              <a:buSzPts val="2000"/>
              <a:buFont typeface="Neucha"/>
              <a:buNone/>
              <a:defRPr sz="2000" b="1">
                <a:latin typeface="Neucha"/>
                <a:ea typeface="Neucha"/>
                <a:cs typeface="Neucha"/>
                <a:sym typeface="Neucha"/>
              </a:defRPr>
            </a:lvl3pPr>
            <a:lvl4pPr lvl="3" rtl="0">
              <a:lnSpc>
                <a:spcPct val="100000"/>
              </a:lnSpc>
              <a:spcBef>
                <a:spcPts val="0"/>
              </a:spcBef>
              <a:spcAft>
                <a:spcPts val="0"/>
              </a:spcAft>
              <a:buSzPts val="2000"/>
              <a:buFont typeface="Neucha"/>
              <a:buNone/>
              <a:defRPr sz="2000" b="1">
                <a:latin typeface="Neucha"/>
                <a:ea typeface="Neucha"/>
                <a:cs typeface="Neucha"/>
                <a:sym typeface="Neucha"/>
              </a:defRPr>
            </a:lvl4pPr>
            <a:lvl5pPr lvl="4" rtl="0">
              <a:lnSpc>
                <a:spcPct val="100000"/>
              </a:lnSpc>
              <a:spcBef>
                <a:spcPts val="0"/>
              </a:spcBef>
              <a:spcAft>
                <a:spcPts val="0"/>
              </a:spcAft>
              <a:buSzPts val="2000"/>
              <a:buFont typeface="Neucha"/>
              <a:buNone/>
              <a:defRPr sz="2000" b="1">
                <a:latin typeface="Neucha"/>
                <a:ea typeface="Neucha"/>
                <a:cs typeface="Neucha"/>
                <a:sym typeface="Neucha"/>
              </a:defRPr>
            </a:lvl5pPr>
            <a:lvl6pPr lvl="5" rtl="0">
              <a:lnSpc>
                <a:spcPct val="100000"/>
              </a:lnSpc>
              <a:spcBef>
                <a:spcPts val="0"/>
              </a:spcBef>
              <a:spcAft>
                <a:spcPts val="0"/>
              </a:spcAft>
              <a:buSzPts val="2000"/>
              <a:buFont typeface="Neucha"/>
              <a:buNone/>
              <a:defRPr sz="2000" b="1">
                <a:latin typeface="Neucha"/>
                <a:ea typeface="Neucha"/>
                <a:cs typeface="Neucha"/>
                <a:sym typeface="Neucha"/>
              </a:defRPr>
            </a:lvl6pPr>
            <a:lvl7pPr lvl="6" rtl="0">
              <a:lnSpc>
                <a:spcPct val="100000"/>
              </a:lnSpc>
              <a:spcBef>
                <a:spcPts val="0"/>
              </a:spcBef>
              <a:spcAft>
                <a:spcPts val="0"/>
              </a:spcAft>
              <a:buSzPts val="2000"/>
              <a:buFont typeface="Neucha"/>
              <a:buNone/>
              <a:defRPr sz="2000" b="1">
                <a:latin typeface="Neucha"/>
                <a:ea typeface="Neucha"/>
                <a:cs typeface="Neucha"/>
                <a:sym typeface="Neucha"/>
              </a:defRPr>
            </a:lvl7pPr>
            <a:lvl8pPr lvl="7" rtl="0">
              <a:lnSpc>
                <a:spcPct val="100000"/>
              </a:lnSpc>
              <a:spcBef>
                <a:spcPts val="0"/>
              </a:spcBef>
              <a:spcAft>
                <a:spcPts val="0"/>
              </a:spcAft>
              <a:buSzPts val="2000"/>
              <a:buFont typeface="Neucha"/>
              <a:buNone/>
              <a:defRPr sz="2000" b="1">
                <a:latin typeface="Neucha"/>
                <a:ea typeface="Neucha"/>
                <a:cs typeface="Neucha"/>
                <a:sym typeface="Neucha"/>
              </a:defRPr>
            </a:lvl8pPr>
            <a:lvl9pPr lvl="8" rtl="0">
              <a:lnSpc>
                <a:spcPct val="100000"/>
              </a:lnSpc>
              <a:spcBef>
                <a:spcPts val="0"/>
              </a:spcBef>
              <a:spcAft>
                <a:spcPts val="0"/>
              </a:spcAft>
              <a:buSzPts val="2000"/>
              <a:buFont typeface="Neucha"/>
              <a:buNone/>
              <a:defRPr sz="2000" b="1">
                <a:latin typeface="Neucha"/>
                <a:ea typeface="Neucha"/>
                <a:cs typeface="Neucha"/>
                <a:sym typeface="Neucha"/>
              </a:defRPr>
            </a:lvl9pPr>
          </a:lstStyle>
          <a:p>
            <a:endParaRPr/>
          </a:p>
        </p:txBody>
      </p:sp>
      <p:sp>
        <p:nvSpPr>
          <p:cNvPr id="362" name="Google Shape;362;p20"/>
          <p:cNvSpPr txBox="1">
            <a:spLocks noGrp="1"/>
          </p:cNvSpPr>
          <p:nvPr>
            <p:ph type="subTitle" idx="5"/>
          </p:nvPr>
        </p:nvSpPr>
        <p:spPr>
          <a:xfrm>
            <a:off x="1082425" y="3483777"/>
            <a:ext cx="2057400" cy="784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363" name="Google Shape;363;p20"/>
          <p:cNvSpPr txBox="1">
            <a:spLocks noGrp="1"/>
          </p:cNvSpPr>
          <p:nvPr>
            <p:ph type="subTitle" idx="6"/>
          </p:nvPr>
        </p:nvSpPr>
        <p:spPr>
          <a:xfrm>
            <a:off x="1082425" y="3206725"/>
            <a:ext cx="2057400" cy="393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000"/>
              <a:buFont typeface="Neucha"/>
              <a:buNone/>
              <a:defRPr sz="2000" b="1">
                <a:latin typeface="Neucha"/>
                <a:ea typeface="Neucha"/>
                <a:cs typeface="Neucha"/>
                <a:sym typeface="Neucha"/>
              </a:defRPr>
            </a:lvl1pPr>
            <a:lvl2pPr lvl="1" algn="r" rtl="0">
              <a:lnSpc>
                <a:spcPct val="100000"/>
              </a:lnSpc>
              <a:spcBef>
                <a:spcPts val="0"/>
              </a:spcBef>
              <a:spcAft>
                <a:spcPts val="0"/>
              </a:spcAft>
              <a:buSzPts val="2000"/>
              <a:buFont typeface="Neucha"/>
              <a:buNone/>
              <a:defRPr sz="2000" b="1">
                <a:latin typeface="Neucha"/>
                <a:ea typeface="Neucha"/>
                <a:cs typeface="Neucha"/>
                <a:sym typeface="Neucha"/>
              </a:defRPr>
            </a:lvl2pPr>
            <a:lvl3pPr lvl="2" algn="r" rtl="0">
              <a:lnSpc>
                <a:spcPct val="100000"/>
              </a:lnSpc>
              <a:spcBef>
                <a:spcPts val="0"/>
              </a:spcBef>
              <a:spcAft>
                <a:spcPts val="0"/>
              </a:spcAft>
              <a:buSzPts val="2000"/>
              <a:buFont typeface="Neucha"/>
              <a:buNone/>
              <a:defRPr sz="2000" b="1">
                <a:latin typeface="Neucha"/>
                <a:ea typeface="Neucha"/>
                <a:cs typeface="Neucha"/>
                <a:sym typeface="Neucha"/>
              </a:defRPr>
            </a:lvl3pPr>
            <a:lvl4pPr lvl="3" algn="r" rtl="0">
              <a:lnSpc>
                <a:spcPct val="100000"/>
              </a:lnSpc>
              <a:spcBef>
                <a:spcPts val="0"/>
              </a:spcBef>
              <a:spcAft>
                <a:spcPts val="0"/>
              </a:spcAft>
              <a:buSzPts val="2000"/>
              <a:buFont typeface="Neucha"/>
              <a:buNone/>
              <a:defRPr sz="2000" b="1">
                <a:latin typeface="Neucha"/>
                <a:ea typeface="Neucha"/>
                <a:cs typeface="Neucha"/>
                <a:sym typeface="Neucha"/>
              </a:defRPr>
            </a:lvl4pPr>
            <a:lvl5pPr lvl="4" algn="r" rtl="0">
              <a:lnSpc>
                <a:spcPct val="100000"/>
              </a:lnSpc>
              <a:spcBef>
                <a:spcPts val="0"/>
              </a:spcBef>
              <a:spcAft>
                <a:spcPts val="0"/>
              </a:spcAft>
              <a:buSzPts val="2000"/>
              <a:buFont typeface="Neucha"/>
              <a:buNone/>
              <a:defRPr sz="2000" b="1">
                <a:latin typeface="Neucha"/>
                <a:ea typeface="Neucha"/>
                <a:cs typeface="Neucha"/>
                <a:sym typeface="Neucha"/>
              </a:defRPr>
            </a:lvl5pPr>
            <a:lvl6pPr lvl="5" algn="r" rtl="0">
              <a:lnSpc>
                <a:spcPct val="100000"/>
              </a:lnSpc>
              <a:spcBef>
                <a:spcPts val="0"/>
              </a:spcBef>
              <a:spcAft>
                <a:spcPts val="0"/>
              </a:spcAft>
              <a:buSzPts val="2000"/>
              <a:buFont typeface="Neucha"/>
              <a:buNone/>
              <a:defRPr sz="2000" b="1">
                <a:latin typeface="Neucha"/>
                <a:ea typeface="Neucha"/>
                <a:cs typeface="Neucha"/>
                <a:sym typeface="Neucha"/>
              </a:defRPr>
            </a:lvl6pPr>
            <a:lvl7pPr lvl="6" algn="r" rtl="0">
              <a:lnSpc>
                <a:spcPct val="100000"/>
              </a:lnSpc>
              <a:spcBef>
                <a:spcPts val="0"/>
              </a:spcBef>
              <a:spcAft>
                <a:spcPts val="0"/>
              </a:spcAft>
              <a:buSzPts val="2000"/>
              <a:buFont typeface="Neucha"/>
              <a:buNone/>
              <a:defRPr sz="2000" b="1">
                <a:latin typeface="Neucha"/>
                <a:ea typeface="Neucha"/>
                <a:cs typeface="Neucha"/>
                <a:sym typeface="Neucha"/>
              </a:defRPr>
            </a:lvl7pPr>
            <a:lvl8pPr lvl="7" algn="r" rtl="0">
              <a:lnSpc>
                <a:spcPct val="100000"/>
              </a:lnSpc>
              <a:spcBef>
                <a:spcPts val="0"/>
              </a:spcBef>
              <a:spcAft>
                <a:spcPts val="0"/>
              </a:spcAft>
              <a:buSzPts val="2000"/>
              <a:buFont typeface="Neucha"/>
              <a:buNone/>
              <a:defRPr sz="2000" b="1">
                <a:latin typeface="Neucha"/>
                <a:ea typeface="Neucha"/>
                <a:cs typeface="Neucha"/>
                <a:sym typeface="Neucha"/>
              </a:defRPr>
            </a:lvl8pPr>
            <a:lvl9pPr lvl="8" algn="r" rtl="0">
              <a:lnSpc>
                <a:spcPct val="100000"/>
              </a:lnSpc>
              <a:spcBef>
                <a:spcPts val="0"/>
              </a:spcBef>
              <a:spcAft>
                <a:spcPts val="0"/>
              </a:spcAft>
              <a:buSzPts val="2000"/>
              <a:buFont typeface="Neucha"/>
              <a:buNone/>
              <a:defRPr sz="2000" b="1">
                <a:latin typeface="Neucha"/>
                <a:ea typeface="Neucha"/>
                <a:cs typeface="Neucha"/>
                <a:sym typeface="Neucha"/>
              </a:defRPr>
            </a:lvl9pPr>
          </a:lstStyle>
          <a:p>
            <a:endParaRPr/>
          </a:p>
        </p:txBody>
      </p:sp>
      <p:sp>
        <p:nvSpPr>
          <p:cNvPr id="364" name="Google Shape;364;p20"/>
          <p:cNvSpPr txBox="1">
            <a:spLocks noGrp="1"/>
          </p:cNvSpPr>
          <p:nvPr>
            <p:ph type="subTitle" idx="7"/>
          </p:nvPr>
        </p:nvSpPr>
        <p:spPr>
          <a:xfrm>
            <a:off x="6004175" y="3483777"/>
            <a:ext cx="2057400" cy="78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65" name="Google Shape;365;p20"/>
          <p:cNvSpPr txBox="1">
            <a:spLocks noGrp="1"/>
          </p:cNvSpPr>
          <p:nvPr>
            <p:ph type="subTitle" idx="8"/>
          </p:nvPr>
        </p:nvSpPr>
        <p:spPr>
          <a:xfrm>
            <a:off x="6004175" y="3206725"/>
            <a:ext cx="20574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Neucha"/>
              <a:buNone/>
              <a:defRPr sz="2000" b="1">
                <a:latin typeface="Neucha"/>
                <a:ea typeface="Neucha"/>
                <a:cs typeface="Neucha"/>
                <a:sym typeface="Neucha"/>
              </a:defRPr>
            </a:lvl1pPr>
            <a:lvl2pPr lvl="1" rtl="0">
              <a:lnSpc>
                <a:spcPct val="100000"/>
              </a:lnSpc>
              <a:spcBef>
                <a:spcPts val="0"/>
              </a:spcBef>
              <a:spcAft>
                <a:spcPts val="0"/>
              </a:spcAft>
              <a:buSzPts val="2000"/>
              <a:buFont typeface="Neucha"/>
              <a:buNone/>
              <a:defRPr sz="2000" b="1">
                <a:latin typeface="Neucha"/>
                <a:ea typeface="Neucha"/>
                <a:cs typeface="Neucha"/>
                <a:sym typeface="Neucha"/>
              </a:defRPr>
            </a:lvl2pPr>
            <a:lvl3pPr lvl="2" rtl="0">
              <a:lnSpc>
                <a:spcPct val="100000"/>
              </a:lnSpc>
              <a:spcBef>
                <a:spcPts val="0"/>
              </a:spcBef>
              <a:spcAft>
                <a:spcPts val="0"/>
              </a:spcAft>
              <a:buSzPts val="2000"/>
              <a:buFont typeface="Neucha"/>
              <a:buNone/>
              <a:defRPr sz="2000" b="1">
                <a:latin typeface="Neucha"/>
                <a:ea typeface="Neucha"/>
                <a:cs typeface="Neucha"/>
                <a:sym typeface="Neucha"/>
              </a:defRPr>
            </a:lvl3pPr>
            <a:lvl4pPr lvl="3" rtl="0">
              <a:lnSpc>
                <a:spcPct val="100000"/>
              </a:lnSpc>
              <a:spcBef>
                <a:spcPts val="0"/>
              </a:spcBef>
              <a:spcAft>
                <a:spcPts val="0"/>
              </a:spcAft>
              <a:buSzPts val="2000"/>
              <a:buFont typeface="Neucha"/>
              <a:buNone/>
              <a:defRPr sz="2000" b="1">
                <a:latin typeface="Neucha"/>
                <a:ea typeface="Neucha"/>
                <a:cs typeface="Neucha"/>
                <a:sym typeface="Neucha"/>
              </a:defRPr>
            </a:lvl4pPr>
            <a:lvl5pPr lvl="4" rtl="0">
              <a:lnSpc>
                <a:spcPct val="100000"/>
              </a:lnSpc>
              <a:spcBef>
                <a:spcPts val="0"/>
              </a:spcBef>
              <a:spcAft>
                <a:spcPts val="0"/>
              </a:spcAft>
              <a:buSzPts val="2000"/>
              <a:buFont typeface="Neucha"/>
              <a:buNone/>
              <a:defRPr sz="2000" b="1">
                <a:latin typeface="Neucha"/>
                <a:ea typeface="Neucha"/>
                <a:cs typeface="Neucha"/>
                <a:sym typeface="Neucha"/>
              </a:defRPr>
            </a:lvl5pPr>
            <a:lvl6pPr lvl="5" rtl="0">
              <a:lnSpc>
                <a:spcPct val="100000"/>
              </a:lnSpc>
              <a:spcBef>
                <a:spcPts val="0"/>
              </a:spcBef>
              <a:spcAft>
                <a:spcPts val="0"/>
              </a:spcAft>
              <a:buSzPts val="2000"/>
              <a:buFont typeface="Neucha"/>
              <a:buNone/>
              <a:defRPr sz="2000" b="1">
                <a:latin typeface="Neucha"/>
                <a:ea typeface="Neucha"/>
                <a:cs typeface="Neucha"/>
                <a:sym typeface="Neucha"/>
              </a:defRPr>
            </a:lvl6pPr>
            <a:lvl7pPr lvl="6" rtl="0">
              <a:lnSpc>
                <a:spcPct val="100000"/>
              </a:lnSpc>
              <a:spcBef>
                <a:spcPts val="0"/>
              </a:spcBef>
              <a:spcAft>
                <a:spcPts val="0"/>
              </a:spcAft>
              <a:buSzPts val="2000"/>
              <a:buFont typeface="Neucha"/>
              <a:buNone/>
              <a:defRPr sz="2000" b="1">
                <a:latin typeface="Neucha"/>
                <a:ea typeface="Neucha"/>
                <a:cs typeface="Neucha"/>
                <a:sym typeface="Neucha"/>
              </a:defRPr>
            </a:lvl7pPr>
            <a:lvl8pPr lvl="7" rtl="0">
              <a:lnSpc>
                <a:spcPct val="100000"/>
              </a:lnSpc>
              <a:spcBef>
                <a:spcPts val="0"/>
              </a:spcBef>
              <a:spcAft>
                <a:spcPts val="0"/>
              </a:spcAft>
              <a:buSzPts val="2000"/>
              <a:buFont typeface="Neucha"/>
              <a:buNone/>
              <a:defRPr sz="2000" b="1">
                <a:latin typeface="Neucha"/>
                <a:ea typeface="Neucha"/>
                <a:cs typeface="Neucha"/>
                <a:sym typeface="Neucha"/>
              </a:defRPr>
            </a:lvl8pPr>
            <a:lvl9pPr lvl="8" rtl="0">
              <a:lnSpc>
                <a:spcPct val="100000"/>
              </a:lnSpc>
              <a:spcBef>
                <a:spcPts val="0"/>
              </a:spcBef>
              <a:spcAft>
                <a:spcPts val="0"/>
              </a:spcAft>
              <a:buSzPts val="2000"/>
              <a:buFont typeface="Neucha"/>
              <a:buNone/>
              <a:defRPr sz="2000" b="1">
                <a:latin typeface="Neucha"/>
                <a:ea typeface="Neucha"/>
                <a:cs typeface="Neucha"/>
                <a:sym typeface="Neucha"/>
              </a:defRPr>
            </a:lvl9pPr>
          </a:lstStyle>
          <a:p>
            <a:endParaRPr/>
          </a:p>
        </p:txBody>
      </p:sp>
      <p:sp>
        <p:nvSpPr>
          <p:cNvPr id="366" name="Google Shape;366;p20"/>
          <p:cNvSpPr/>
          <p:nvPr/>
        </p:nvSpPr>
        <p:spPr>
          <a:xfrm rot="-10004604">
            <a:off x="8658538" y="1448163"/>
            <a:ext cx="471324" cy="3911626"/>
          </a:xfrm>
          <a:custGeom>
            <a:avLst/>
            <a:gdLst/>
            <a:ahLst/>
            <a:cxnLst/>
            <a:rect l="l" t="t" r="r" b="b"/>
            <a:pathLst>
              <a:path w="18854" h="121963" extrusionOk="0">
                <a:moveTo>
                  <a:pt x="11532" y="121944"/>
                </a:moveTo>
                <a:cubicBezTo>
                  <a:pt x="12151" y="121378"/>
                  <a:pt x="12345" y="120583"/>
                  <a:pt x="12558" y="119822"/>
                </a:cubicBezTo>
                <a:cubicBezTo>
                  <a:pt x="13442" y="116674"/>
                  <a:pt x="14256" y="113526"/>
                  <a:pt x="14698" y="110272"/>
                </a:cubicBezTo>
                <a:cubicBezTo>
                  <a:pt x="15228" y="106346"/>
                  <a:pt x="14928" y="102525"/>
                  <a:pt x="13583" y="98794"/>
                </a:cubicBezTo>
                <a:cubicBezTo>
                  <a:pt x="12646" y="96229"/>
                  <a:pt x="11656" y="93683"/>
                  <a:pt x="10630" y="91153"/>
                </a:cubicBezTo>
                <a:cubicBezTo>
                  <a:pt x="9976" y="89509"/>
                  <a:pt x="9498" y="87793"/>
                  <a:pt x="9410" y="85989"/>
                </a:cubicBezTo>
                <a:cubicBezTo>
                  <a:pt x="9339" y="83867"/>
                  <a:pt x="9905" y="81957"/>
                  <a:pt x="11214" y="80294"/>
                </a:cubicBezTo>
                <a:cubicBezTo>
                  <a:pt x="12186" y="79056"/>
                  <a:pt x="13247" y="77907"/>
                  <a:pt x="14220" y="76669"/>
                </a:cubicBezTo>
                <a:cubicBezTo>
                  <a:pt x="15759" y="74706"/>
                  <a:pt x="16838" y="72495"/>
                  <a:pt x="17351" y="70019"/>
                </a:cubicBezTo>
                <a:cubicBezTo>
                  <a:pt x="17687" y="68392"/>
                  <a:pt x="17580" y="66729"/>
                  <a:pt x="17351" y="65085"/>
                </a:cubicBezTo>
                <a:cubicBezTo>
                  <a:pt x="17032" y="62856"/>
                  <a:pt x="16502" y="60699"/>
                  <a:pt x="15317" y="58771"/>
                </a:cubicBezTo>
                <a:cubicBezTo>
                  <a:pt x="15016" y="58276"/>
                  <a:pt x="14680" y="57816"/>
                  <a:pt x="14309" y="57374"/>
                </a:cubicBezTo>
                <a:cubicBezTo>
                  <a:pt x="12646" y="55304"/>
                  <a:pt x="10736" y="53500"/>
                  <a:pt x="8914" y="51590"/>
                </a:cubicBezTo>
                <a:cubicBezTo>
                  <a:pt x="6969" y="49557"/>
                  <a:pt x="5130" y="47417"/>
                  <a:pt x="3927" y="44764"/>
                </a:cubicBezTo>
                <a:cubicBezTo>
                  <a:pt x="2813" y="42305"/>
                  <a:pt x="1929" y="39776"/>
                  <a:pt x="1380" y="37123"/>
                </a:cubicBezTo>
                <a:cubicBezTo>
                  <a:pt x="1115" y="35762"/>
                  <a:pt x="655" y="34453"/>
                  <a:pt x="478" y="33073"/>
                </a:cubicBezTo>
                <a:cubicBezTo>
                  <a:pt x="1" y="29324"/>
                  <a:pt x="797" y="25822"/>
                  <a:pt x="2424" y="22480"/>
                </a:cubicBezTo>
                <a:cubicBezTo>
                  <a:pt x="3520" y="20269"/>
                  <a:pt x="4617" y="18076"/>
                  <a:pt x="5289" y="15688"/>
                </a:cubicBezTo>
                <a:cubicBezTo>
                  <a:pt x="5908" y="13548"/>
                  <a:pt x="6262" y="11391"/>
                  <a:pt x="5943" y="9180"/>
                </a:cubicBezTo>
                <a:cubicBezTo>
                  <a:pt x="5696" y="7588"/>
                  <a:pt x="5094" y="6138"/>
                  <a:pt x="4351" y="4741"/>
                </a:cubicBezTo>
                <a:cubicBezTo>
                  <a:pt x="3786" y="3680"/>
                  <a:pt x="3167" y="2636"/>
                  <a:pt x="2548" y="1593"/>
                </a:cubicBezTo>
                <a:cubicBezTo>
                  <a:pt x="2265" y="1151"/>
                  <a:pt x="1946" y="726"/>
                  <a:pt x="1522" y="408"/>
                </a:cubicBezTo>
                <a:cubicBezTo>
                  <a:pt x="1416" y="337"/>
                  <a:pt x="1310" y="284"/>
                  <a:pt x="1398" y="142"/>
                </a:cubicBezTo>
                <a:cubicBezTo>
                  <a:pt x="1486" y="1"/>
                  <a:pt x="1610" y="72"/>
                  <a:pt x="1716" y="125"/>
                </a:cubicBezTo>
                <a:cubicBezTo>
                  <a:pt x="2088" y="355"/>
                  <a:pt x="2424" y="655"/>
                  <a:pt x="2671" y="1027"/>
                </a:cubicBezTo>
                <a:cubicBezTo>
                  <a:pt x="4086" y="3025"/>
                  <a:pt x="5377" y="5094"/>
                  <a:pt x="6155" y="7464"/>
                </a:cubicBezTo>
                <a:cubicBezTo>
                  <a:pt x="6651" y="8915"/>
                  <a:pt x="6792" y="10383"/>
                  <a:pt x="6686" y="11903"/>
                </a:cubicBezTo>
                <a:cubicBezTo>
                  <a:pt x="6456" y="15264"/>
                  <a:pt x="5289" y="18323"/>
                  <a:pt x="3839" y="21277"/>
                </a:cubicBezTo>
                <a:cubicBezTo>
                  <a:pt x="3078" y="22833"/>
                  <a:pt x="2282" y="24354"/>
                  <a:pt x="1805" y="26034"/>
                </a:cubicBezTo>
                <a:cubicBezTo>
                  <a:pt x="920" y="29112"/>
                  <a:pt x="814" y="32154"/>
                  <a:pt x="1716" y="35213"/>
                </a:cubicBezTo>
                <a:cubicBezTo>
                  <a:pt x="2141" y="36646"/>
                  <a:pt x="2406" y="38132"/>
                  <a:pt x="2830" y="39582"/>
                </a:cubicBezTo>
                <a:cubicBezTo>
                  <a:pt x="3998" y="43614"/>
                  <a:pt x="5926" y="47169"/>
                  <a:pt x="8791" y="50193"/>
                </a:cubicBezTo>
                <a:cubicBezTo>
                  <a:pt x="10135" y="51608"/>
                  <a:pt x="11603" y="52899"/>
                  <a:pt x="12894" y="54385"/>
                </a:cubicBezTo>
                <a:cubicBezTo>
                  <a:pt x="14114" y="55782"/>
                  <a:pt x="15440" y="57108"/>
                  <a:pt x="16360" y="58788"/>
                </a:cubicBezTo>
                <a:cubicBezTo>
                  <a:pt x="17492" y="60893"/>
                  <a:pt x="18005" y="63210"/>
                  <a:pt x="18306" y="65580"/>
                </a:cubicBezTo>
                <a:cubicBezTo>
                  <a:pt x="18854" y="69948"/>
                  <a:pt x="17545" y="73751"/>
                  <a:pt x="14963" y="77164"/>
                </a:cubicBezTo>
                <a:cubicBezTo>
                  <a:pt x="14114" y="78278"/>
                  <a:pt x="13194" y="79357"/>
                  <a:pt x="12292" y="80436"/>
                </a:cubicBezTo>
                <a:cubicBezTo>
                  <a:pt x="10400" y="82664"/>
                  <a:pt x="9976" y="85211"/>
                  <a:pt x="10648" y="88023"/>
                </a:cubicBezTo>
                <a:cubicBezTo>
                  <a:pt x="11125" y="89986"/>
                  <a:pt x="11939" y="91790"/>
                  <a:pt x="12699" y="93612"/>
                </a:cubicBezTo>
                <a:cubicBezTo>
                  <a:pt x="13796" y="96176"/>
                  <a:pt x="14680" y="98811"/>
                  <a:pt x="15405" y="101500"/>
                </a:cubicBezTo>
                <a:cubicBezTo>
                  <a:pt x="15900" y="103304"/>
                  <a:pt x="15953" y="105161"/>
                  <a:pt x="15900" y="107018"/>
                </a:cubicBezTo>
                <a:cubicBezTo>
                  <a:pt x="15847" y="108945"/>
                  <a:pt x="15617" y="110855"/>
                  <a:pt x="15211" y="112730"/>
                </a:cubicBezTo>
                <a:cubicBezTo>
                  <a:pt x="14645" y="115383"/>
                  <a:pt x="14079" y="118036"/>
                  <a:pt x="12929" y="120494"/>
                </a:cubicBezTo>
                <a:cubicBezTo>
                  <a:pt x="12664" y="121060"/>
                  <a:pt x="12381" y="121626"/>
                  <a:pt x="11833" y="121962"/>
                </a:cubicBezTo>
                <a:cubicBezTo>
                  <a:pt x="11744" y="121962"/>
                  <a:pt x="11638" y="121944"/>
                  <a:pt x="11532" y="12194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0"/>
          <p:cNvSpPr/>
          <p:nvPr/>
        </p:nvSpPr>
        <p:spPr>
          <a:xfrm rot="-2108562">
            <a:off x="1480496" y="4652636"/>
            <a:ext cx="1194244" cy="1100047"/>
          </a:xfrm>
          <a:custGeom>
            <a:avLst/>
            <a:gdLst/>
            <a:ahLst/>
            <a:cxnLst/>
            <a:rect l="l" t="t" r="r" b="b"/>
            <a:pathLst>
              <a:path w="47771" h="44003" extrusionOk="0">
                <a:moveTo>
                  <a:pt x="43809" y="44002"/>
                </a:moveTo>
                <a:cubicBezTo>
                  <a:pt x="45011" y="41880"/>
                  <a:pt x="45082" y="39457"/>
                  <a:pt x="45559" y="37158"/>
                </a:cubicBezTo>
                <a:cubicBezTo>
                  <a:pt x="45913" y="35531"/>
                  <a:pt x="46108" y="33869"/>
                  <a:pt x="46391" y="32241"/>
                </a:cubicBezTo>
                <a:cubicBezTo>
                  <a:pt x="47045" y="28333"/>
                  <a:pt x="46762" y="24495"/>
                  <a:pt x="45612" y="20710"/>
                </a:cubicBezTo>
                <a:cubicBezTo>
                  <a:pt x="45188" y="19331"/>
                  <a:pt x="44746" y="17951"/>
                  <a:pt x="43968" y="16713"/>
                </a:cubicBezTo>
                <a:cubicBezTo>
                  <a:pt x="43508" y="16006"/>
                  <a:pt x="42977" y="15369"/>
                  <a:pt x="42358" y="14803"/>
                </a:cubicBezTo>
                <a:cubicBezTo>
                  <a:pt x="41350" y="13884"/>
                  <a:pt x="40431" y="12911"/>
                  <a:pt x="39617" y="11850"/>
                </a:cubicBezTo>
                <a:cubicBezTo>
                  <a:pt x="38945" y="10965"/>
                  <a:pt x="38503" y="9993"/>
                  <a:pt x="38167" y="8967"/>
                </a:cubicBezTo>
                <a:cubicBezTo>
                  <a:pt x="37866" y="7994"/>
                  <a:pt x="37512" y="7057"/>
                  <a:pt x="37123" y="6120"/>
                </a:cubicBezTo>
                <a:cubicBezTo>
                  <a:pt x="36098" y="3697"/>
                  <a:pt x="34240" y="2246"/>
                  <a:pt x="31800" y="1468"/>
                </a:cubicBezTo>
                <a:cubicBezTo>
                  <a:pt x="30420" y="1026"/>
                  <a:pt x="29023" y="725"/>
                  <a:pt x="27573" y="796"/>
                </a:cubicBezTo>
                <a:cubicBezTo>
                  <a:pt x="25946" y="885"/>
                  <a:pt x="24407" y="1344"/>
                  <a:pt x="22904" y="1893"/>
                </a:cubicBezTo>
                <a:cubicBezTo>
                  <a:pt x="19597" y="3095"/>
                  <a:pt x="16395" y="4528"/>
                  <a:pt x="13300" y="6243"/>
                </a:cubicBezTo>
                <a:cubicBezTo>
                  <a:pt x="11408" y="7287"/>
                  <a:pt x="9427" y="8189"/>
                  <a:pt x="7517" y="9179"/>
                </a:cubicBezTo>
                <a:cubicBezTo>
                  <a:pt x="5766" y="10099"/>
                  <a:pt x="3962" y="10948"/>
                  <a:pt x="2211" y="11832"/>
                </a:cubicBezTo>
                <a:cubicBezTo>
                  <a:pt x="1628" y="12115"/>
                  <a:pt x="991" y="12257"/>
                  <a:pt x="354" y="12327"/>
                </a:cubicBezTo>
                <a:cubicBezTo>
                  <a:pt x="248" y="12327"/>
                  <a:pt x="89" y="12380"/>
                  <a:pt x="36" y="12203"/>
                </a:cubicBezTo>
                <a:cubicBezTo>
                  <a:pt x="1" y="12044"/>
                  <a:pt x="125" y="11974"/>
                  <a:pt x="248" y="11938"/>
                </a:cubicBezTo>
                <a:cubicBezTo>
                  <a:pt x="2282" y="11266"/>
                  <a:pt x="4051" y="10081"/>
                  <a:pt x="5925" y="9091"/>
                </a:cubicBezTo>
                <a:cubicBezTo>
                  <a:pt x="8384" y="7782"/>
                  <a:pt x="10913" y="6579"/>
                  <a:pt x="13371" y="5218"/>
                </a:cubicBezTo>
                <a:cubicBezTo>
                  <a:pt x="16413" y="3537"/>
                  <a:pt x="19614" y="2193"/>
                  <a:pt x="22904" y="1044"/>
                </a:cubicBezTo>
                <a:cubicBezTo>
                  <a:pt x="24566" y="478"/>
                  <a:pt x="26246" y="0"/>
                  <a:pt x="28015" y="89"/>
                </a:cubicBezTo>
                <a:cubicBezTo>
                  <a:pt x="30721" y="230"/>
                  <a:pt x="33250" y="920"/>
                  <a:pt x="35390" y="2689"/>
                </a:cubicBezTo>
                <a:cubicBezTo>
                  <a:pt x="36610" y="3679"/>
                  <a:pt x="37389" y="4988"/>
                  <a:pt x="37937" y="6438"/>
                </a:cubicBezTo>
                <a:cubicBezTo>
                  <a:pt x="38291" y="7322"/>
                  <a:pt x="38609" y="8206"/>
                  <a:pt x="38910" y="9108"/>
                </a:cubicBezTo>
                <a:cubicBezTo>
                  <a:pt x="39334" y="10435"/>
                  <a:pt x="40148" y="11531"/>
                  <a:pt x="41067" y="12539"/>
                </a:cubicBezTo>
                <a:cubicBezTo>
                  <a:pt x="41598" y="13123"/>
                  <a:pt x="42181" y="13671"/>
                  <a:pt x="42783" y="14202"/>
                </a:cubicBezTo>
                <a:cubicBezTo>
                  <a:pt x="44410" y="15617"/>
                  <a:pt x="45400" y="17456"/>
                  <a:pt x="46108" y="19472"/>
                </a:cubicBezTo>
                <a:cubicBezTo>
                  <a:pt x="46992" y="22054"/>
                  <a:pt x="47558" y="24690"/>
                  <a:pt x="47682" y="27431"/>
                </a:cubicBezTo>
                <a:cubicBezTo>
                  <a:pt x="47770" y="29111"/>
                  <a:pt x="47611" y="30774"/>
                  <a:pt x="47399" y="32418"/>
                </a:cubicBezTo>
                <a:cubicBezTo>
                  <a:pt x="47116" y="34717"/>
                  <a:pt x="46744" y="36981"/>
                  <a:pt x="46267" y="39245"/>
                </a:cubicBezTo>
                <a:cubicBezTo>
                  <a:pt x="46055" y="40235"/>
                  <a:pt x="45772" y="41208"/>
                  <a:pt x="45383" y="42145"/>
                </a:cubicBezTo>
                <a:cubicBezTo>
                  <a:pt x="45100" y="42853"/>
                  <a:pt x="44675" y="43472"/>
                  <a:pt x="44109" y="44002"/>
                </a:cubicBezTo>
                <a:cubicBezTo>
                  <a:pt x="44021" y="44002"/>
                  <a:pt x="43915" y="44002"/>
                  <a:pt x="43809" y="440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20"/>
          <p:cNvGrpSpPr/>
          <p:nvPr/>
        </p:nvGrpSpPr>
        <p:grpSpPr>
          <a:xfrm>
            <a:off x="8238250" y="539400"/>
            <a:ext cx="385300" cy="327800"/>
            <a:chOff x="5399025" y="3309475"/>
            <a:chExt cx="385300" cy="327800"/>
          </a:xfrm>
        </p:grpSpPr>
        <p:sp>
          <p:nvSpPr>
            <p:cNvPr id="369" name="Google Shape;369;p20"/>
            <p:cNvSpPr/>
            <p:nvPr/>
          </p:nvSpPr>
          <p:spPr>
            <a:xfrm>
              <a:off x="5399025" y="3397875"/>
              <a:ext cx="67575" cy="52550"/>
            </a:xfrm>
            <a:custGeom>
              <a:avLst/>
              <a:gdLst/>
              <a:ahLst/>
              <a:cxnLst/>
              <a:rect l="l" t="t" r="r" b="b"/>
              <a:pathLst>
                <a:path w="2703" h="2102" extrusionOk="0">
                  <a:moveTo>
                    <a:pt x="1368" y="0"/>
                  </a:moveTo>
                  <a:cubicBezTo>
                    <a:pt x="1" y="0"/>
                    <a:pt x="1" y="2102"/>
                    <a:pt x="1368" y="2102"/>
                  </a:cubicBezTo>
                  <a:cubicBezTo>
                    <a:pt x="2702" y="2102"/>
                    <a:pt x="2702" y="0"/>
                    <a:pt x="1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0"/>
            <p:cNvSpPr/>
            <p:nvPr/>
          </p:nvSpPr>
          <p:spPr>
            <a:xfrm>
              <a:off x="5661250" y="3309475"/>
              <a:ext cx="123075" cy="58575"/>
            </a:xfrm>
            <a:custGeom>
              <a:avLst/>
              <a:gdLst/>
              <a:ahLst/>
              <a:cxnLst/>
              <a:rect l="l" t="t" r="r" b="b"/>
              <a:pathLst>
                <a:path w="4923" h="2343" extrusionOk="0">
                  <a:moveTo>
                    <a:pt x="2020" y="1"/>
                  </a:moveTo>
                  <a:lnTo>
                    <a:pt x="2221" y="101"/>
                  </a:lnTo>
                  <a:cubicBezTo>
                    <a:pt x="2073" y="34"/>
                    <a:pt x="1919" y="4"/>
                    <a:pt x="1766" y="4"/>
                  </a:cubicBezTo>
                  <a:cubicBezTo>
                    <a:pt x="853" y="4"/>
                    <a:pt x="0" y="1078"/>
                    <a:pt x="886" y="1735"/>
                  </a:cubicBezTo>
                  <a:cubicBezTo>
                    <a:pt x="1257" y="1982"/>
                    <a:pt x="3025" y="2343"/>
                    <a:pt x="3658" y="2343"/>
                  </a:cubicBezTo>
                  <a:cubicBezTo>
                    <a:pt x="3710" y="2343"/>
                    <a:pt x="3753" y="2341"/>
                    <a:pt x="3788" y="2336"/>
                  </a:cubicBezTo>
                  <a:cubicBezTo>
                    <a:pt x="4789" y="2202"/>
                    <a:pt x="4923" y="1001"/>
                    <a:pt x="4155" y="401"/>
                  </a:cubicBezTo>
                  <a:cubicBezTo>
                    <a:pt x="3622" y="1"/>
                    <a:pt x="2654" y="101"/>
                    <a:pt x="20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0"/>
            <p:cNvSpPr/>
            <p:nvPr/>
          </p:nvSpPr>
          <p:spPr>
            <a:xfrm>
              <a:off x="5544726" y="3550625"/>
              <a:ext cx="194325" cy="86650"/>
            </a:xfrm>
            <a:custGeom>
              <a:avLst/>
              <a:gdLst/>
              <a:ahLst/>
              <a:cxnLst/>
              <a:rect l="l" t="t" r="r" b="b"/>
              <a:pathLst>
                <a:path w="7773" h="3466" extrusionOk="0">
                  <a:moveTo>
                    <a:pt x="4162" y="1"/>
                  </a:moveTo>
                  <a:cubicBezTo>
                    <a:pt x="3228" y="1"/>
                    <a:pt x="2191" y="149"/>
                    <a:pt x="1434" y="149"/>
                  </a:cubicBezTo>
                  <a:cubicBezTo>
                    <a:pt x="0" y="249"/>
                    <a:pt x="334" y="1317"/>
                    <a:pt x="1268" y="1750"/>
                  </a:cubicBezTo>
                  <a:cubicBezTo>
                    <a:pt x="2168" y="2151"/>
                    <a:pt x="3002" y="2384"/>
                    <a:pt x="3836" y="2951"/>
                  </a:cubicBezTo>
                  <a:cubicBezTo>
                    <a:pt x="4379" y="3294"/>
                    <a:pt x="4531" y="3466"/>
                    <a:pt x="5088" y="3466"/>
                  </a:cubicBezTo>
                  <a:cubicBezTo>
                    <a:pt x="5181" y="3466"/>
                    <a:pt x="5285" y="3461"/>
                    <a:pt x="5404" y="3452"/>
                  </a:cubicBezTo>
                  <a:cubicBezTo>
                    <a:pt x="5804" y="3418"/>
                    <a:pt x="7205" y="3285"/>
                    <a:pt x="7439" y="2851"/>
                  </a:cubicBezTo>
                  <a:cubicBezTo>
                    <a:pt x="7772" y="2284"/>
                    <a:pt x="7038" y="1784"/>
                    <a:pt x="6671" y="1283"/>
                  </a:cubicBezTo>
                  <a:cubicBezTo>
                    <a:pt x="6204" y="616"/>
                    <a:pt x="6104" y="349"/>
                    <a:pt x="5437" y="149"/>
                  </a:cubicBezTo>
                  <a:cubicBezTo>
                    <a:pt x="5070" y="38"/>
                    <a:pt x="4629" y="1"/>
                    <a:pt x="41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20"/>
          <p:cNvSpPr/>
          <p:nvPr/>
        </p:nvSpPr>
        <p:spPr>
          <a:xfrm>
            <a:off x="4419600" y="4535900"/>
            <a:ext cx="193500" cy="136375"/>
          </a:xfrm>
          <a:custGeom>
            <a:avLst/>
            <a:gdLst/>
            <a:ahLst/>
            <a:cxnLst/>
            <a:rect l="l" t="t" r="r" b="b"/>
            <a:pathLst>
              <a:path w="7740" h="5455" extrusionOk="0">
                <a:moveTo>
                  <a:pt x="5539" y="1"/>
                </a:moveTo>
                <a:cubicBezTo>
                  <a:pt x="4726" y="1"/>
                  <a:pt x="4056" y="574"/>
                  <a:pt x="3336" y="948"/>
                </a:cubicBezTo>
                <a:cubicBezTo>
                  <a:pt x="2502" y="1382"/>
                  <a:pt x="1235" y="1682"/>
                  <a:pt x="568" y="2416"/>
                </a:cubicBezTo>
                <a:cubicBezTo>
                  <a:pt x="1" y="3016"/>
                  <a:pt x="101" y="3050"/>
                  <a:pt x="367" y="3817"/>
                </a:cubicBezTo>
                <a:cubicBezTo>
                  <a:pt x="712" y="4851"/>
                  <a:pt x="1169" y="5454"/>
                  <a:pt x="1854" y="5454"/>
                </a:cubicBezTo>
                <a:cubicBezTo>
                  <a:pt x="2228" y="5454"/>
                  <a:pt x="2672" y="5274"/>
                  <a:pt x="3203" y="4884"/>
                </a:cubicBezTo>
                <a:cubicBezTo>
                  <a:pt x="3670" y="4517"/>
                  <a:pt x="7739" y="514"/>
                  <a:pt x="5938" y="47"/>
                </a:cubicBezTo>
                <a:cubicBezTo>
                  <a:pt x="5801" y="15"/>
                  <a:pt x="5668" y="1"/>
                  <a:pt x="5539"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 name="Google Shape;373;p20"/>
          <p:cNvGrpSpPr/>
          <p:nvPr/>
        </p:nvGrpSpPr>
        <p:grpSpPr>
          <a:xfrm rot="2700000">
            <a:off x="472034" y="4519850"/>
            <a:ext cx="482120" cy="168498"/>
            <a:chOff x="5507225" y="4555775"/>
            <a:chExt cx="482125" cy="168500"/>
          </a:xfrm>
        </p:grpSpPr>
        <p:sp>
          <p:nvSpPr>
            <p:cNvPr id="374" name="Google Shape;374;p20"/>
            <p:cNvSpPr/>
            <p:nvPr/>
          </p:nvSpPr>
          <p:spPr>
            <a:xfrm>
              <a:off x="5507225" y="4555775"/>
              <a:ext cx="139600" cy="96625"/>
            </a:xfrm>
            <a:custGeom>
              <a:avLst/>
              <a:gdLst/>
              <a:ahLst/>
              <a:cxnLst/>
              <a:rect l="l" t="t" r="r" b="b"/>
              <a:pathLst>
                <a:path w="5584" h="3865" extrusionOk="0">
                  <a:moveTo>
                    <a:pt x="2655" y="1"/>
                  </a:moveTo>
                  <a:cubicBezTo>
                    <a:pt x="0" y="1"/>
                    <a:pt x="1868" y="3865"/>
                    <a:pt x="3582" y="3865"/>
                  </a:cubicBezTo>
                  <a:cubicBezTo>
                    <a:pt x="3913" y="3865"/>
                    <a:pt x="4238" y="3721"/>
                    <a:pt x="4524" y="3377"/>
                  </a:cubicBezTo>
                  <a:cubicBezTo>
                    <a:pt x="5583" y="2119"/>
                    <a:pt x="4311" y="7"/>
                    <a:pt x="2890" y="7"/>
                  </a:cubicBezTo>
                  <a:cubicBezTo>
                    <a:pt x="2878" y="7"/>
                    <a:pt x="2867" y="7"/>
                    <a:pt x="2856" y="7"/>
                  </a:cubicBezTo>
                  <a:cubicBezTo>
                    <a:pt x="2787" y="3"/>
                    <a:pt x="2720" y="1"/>
                    <a:pt x="2655"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0"/>
            <p:cNvSpPr/>
            <p:nvPr/>
          </p:nvSpPr>
          <p:spPr>
            <a:xfrm>
              <a:off x="5876600" y="4611925"/>
              <a:ext cx="112750" cy="112350"/>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 name="Google Shape;376;p20"/>
          <p:cNvGrpSpPr/>
          <p:nvPr/>
        </p:nvGrpSpPr>
        <p:grpSpPr>
          <a:xfrm rot="6954390">
            <a:off x="474363" y="340739"/>
            <a:ext cx="384369" cy="473504"/>
            <a:chOff x="3216212" y="4236741"/>
            <a:chExt cx="384373" cy="473509"/>
          </a:xfrm>
        </p:grpSpPr>
        <p:sp>
          <p:nvSpPr>
            <p:cNvPr id="377" name="Google Shape;377;p20"/>
            <p:cNvSpPr/>
            <p:nvPr/>
          </p:nvSpPr>
          <p:spPr>
            <a:xfrm>
              <a:off x="3376650" y="4627525"/>
              <a:ext cx="207925" cy="82725"/>
            </a:xfrm>
            <a:custGeom>
              <a:avLst/>
              <a:gdLst/>
              <a:ahLst/>
              <a:cxnLst/>
              <a:rect l="l" t="t" r="r" b="b"/>
              <a:pathLst>
                <a:path w="8317" h="3309" extrusionOk="0">
                  <a:moveTo>
                    <a:pt x="5107" y="0"/>
                  </a:moveTo>
                  <a:cubicBezTo>
                    <a:pt x="4840" y="0"/>
                    <a:pt x="4578" y="46"/>
                    <a:pt x="4341" y="150"/>
                  </a:cubicBezTo>
                  <a:lnTo>
                    <a:pt x="4141" y="150"/>
                  </a:lnTo>
                  <a:cubicBezTo>
                    <a:pt x="4123" y="149"/>
                    <a:pt x="4106" y="149"/>
                    <a:pt x="4088" y="149"/>
                  </a:cubicBezTo>
                  <a:cubicBezTo>
                    <a:pt x="2672" y="149"/>
                    <a:pt x="1" y="2758"/>
                    <a:pt x="2373" y="3252"/>
                  </a:cubicBezTo>
                  <a:cubicBezTo>
                    <a:pt x="2537" y="3291"/>
                    <a:pt x="2686" y="3309"/>
                    <a:pt x="2824" y="3309"/>
                  </a:cubicBezTo>
                  <a:cubicBezTo>
                    <a:pt x="3389" y="3309"/>
                    <a:pt x="3785" y="3020"/>
                    <a:pt x="4374" y="2752"/>
                  </a:cubicBezTo>
                  <a:cubicBezTo>
                    <a:pt x="4975" y="2485"/>
                    <a:pt x="5642" y="2485"/>
                    <a:pt x="6242" y="2285"/>
                  </a:cubicBezTo>
                  <a:cubicBezTo>
                    <a:pt x="8316" y="1517"/>
                    <a:pt x="6639" y="0"/>
                    <a:pt x="51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0"/>
            <p:cNvSpPr/>
            <p:nvPr/>
          </p:nvSpPr>
          <p:spPr>
            <a:xfrm>
              <a:off x="3216212" y="4448303"/>
              <a:ext cx="89625" cy="60975"/>
            </a:xfrm>
            <a:custGeom>
              <a:avLst/>
              <a:gdLst/>
              <a:ahLst/>
              <a:cxnLst/>
              <a:rect l="l" t="t" r="r" b="b"/>
              <a:pathLst>
                <a:path w="3585" h="2439" extrusionOk="0">
                  <a:moveTo>
                    <a:pt x="1535" y="1"/>
                  </a:moveTo>
                  <a:cubicBezTo>
                    <a:pt x="948" y="1"/>
                    <a:pt x="389" y="211"/>
                    <a:pt x="234" y="738"/>
                  </a:cubicBezTo>
                  <a:cubicBezTo>
                    <a:pt x="0" y="1405"/>
                    <a:pt x="501" y="2072"/>
                    <a:pt x="1101" y="2306"/>
                  </a:cubicBezTo>
                  <a:cubicBezTo>
                    <a:pt x="1317" y="2392"/>
                    <a:pt x="1592" y="2438"/>
                    <a:pt x="1876" y="2438"/>
                  </a:cubicBezTo>
                  <a:cubicBezTo>
                    <a:pt x="2689" y="2438"/>
                    <a:pt x="3584" y="2061"/>
                    <a:pt x="3436" y="1172"/>
                  </a:cubicBezTo>
                  <a:cubicBezTo>
                    <a:pt x="3303" y="504"/>
                    <a:pt x="2469" y="71"/>
                    <a:pt x="1668" y="4"/>
                  </a:cubicBezTo>
                  <a:cubicBezTo>
                    <a:pt x="1624" y="2"/>
                    <a:pt x="1579" y="1"/>
                    <a:pt x="15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0"/>
            <p:cNvSpPr/>
            <p:nvPr/>
          </p:nvSpPr>
          <p:spPr>
            <a:xfrm>
              <a:off x="3467985" y="4236741"/>
              <a:ext cx="132600" cy="91100"/>
            </a:xfrm>
            <a:custGeom>
              <a:avLst/>
              <a:gdLst/>
              <a:ahLst/>
              <a:cxnLst/>
              <a:rect l="l" t="t" r="r" b="b"/>
              <a:pathLst>
                <a:path w="5304" h="3644" extrusionOk="0">
                  <a:moveTo>
                    <a:pt x="4135" y="1"/>
                  </a:moveTo>
                  <a:cubicBezTo>
                    <a:pt x="2923" y="1"/>
                    <a:pt x="373" y="328"/>
                    <a:pt x="67" y="1221"/>
                  </a:cubicBezTo>
                  <a:cubicBezTo>
                    <a:pt x="0" y="1488"/>
                    <a:pt x="100" y="1788"/>
                    <a:pt x="467" y="2155"/>
                  </a:cubicBezTo>
                  <a:cubicBezTo>
                    <a:pt x="1034" y="2722"/>
                    <a:pt x="2268" y="2822"/>
                    <a:pt x="3002" y="3089"/>
                  </a:cubicBezTo>
                  <a:cubicBezTo>
                    <a:pt x="3578" y="3300"/>
                    <a:pt x="4142" y="3643"/>
                    <a:pt x="4556" y="3643"/>
                  </a:cubicBezTo>
                  <a:cubicBezTo>
                    <a:pt x="4862" y="3643"/>
                    <a:pt x="5085" y="3456"/>
                    <a:pt x="5171" y="2889"/>
                  </a:cubicBezTo>
                  <a:cubicBezTo>
                    <a:pt x="5304" y="2121"/>
                    <a:pt x="5070" y="787"/>
                    <a:pt x="4770" y="87"/>
                  </a:cubicBezTo>
                  <a:cubicBezTo>
                    <a:pt x="4755" y="32"/>
                    <a:pt x="4508" y="1"/>
                    <a:pt x="41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80" name="Google Shape;380;p20"/>
          <p:cNvPicPr preferRelativeResize="0"/>
          <p:nvPr/>
        </p:nvPicPr>
        <p:blipFill>
          <a:blip r:embed="rId3">
            <a:alphaModFix/>
          </a:blip>
          <a:stretch>
            <a:fillRect/>
          </a:stretch>
        </p:blipFill>
        <p:spPr>
          <a:xfrm rot="6037201">
            <a:off x="5441734" y="4307500"/>
            <a:ext cx="1310333" cy="1637901"/>
          </a:xfrm>
          <a:prstGeom prst="rect">
            <a:avLst/>
          </a:prstGeom>
          <a:noFill/>
          <a:ln>
            <a:noFill/>
          </a:ln>
        </p:spPr>
      </p:pic>
      <p:pic>
        <p:nvPicPr>
          <p:cNvPr id="381" name="Google Shape;381;p20"/>
          <p:cNvPicPr preferRelativeResize="0"/>
          <p:nvPr/>
        </p:nvPicPr>
        <p:blipFill>
          <a:blip r:embed="rId4">
            <a:alphaModFix/>
          </a:blip>
          <a:stretch>
            <a:fillRect/>
          </a:stretch>
        </p:blipFill>
        <p:spPr>
          <a:xfrm rot="-6649242">
            <a:off x="1272725" y="-1094395"/>
            <a:ext cx="1609775" cy="1609775"/>
          </a:xfrm>
          <a:prstGeom prst="rect">
            <a:avLst/>
          </a:prstGeom>
          <a:noFill/>
          <a:ln>
            <a:noFill/>
          </a:ln>
        </p:spPr>
      </p:pic>
      <p:sp>
        <p:nvSpPr>
          <p:cNvPr id="382" name="Google Shape;382;p20"/>
          <p:cNvSpPr/>
          <p:nvPr/>
        </p:nvSpPr>
        <p:spPr>
          <a:xfrm rot="2700000">
            <a:off x="-802634" y="822787"/>
            <a:ext cx="1194264" cy="1100064"/>
          </a:xfrm>
          <a:custGeom>
            <a:avLst/>
            <a:gdLst/>
            <a:ahLst/>
            <a:cxnLst/>
            <a:rect l="l" t="t" r="r" b="b"/>
            <a:pathLst>
              <a:path w="47771" h="44003" extrusionOk="0">
                <a:moveTo>
                  <a:pt x="43809" y="44002"/>
                </a:moveTo>
                <a:cubicBezTo>
                  <a:pt x="45011" y="41880"/>
                  <a:pt x="45082" y="39457"/>
                  <a:pt x="45559" y="37158"/>
                </a:cubicBezTo>
                <a:cubicBezTo>
                  <a:pt x="45913" y="35531"/>
                  <a:pt x="46108" y="33869"/>
                  <a:pt x="46391" y="32241"/>
                </a:cubicBezTo>
                <a:cubicBezTo>
                  <a:pt x="47045" y="28333"/>
                  <a:pt x="46762" y="24495"/>
                  <a:pt x="45612" y="20710"/>
                </a:cubicBezTo>
                <a:cubicBezTo>
                  <a:pt x="45188" y="19331"/>
                  <a:pt x="44746" y="17951"/>
                  <a:pt x="43968" y="16713"/>
                </a:cubicBezTo>
                <a:cubicBezTo>
                  <a:pt x="43508" y="16006"/>
                  <a:pt x="42977" y="15369"/>
                  <a:pt x="42358" y="14803"/>
                </a:cubicBezTo>
                <a:cubicBezTo>
                  <a:pt x="41350" y="13884"/>
                  <a:pt x="40431" y="12911"/>
                  <a:pt x="39617" y="11850"/>
                </a:cubicBezTo>
                <a:cubicBezTo>
                  <a:pt x="38945" y="10965"/>
                  <a:pt x="38503" y="9993"/>
                  <a:pt x="38167" y="8967"/>
                </a:cubicBezTo>
                <a:cubicBezTo>
                  <a:pt x="37866" y="7994"/>
                  <a:pt x="37512" y="7057"/>
                  <a:pt x="37123" y="6120"/>
                </a:cubicBezTo>
                <a:cubicBezTo>
                  <a:pt x="36098" y="3697"/>
                  <a:pt x="34240" y="2246"/>
                  <a:pt x="31800" y="1468"/>
                </a:cubicBezTo>
                <a:cubicBezTo>
                  <a:pt x="30420" y="1026"/>
                  <a:pt x="29023" y="725"/>
                  <a:pt x="27573" y="796"/>
                </a:cubicBezTo>
                <a:cubicBezTo>
                  <a:pt x="25946" y="885"/>
                  <a:pt x="24407" y="1344"/>
                  <a:pt x="22904" y="1893"/>
                </a:cubicBezTo>
                <a:cubicBezTo>
                  <a:pt x="19597" y="3095"/>
                  <a:pt x="16395" y="4528"/>
                  <a:pt x="13300" y="6243"/>
                </a:cubicBezTo>
                <a:cubicBezTo>
                  <a:pt x="11408" y="7287"/>
                  <a:pt x="9427" y="8189"/>
                  <a:pt x="7517" y="9179"/>
                </a:cubicBezTo>
                <a:cubicBezTo>
                  <a:pt x="5766" y="10099"/>
                  <a:pt x="3962" y="10948"/>
                  <a:pt x="2211" y="11832"/>
                </a:cubicBezTo>
                <a:cubicBezTo>
                  <a:pt x="1628" y="12115"/>
                  <a:pt x="991" y="12257"/>
                  <a:pt x="354" y="12327"/>
                </a:cubicBezTo>
                <a:cubicBezTo>
                  <a:pt x="248" y="12327"/>
                  <a:pt x="89" y="12380"/>
                  <a:pt x="36" y="12203"/>
                </a:cubicBezTo>
                <a:cubicBezTo>
                  <a:pt x="1" y="12044"/>
                  <a:pt x="125" y="11974"/>
                  <a:pt x="248" y="11938"/>
                </a:cubicBezTo>
                <a:cubicBezTo>
                  <a:pt x="2282" y="11266"/>
                  <a:pt x="4051" y="10081"/>
                  <a:pt x="5925" y="9091"/>
                </a:cubicBezTo>
                <a:cubicBezTo>
                  <a:pt x="8384" y="7782"/>
                  <a:pt x="10913" y="6579"/>
                  <a:pt x="13371" y="5218"/>
                </a:cubicBezTo>
                <a:cubicBezTo>
                  <a:pt x="16413" y="3537"/>
                  <a:pt x="19614" y="2193"/>
                  <a:pt x="22904" y="1044"/>
                </a:cubicBezTo>
                <a:cubicBezTo>
                  <a:pt x="24566" y="478"/>
                  <a:pt x="26246" y="0"/>
                  <a:pt x="28015" y="89"/>
                </a:cubicBezTo>
                <a:cubicBezTo>
                  <a:pt x="30721" y="230"/>
                  <a:pt x="33250" y="920"/>
                  <a:pt x="35390" y="2689"/>
                </a:cubicBezTo>
                <a:cubicBezTo>
                  <a:pt x="36610" y="3679"/>
                  <a:pt x="37389" y="4988"/>
                  <a:pt x="37937" y="6438"/>
                </a:cubicBezTo>
                <a:cubicBezTo>
                  <a:pt x="38291" y="7322"/>
                  <a:pt x="38609" y="8206"/>
                  <a:pt x="38910" y="9108"/>
                </a:cubicBezTo>
                <a:cubicBezTo>
                  <a:pt x="39334" y="10435"/>
                  <a:pt x="40148" y="11531"/>
                  <a:pt x="41067" y="12539"/>
                </a:cubicBezTo>
                <a:cubicBezTo>
                  <a:pt x="41598" y="13123"/>
                  <a:pt x="42181" y="13671"/>
                  <a:pt x="42783" y="14202"/>
                </a:cubicBezTo>
                <a:cubicBezTo>
                  <a:pt x="44410" y="15617"/>
                  <a:pt x="45400" y="17456"/>
                  <a:pt x="46108" y="19472"/>
                </a:cubicBezTo>
                <a:cubicBezTo>
                  <a:pt x="46992" y="22054"/>
                  <a:pt x="47558" y="24690"/>
                  <a:pt x="47682" y="27431"/>
                </a:cubicBezTo>
                <a:cubicBezTo>
                  <a:pt x="47770" y="29111"/>
                  <a:pt x="47611" y="30774"/>
                  <a:pt x="47399" y="32418"/>
                </a:cubicBezTo>
                <a:cubicBezTo>
                  <a:pt x="47116" y="34717"/>
                  <a:pt x="46744" y="36981"/>
                  <a:pt x="46267" y="39245"/>
                </a:cubicBezTo>
                <a:cubicBezTo>
                  <a:pt x="46055" y="40235"/>
                  <a:pt x="45772" y="41208"/>
                  <a:pt x="45383" y="42145"/>
                </a:cubicBezTo>
                <a:cubicBezTo>
                  <a:pt x="45100" y="42853"/>
                  <a:pt x="44675" y="43472"/>
                  <a:pt x="44109" y="44002"/>
                </a:cubicBezTo>
                <a:cubicBezTo>
                  <a:pt x="44021" y="44002"/>
                  <a:pt x="43915" y="44002"/>
                  <a:pt x="43809" y="440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767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27"/>
        <p:cNvGrpSpPr/>
        <p:nvPr/>
      </p:nvGrpSpPr>
      <p:grpSpPr>
        <a:xfrm>
          <a:off x="0" y="0"/>
          <a:ext cx="0" cy="0"/>
          <a:chOff x="0" y="0"/>
          <a:chExt cx="0" cy="0"/>
        </a:xfrm>
      </p:grpSpPr>
      <p:pic>
        <p:nvPicPr>
          <p:cNvPr id="128" name="Google Shape;128;p8"/>
          <p:cNvPicPr preferRelativeResize="0"/>
          <p:nvPr/>
        </p:nvPicPr>
        <p:blipFill>
          <a:blip r:embed="rId2">
            <a:alphaModFix amt="69000"/>
          </a:blip>
          <a:stretch>
            <a:fillRect/>
          </a:stretch>
        </p:blipFill>
        <p:spPr>
          <a:xfrm>
            <a:off x="0" y="0"/>
            <a:ext cx="9144000" cy="5143500"/>
          </a:xfrm>
          <a:prstGeom prst="rect">
            <a:avLst/>
          </a:prstGeom>
          <a:noFill/>
          <a:ln>
            <a:noFill/>
          </a:ln>
        </p:spPr>
      </p:pic>
      <p:sp>
        <p:nvSpPr>
          <p:cNvPr id="129" name="Google Shape;129;p8"/>
          <p:cNvSpPr txBox="1">
            <a:spLocks noGrp="1"/>
          </p:cNvSpPr>
          <p:nvPr>
            <p:ph type="title"/>
          </p:nvPr>
        </p:nvSpPr>
        <p:spPr>
          <a:xfrm>
            <a:off x="1388100" y="1080450"/>
            <a:ext cx="6367800" cy="298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130" name="Google Shape;130;p8"/>
          <p:cNvPicPr preferRelativeResize="0"/>
          <p:nvPr/>
        </p:nvPicPr>
        <p:blipFill>
          <a:blip r:embed="rId3">
            <a:alphaModFix/>
          </a:blip>
          <a:stretch>
            <a:fillRect/>
          </a:stretch>
        </p:blipFill>
        <p:spPr>
          <a:xfrm rot="4229347">
            <a:off x="7862700" y="4358660"/>
            <a:ext cx="1609775" cy="1609775"/>
          </a:xfrm>
          <a:prstGeom prst="rect">
            <a:avLst/>
          </a:prstGeom>
          <a:noFill/>
          <a:ln>
            <a:noFill/>
          </a:ln>
        </p:spPr>
      </p:pic>
      <p:sp>
        <p:nvSpPr>
          <p:cNvPr id="131" name="Google Shape;131;p8"/>
          <p:cNvSpPr/>
          <p:nvPr/>
        </p:nvSpPr>
        <p:spPr>
          <a:xfrm rot="-467582">
            <a:off x="22189" y="1650412"/>
            <a:ext cx="471367" cy="3911521"/>
          </a:xfrm>
          <a:custGeom>
            <a:avLst/>
            <a:gdLst/>
            <a:ahLst/>
            <a:cxnLst/>
            <a:rect l="l" t="t" r="r" b="b"/>
            <a:pathLst>
              <a:path w="18854" h="121963" extrusionOk="0">
                <a:moveTo>
                  <a:pt x="11532" y="121944"/>
                </a:moveTo>
                <a:cubicBezTo>
                  <a:pt x="12151" y="121378"/>
                  <a:pt x="12345" y="120583"/>
                  <a:pt x="12558" y="119822"/>
                </a:cubicBezTo>
                <a:cubicBezTo>
                  <a:pt x="13442" y="116674"/>
                  <a:pt x="14256" y="113526"/>
                  <a:pt x="14698" y="110272"/>
                </a:cubicBezTo>
                <a:cubicBezTo>
                  <a:pt x="15228" y="106346"/>
                  <a:pt x="14928" y="102525"/>
                  <a:pt x="13583" y="98794"/>
                </a:cubicBezTo>
                <a:cubicBezTo>
                  <a:pt x="12646" y="96229"/>
                  <a:pt x="11656" y="93683"/>
                  <a:pt x="10630" y="91153"/>
                </a:cubicBezTo>
                <a:cubicBezTo>
                  <a:pt x="9976" y="89509"/>
                  <a:pt x="9498" y="87793"/>
                  <a:pt x="9410" y="85989"/>
                </a:cubicBezTo>
                <a:cubicBezTo>
                  <a:pt x="9339" y="83867"/>
                  <a:pt x="9905" y="81957"/>
                  <a:pt x="11214" y="80294"/>
                </a:cubicBezTo>
                <a:cubicBezTo>
                  <a:pt x="12186" y="79056"/>
                  <a:pt x="13247" y="77907"/>
                  <a:pt x="14220" y="76669"/>
                </a:cubicBezTo>
                <a:cubicBezTo>
                  <a:pt x="15759" y="74706"/>
                  <a:pt x="16838" y="72495"/>
                  <a:pt x="17351" y="70019"/>
                </a:cubicBezTo>
                <a:cubicBezTo>
                  <a:pt x="17687" y="68392"/>
                  <a:pt x="17580" y="66729"/>
                  <a:pt x="17351" y="65085"/>
                </a:cubicBezTo>
                <a:cubicBezTo>
                  <a:pt x="17032" y="62856"/>
                  <a:pt x="16502" y="60699"/>
                  <a:pt x="15317" y="58771"/>
                </a:cubicBezTo>
                <a:cubicBezTo>
                  <a:pt x="15016" y="58276"/>
                  <a:pt x="14680" y="57816"/>
                  <a:pt x="14309" y="57374"/>
                </a:cubicBezTo>
                <a:cubicBezTo>
                  <a:pt x="12646" y="55304"/>
                  <a:pt x="10736" y="53500"/>
                  <a:pt x="8914" y="51590"/>
                </a:cubicBezTo>
                <a:cubicBezTo>
                  <a:pt x="6969" y="49557"/>
                  <a:pt x="5130" y="47417"/>
                  <a:pt x="3927" y="44764"/>
                </a:cubicBezTo>
                <a:cubicBezTo>
                  <a:pt x="2813" y="42305"/>
                  <a:pt x="1929" y="39776"/>
                  <a:pt x="1380" y="37123"/>
                </a:cubicBezTo>
                <a:cubicBezTo>
                  <a:pt x="1115" y="35762"/>
                  <a:pt x="655" y="34453"/>
                  <a:pt x="478" y="33073"/>
                </a:cubicBezTo>
                <a:cubicBezTo>
                  <a:pt x="1" y="29324"/>
                  <a:pt x="797" y="25822"/>
                  <a:pt x="2424" y="22480"/>
                </a:cubicBezTo>
                <a:cubicBezTo>
                  <a:pt x="3520" y="20269"/>
                  <a:pt x="4617" y="18076"/>
                  <a:pt x="5289" y="15688"/>
                </a:cubicBezTo>
                <a:cubicBezTo>
                  <a:pt x="5908" y="13548"/>
                  <a:pt x="6262" y="11391"/>
                  <a:pt x="5943" y="9180"/>
                </a:cubicBezTo>
                <a:cubicBezTo>
                  <a:pt x="5696" y="7588"/>
                  <a:pt x="5094" y="6138"/>
                  <a:pt x="4351" y="4741"/>
                </a:cubicBezTo>
                <a:cubicBezTo>
                  <a:pt x="3786" y="3680"/>
                  <a:pt x="3167" y="2636"/>
                  <a:pt x="2548" y="1593"/>
                </a:cubicBezTo>
                <a:cubicBezTo>
                  <a:pt x="2265" y="1151"/>
                  <a:pt x="1946" y="726"/>
                  <a:pt x="1522" y="408"/>
                </a:cubicBezTo>
                <a:cubicBezTo>
                  <a:pt x="1416" y="337"/>
                  <a:pt x="1310" y="284"/>
                  <a:pt x="1398" y="142"/>
                </a:cubicBezTo>
                <a:cubicBezTo>
                  <a:pt x="1486" y="1"/>
                  <a:pt x="1610" y="72"/>
                  <a:pt x="1716" y="125"/>
                </a:cubicBezTo>
                <a:cubicBezTo>
                  <a:pt x="2088" y="355"/>
                  <a:pt x="2424" y="655"/>
                  <a:pt x="2671" y="1027"/>
                </a:cubicBezTo>
                <a:cubicBezTo>
                  <a:pt x="4086" y="3025"/>
                  <a:pt x="5377" y="5094"/>
                  <a:pt x="6155" y="7464"/>
                </a:cubicBezTo>
                <a:cubicBezTo>
                  <a:pt x="6651" y="8915"/>
                  <a:pt x="6792" y="10383"/>
                  <a:pt x="6686" y="11903"/>
                </a:cubicBezTo>
                <a:cubicBezTo>
                  <a:pt x="6456" y="15264"/>
                  <a:pt x="5289" y="18323"/>
                  <a:pt x="3839" y="21277"/>
                </a:cubicBezTo>
                <a:cubicBezTo>
                  <a:pt x="3078" y="22833"/>
                  <a:pt x="2282" y="24354"/>
                  <a:pt x="1805" y="26034"/>
                </a:cubicBezTo>
                <a:cubicBezTo>
                  <a:pt x="920" y="29112"/>
                  <a:pt x="814" y="32154"/>
                  <a:pt x="1716" y="35213"/>
                </a:cubicBezTo>
                <a:cubicBezTo>
                  <a:pt x="2141" y="36646"/>
                  <a:pt x="2406" y="38132"/>
                  <a:pt x="2830" y="39582"/>
                </a:cubicBezTo>
                <a:cubicBezTo>
                  <a:pt x="3998" y="43614"/>
                  <a:pt x="5926" y="47169"/>
                  <a:pt x="8791" y="50193"/>
                </a:cubicBezTo>
                <a:cubicBezTo>
                  <a:pt x="10135" y="51608"/>
                  <a:pt x="11603" y="52899"/>
                  <a:pt x="12894" y="54385"/>
                </a:cubicBezTo>
                <a:cubicBezTo>
                  <a:pt x="14114" y="55782"/>
                  <a:pt x="15440" y="57108"/>
                  <a:pt x="16360" y="58788"/>
                </a:cubicBezTo>
                <a:cubicBezTo>
                  <a:pt x="17492" y="60893"/>
                  <a:pt x="18005" y="63210"/>
                  <a:pt x="18306" y="65580"/>
                </a:cubicBezTo>
                <a:cubicBezTo>
                  <a:pt x="18854" y="69948"/>
                  <a:pt x="17545" y="73751"/>
                  <a:pt x="14963" y="77164"/>
                </a:cubicBezTo>
                <a:cubicBezTo>
                  <a:pt x="14114" y="78278"/>
                  <a:pt x="13194" y="79357"/>
                  <a:pt x="12292" y="80436"/>
                </a:cubicBezTo>
                <a:cubicBezTo>
                  <a:pt x="10400" y="82664"/>
                  <a:pt x="9976" y="85211"/>
                  <a:pt x="10648" y="88023"/>
                </a:cubicBezTo>
                <a:cubicBezTo>
                  <a:pt x="11125" y="89986"/>
                  <a:pt x="11939" y="91790"/>
                  <a:pt x="12699" y="93612"/>
                </a:cubicBezTo>
                <a:cubicBezTo>
                  <a:pt x="13796" y="96176"/>
                  <a:pt x="14680" y="98811"/>
                  <a:pt x="15405" y="101500"/>
                </a:cubicBezTo>
                <a:cubicBezTo>
                  <a:pt x="15900" y="103304"/>
                  <a:pt x="15953" y="105161"/>
                  <a:pt x="15900" y="107018"/>
                </a:cubicBezTo>
                <a:cubicBezTo>
                  <a:pt x="15847" y="108945"/>
                  <a:pt x="15617" y="110855"/>
                  <a:pt x="15211" y="112730"/>
                </a:cubicBezTo>
                <a:cubicBezTo>
                  <a:pt x="14645" y="115383"/>
                  <a:pt x="14079" y="118036"/>
                  <a:pt x="12929" y="120494"/>
                </a:cubicBezTo>
                <a:cubicBezTo>
                  <a:pt x="12664" y="121060"/>
                  <a:pt x="12381" y="121626"/>
                  <a:pt x="11833" y="121962"/>
                </a:cubicBezTo>
                <a:cubicBezTo>
                  <a:pt x="11744" y="121962"/>
                  <a:pt x="11638" y="121944"/>
                  <a:pt x="11532" y="12194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rot="-2108562">
            <a:off x="6917846" y="4847561"/>
            <a:ext cx="1194244" cy="1100047"/>
          </a:xfrm>
          <a:custGeom>
            <a:avLst/>
            <a:gdLst/>
            <a:ahLst/>
            <a:cxnLst/>
            <a:rect l="l" t="t" r="r" b="b"/>
            <a:pathLst>
              <a:path w="47771" h="44003" extrusionOk="0">
                <a:moveTo>
                  <a:pt x="43809" y="44002"/>
                </a:moveTo>
                <a:cubicBezTo>
                  <a:pt x="45011" y="41880"/>
                  <a:pt x="45082" y="39457"/>
                  <a:pt x="45559" y="37158"/>
                </a:cubicBezTo>
                <a:cubicBezTo>
                  <a:pt x="45913" y="35531"/>
                  <a:pt x="46108" y="33869"/>
                  <a:pt x="46391" y="32241"/>
                </a:cubicBezTo>
                <a:cubicBezTo>
                  <a:pt x="47045" y="28333"/>
                  <a:pt x="46762" y="24495"/>
                  <a:pt x="45612" y="20710"/>
                </a:cubicBezTo>
                <a:cubicBezTo>
                  <a:pt x="45188" y="19331"/>
                  <a:pt x="44746" y="17951"/>
                  <a:pt x="43968" y="16713"/>
                </a:cubicBezTo>
                <a:cubicBezTo>
                  <a:pt x="43508" y="16006"/>
                  <a:pt x="42977" y="15369"/>
                  <a:pt x="42358" y="14803"/>
                </a:cubicBezTo>
                <a:cubicBezTo>
                  <a:pt x="41350" y="13884"/>
                  <a:pt x="40431" y="12911"/>
                  <a:pt x="39617" y="11850"/>
                </a:cubicBezTo>
                <a:cubicBezTo>
                  <a:pt x="38945" y="10965"/>
                  <a:pt x="38503" y="9993"/>
                  <a:pt x="38167" y="8967"/>
                </a:cubicBezTo>
                <a:cubicBezTo>
                  <a:pt x="37866" y="7994"/>
                  <a:pt x="37512" y="7057"/>
                  <a:pt x="37123" y="6120"/>
                </a:cubicBezTo>
                <a:cubicBezTo>
                  <a:pt x="36098" y="3697"/>
                  <a:pt x="34240" y="2246"/>
                  <a:pt x="31800" y="1468"/>
                </a:cubicBezTo>
                <a:cubicBezTo>
                  <a:pt x="30420" y="1026"/>
                  <a:pt x="29023" y="725"/>
                  <a:pt x="27573" y="796"/>
                </a:cubicBezTo>
                <a:cubicBezTo>
                  <a:pt x="25946" y="885"/>
                  <a:pt x="24407" y="1344"/>
                  <a:pt x="22904" y="1893"/>
                </a:cubicBezTo>
                <a:cubicBezTo>
                  <a:pt x="19597" y="3095"/>
                  <a:pt x="16395" y="4528"/>
                  <a:pt x="13300" y="6243"/>
                </a:cubicBezTo>
                <a:cubicBezTo>
                  <a:pt x="11408" y="7287"/>
                  <a:pt x="9427" y="8189"/>
                  <a:pt x="7517" y="9179"/>
                </a:cubicBezTo>
                <a:cubicBezTo>
                  <a:pt x="5766" y="10099"/>
                  <a:pt x="3962" y="10948"/>
                  <a:pt x="2211" y="11832"/>
                </a:cubicBezTo>
                <a:cubicBezTo>
                  <a:pt x="1628" y="12115"/>
                  <a:pt x="991" y="12257"/>
                  <a:pt x="354" y="12327"/>
                </a:cubicBezTo>
                <a:cubicBezTo>
                  <a:pt x="248" y="12327"/>
                  <a:pt x="89" y="12380"/>
                  <a:pt x="36" y="12203"/>
                </a:cubicBezTo>
                <a:cubicBezTo>
                  <a:pt x="1" y="12044"/>
                  <a:pt x="125" y="11974"/>
                  <a:pt x="248" y="11938"/>
                </a:cubicBezTo>
                <a:cubicBezTo>
                  <a:pt x="2282" y="11266"/>
                  <a:pt x="4051" y="10081"/>
                  <a:pt x="5925" y="9091"/>
                </a:cubicBezTo>
                <a:cubicBezTo>
                  <a:pt x="8384" y="7782"/>
                  <a:pt x="10913" y="6579"/>
                  <a:pt x="13371" y="5218"/>
                </a:cubicBezTo>
                <a:cubicBezTo>
                  <a:pt x="16413" y="3537"/>
                  <a:pt x="19614" y="2193"/>
                  <a:pt x="22904" y="1044"/>
                </a:cubicBezTo>
                <a:cubicBezTo>
                  <a:pt x="24566" y="478"/>
                  <a:pt x="26246" y="0"/>
                  <a:pt x="28015" y="89"/>
                </a:cubicBezTo>
                <a:cubicBezTo>
                  <a:pt x="30721" y="230"/>
                  <a:pt x="33250" y="920"/>
                  <a:pt x="35390" y="2689"/>
                </a:cubicBezTo>
                <a:cubicBezTo>
                  <a:pt x="36610" y="3679"/>
                  <a:pt x="37389" y="4988"/>
                  <a:pt x="37937" y="6438"/>
                </a:cubicBezTo>
                <a:cubicBezTo>
                  <a:pt x="38291" y="7322"/>
                  <a:pt x="38609" y="8206"/>
                  <a:pt x="38910" y="9108"/>
                </a:cubicBezTo>
                <a:cubicBezTo>
                  <a:pt x="39334" y="10435"/>
                  <a:pt x="40148" y="11531"/>
                  <a:pt x="41067" y="12539"/>
                </a:cubicBezTo>
                <a:cubicBezTo>
                  <a:pt x="41598" y="13123"/>
                  <a:pt x="42181" y="13671"/>
                  <a:pt x="42783" y="14202"/>
                </a:cubicBezTo>
                <a:cubicBezTo>
                  <a:pt x="44410" y="15617"/>
                  <a:pt x="45400" y="17456"/>
                  <a:pt x="46108" y="19472"/>
                </a:cubicBezTo>
                <a:cubicBezTo>
                  <a:pt x="46992" y="22054"/>
                  <a:pt x="47558" y="24690"/>
                  <a:pt x="47682" y="27431"/>
                </a:cubicBezTo>
                <a:cubicBezTo>
                  <a:pt x="47770" y="29111"/>
                  <a:pt x="47611" y="30774"/>
                  <a:pt x="47399" y="32418"/>
                </a:cubicBezTo>
                <a:cubicBezTo>
                  <a:pt x="47116" y="34717"/>
                  <a:pt x="46744" y="36981"/>
                  <a:pt x="46267" y="39245"/>
                </a:cubicBezTo>
                <a:cubicBezTo>
                  <a:pt x="46055" y="40235"/>
                  <a:pt x="45772" y="41208"/>
                  <a:pt x="45383" y="42145"/>
                </a:cubicBezTo>
                <a:cubicBezTo>
                  <a:pt x="45100" y="42853"/>
                  <a:pt x="44675" y="43472"/>
                  <a:pt x="44109" y="44002"/>
                </a:cubicBezTo>
                <a:cubicBezTo>
                  <a:pt x="44021" y="44002"/>
                  <a:pt x="43915" y="44002"/>
                  <a:pt x="43809" y="440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8"/>
          <p:cNvGrpSpPr/>
          <p:nvPr/>
        </p:nvGrpSpPr>
        <p:grpSpPr>
          <a:xfrm rot="-1537630">
            <a:off x="4584735" y="4519848"/>
            <a:ext cx="482110" cy="168495"/>
            <a:chOff x="5507225" y="4555775"/>
            <a:chExt cx="482125" cy="168500"/>
          </a:xfrm>
        </p:grpSpPr>
        <p:sp>
          <p:nvSpPr>
            <p:cNvPr id="134" name="Google Shape;134;p8"/>
            <p:cNvSpPr/>
            <p:nvPr/>
          </p:nvSpPr>
          <p:spPr>
            <a:xfrm>
              <a:off x="5507225" y="4555775"/>
              <a:ext cx="139600" cy="96625"/>
            </a:xfrm>
            <a:custGeom>
              <a:avLst/>
              <a:gdLst/>
              <a:ahLst/>
              <a:cxnLst/>
              <a:rect l="l" t="t" r="r" b="b"/>
              <a:pathLst>
                <a:path w="5584" h="3865" extrusionOk="0">
                  <a:moveTo>
                    <a:pt x="2655" y="1"/>
                  </a:moveTo>
                  <a:cubicBezTo>
                    <a:pt x="0" y="1"/>
                    <a:pt x="1868" y="3865"/>
                    <a:pt x="3582" y="3865"/>
                  </a:cubicBezTo>
                  <a:cubicBezTo>
                    <a:pt x="3913" y="3865"/>
                    <a:pt x="4238" y="3721"/>
                    <a:pt x="4524" y="3377"/>
                  </a:cubicBezTo>
                  <a:cubicBezTo>
                    <a:pt x="5583" y="2119"/>
                    <a:pt x="4311" y="7"/>
                    <a:pt x="2890" y="7"/>
                  </a:cubicBezTo>
                  <a:cubicBezTo>
                    <a:pt x="2878" y="7"/>
                    <a:pt x="2867" y="7"/>
                    <a:pt x="2856" y="7"/>
                  </a:cubicBezTo>
                  <a:cubicBezTo>
                    <a:pt x="2787" y="3"/>
                    <a:pt x="2720" y="1"/>
                    <a:pt x="2655"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5876600" y="4611925"/>
              <a:ext cx="112750" cy="112350"/>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8"/>
          <p:cNvSpPr/>
          <p:nvPr/>
        </p:nvSpPr>
        <p:spPr>
          <a:xfrm rot="9020126">
            <a:off x="1841679" y="-593703"/>
            <a:ext cx="1194223" cy="1100027"/>
          </a:xfrm>
          <a:custGeom>
            <a:avLst/>
            <a:gdLst/>
            <a:ahLst/>
            <a:cxnLst/>
            <a:rect l="l" t="t" r="r" b="b"/>
            <a:pathLst>
              <a:path w="47771" h="44003" extrusionOk="0">
                <a:moveTo>
                  <a:pt x="43809" y="44002"/>
                </a:moveTo>
                <a:cubicBezTo>
                  <a:pt x="45011" y="41880"/>
                  <a:pt x="45082" y="39457"/>
                  <a:pt x="45559" y="37158"/>
                </a:cubicBezTo>
                <a:cubicBezTo>
                  <a:pt x="45913" y="35531"/>
                  <a:pt x="46108" y="33869"/>
                  <a:pt x="46391" y="32241"/>
                </a:cubicBezTo>
                <a:cubicBezTo>
                  <a:pt x="47045" y="28333"/>
                  <a:pt x="46762" y="24495"/>
                  <a:pt x="45612" y="20710"/>
                </a:cubicBezTo>
                <a:cubicBezTo>
                  <a:pt x="45188" y="19331"/>
                  <a:pt x="44746" y="17951"/>
                  <a:pt x="43968" y="16713"/>
                </a:cubicBezTo>
                <a:cubicBezTo>
                  <a:pt x="43508" y="16006"/>
                  <a:pt x="42977" y="15369"/>
                  <a:pt x="42358" y="14803"/>
                </a:cubicBezTo>
                <a:cubicBezTo>
                  <a:pt x="41350" y="13884"/>
                  <a:pt x="40431" y="12911"/>
                  <a:pt x="39617" y="11850"/>
                </a:cubicBezTo>
                <a:cubicBezTo>
                  <a:pt x="38945" y="10965"/>
                  <a:pt x="38503" y="9993"/>
                  <a:pt x="38167" y="8967"/>
                </a:cubicBezTo>
                <a:cubicBezTo>
                  <a:pt x="37866" y="7994"/>
                  <a:pt x="37512" y="7057"/>
                  <a:pt x="37123" y="6120"/>
                </a:cubicBezTo>
                <a:cubicBezTo>
                  <a:pt x="36098" y="3697"/>
                  <a:pt x="34240" y="2246"/>
                  <a:pt x="31800" y="1468"/>
                </a:cubicBezTo>
                <a:cubicBezTo>
                  <a:pt x="30420" y="1026"/>
                  <a:pt x="29023" y="725"/>
                  <a:pt x="27573" y="796"/>
                </a:cubicBezTo>
                <a:cubicBezTo>
                  <a:pt x="25946" y="885"/>
                  <a:pt x="24407" y="1344"/>
                  <a:pt x="22904" y="1893"/>
                </a:cubicBezTo>
                <a:cubicBezTo>
                  <a:pt x="19597" y="3095"/>
                  <a:pt x="16395" y="4528"/>
                  <a:pt x="13300" y="6243"/>
                </a:cubicBezTo>
                <a:cubicBezTo>
                  <a:pt x="11408" y="7287"/>
                  <a:pt x="9427" y="8189"/>
                  <a:pt x="7517" y="9179"/>
                </a:cubicBezTo>
                <a:cubicBezTo>
                  <a:pt x="5766" y="10099"/>
                  <a:pt x="3962" y="10948"/>
                  <a:pt x="2211" y="11832"/>
                </a:cubicBezTo>
                <a:cubicBezTo>
                  <a:pt x="1628" y="12115"/>
                  <a:pt x="991" y="12257"/>
                  <a:pt x="354" y="12327"/>
                </a:cubicBezTo>
                <a:cubicBezTo>
                  <a:pt x="248" y="12327"/>
                  <a:pt x="89" y="12380"/>
                  <a:pt x="36" y="12203"/>
                </a:cubicBezTo>
                <a:cubicBezTo>
                  <a:pt x="1" y="12044"/>
                  <a:pt x="125" y="11974"/>
                  <a:pt x="248" y="11938"/>
                </a:cubicBezTo>
                <a:cubicBezTo>
                  <a:pt x="2282" y="11266"/>
                  <a:pt x="4051" y="10081"/>
                  <a:pt x="5925" y="9091"/>
                </a:cubicBezTo>
                <a:cubicBezTo>
                  <a:pt x="8384" y="7782"/>
                  <a:pt x="10913" y="6579"/>
                  <a:pt x="13371" y="5218"/>
                </a:cubicBezTo>
                <a:cubicBezTo>
                  <a:pt x="16413" y="3537"/>
                  <a:pt x="19614" y="2193"/>
                  <a:pt x="22904" y="1044"/>
                </a:cubicBezTo>
                <a:cubicBezTo>
                  <a:pt x="24566" y="478"/>
                  <a:pt x="26246" y="0"/>
                  <a:pt x="28015" y="89"/>
                </a:cubicBezTo>
                <a:cubicBezTo>
                  <a:pt x="30721" y="230"/>
                  <a:pt x="33250" y="920"/>
                  <a:pt x="35390" y="2689"/>
                </a:cubicBezTo>
                <a:cubicBezTo>
                  <a:pt x="36610" y="3679"/>
                  <a:pt x="37389" y="4988"/>
                  <a:pt x="37937" y="6438"/>
                </a:cubicBezTo>
                <a:cubicBezTo>
                  <a:pt x="38291" y="7322"/>
                  <a:pt x="38609" y="8206"/>
                  <a:pt x="38910" y="9108"/>
                </a:cubicBezTo>
                <a:cubicBezTo>
                  <a:pt x="39334" y="10435"/>
                  <a:pt x="40148" y="11531"/>
                  <a:pt x="41067" y="12539"/>
                </a:cubicBezTo>
                <a:cubicBezTo>
                  <a:pt x="41598" y="13123"/>
                  <a:pt x="42181" y="13671"/>
                  <a:pt x="42783" y="14202"/>
                </a:cubicBezTo>
                <a:cubicBezTo>
                  <a:pt x="44410" y="15617"/>
                  <a:pt x="45400" y="17456"/>
                  <a:pt x="46108" y="19472"/>
                </a:cubicBezTo>
                <a:cubicBezTo>
                  <a:pt x="46992" y="22054"/>
                  <a:pt x="47558" y="24690"/>
                  <a:pt x="47682" y="27431"/>
                </a:cubicBezTo>
                <a:cubicBezTo>
                  <a:pt x="47770" y="29111"/>
                  <a:pt x="47611" y="30774"/>
                  <a:pt x="47399" y="32418"/>
                </a:cubicBezTo>
                <a:cubicBezTo>
                  <a:pt x="47116" y="34717"/>
                  <a:pt x="46744" y="36981"/>
                  <a:pt x="46267" y="39245"/>
                </a:cubicBezTo>
                <a:cubicBezTo>
                  <a:pt x="46055" y="40235"/>
                  <a:pt x="45772" y="41208"/>
                  <a:pt x="45383" y="42145"/>
                </a:cubicBezTo>
                <a:cubicBezTo>
                  <a:pt x="45100" y="42853"/>
                  <a:pt x="44675" y="43472"/>
                  <a:pt x="44109" y="44002"/>
                </a:cubicBezTo>
                <a:cubicBezTo>
                  <a:pt x="44021" y="44002"/>
                  <a:pt x="43915" y="44002"/>
                  <a:pt x="43809" y="440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rot="-9140566">
            <a:off x="8676369" y="1012321"/>
            <a:ext cx="1487888" cy="1423819"/>
          </a:xfrm>
          <a:custGeom>
            <a:avLst/>
            <a:gdLst/>
            <a:ahLst/>
            <a:cxnLst/>
            <a:rect l="l" t="t" r="r" b="b"/>
            <a:pathLst>
              <a:path w="47771" h="44003" extrusionOk="0">
                <a:moveTo>
                  <a:pt x="43809" y="44002"/>
                </a:moveTo>
                <a:cubicBezTo>
                  <a:pt x="45011" y="41880"/>
                  <a:pt x="45082" y="39457"/>
                  <a:pt x="45559" y="37158"/>
                </a:cubicBezTo>
                <a:cubicBezTo>
                  <a:pt x="45913" y="35531"/>
                  <a:pt x="46108" y="33869"/>
                  <a:pt x="46391" y="32241"/>
                </a:cubicBezTo>
                <a:cubicBezTo>
                  <a:pt x="47045" y="28333"/>
                  <a:pt x="46762" y="24495"/>
                  <a:pt x="45612" y="20710"/>
                </a:cubicBezTo>
                <a:cubicBezTo>
                  <a:pt x="45188" y="19331"/>
                  <a:pt x="44746" y="17951"/>
                  <a:pt x="43968" y="16713"/>
                </a:cubicBezTo>
                <a:cubicBezTo>
                  <a:pt x="43508" y="16006"/>
                  <a:pt x="42977" y="15369"/>
                  <a:pt x="42358" y="14803"/>
                </a:cubicBezTo>
                <a:cubicBezTo>
                  <a:pt x="41350" y="13884"/>
                  <a:pt x="40431" y="12911"/>
                  <a:pt x="39617" y="11850"/>
                </a:cubicBezTo>
                <a:cubicBezTo>
                  <a:pt x="38945" y="10965"/>
                  <a:pt x="38503" y="9993"/>
                  <a:pt x="38167" y="8967"/>
                </a:cubicBezTo>
                <a:cubicBezTo>
                  <a:pt x="37866" y="7994"/>
                  <a:pt x="37512" y="7057"/>
                  <a:pt x="37123" y="6120"/>
                </a:cubicBezTo>
                <a:cubicBezTo>
                  <a:pt x="36098" y="3697"/>
                  <a:pt x="34240" y="2246"/>
                  <a:pt x="31800" y="1468"/>
                </a:cubicBezTo>
                <a:cubicBezTo>
                  <a:pt x="30420" y="1026"/>
                  <a:pt x="29023" y="725"/>
                  <a:pt x="27573" y="796"/>
                </a:cubicBezTo>
                <a:cubicBezTo>
                  <a:pt x="25946" y="885"/>
                  <a:pt x="24407" y="1344"/>
                  <a:pt x="22904" y="1893"/>
                </a:cubicBezTo>
                <a:cubicBezTo>
                  <a:pt x="19597" y="3095"/>
                  <a:pt x="16395" y="4528"/>
                  <a:pt x="13300" y="6243"/>
                </a:cubicBezTo>
                <a:cubicBezTo>
                  <a:pt x="11408" y="7287"/>
                  <a:pt x="9427" y="8189"/>
                  <a:pt x="7517" y="9179"/>
                </a:cubicBezTo>
                <a:cubicBezTo>
                  <a:pt x="5766" y="10099"/>
                  <a:pt x="3962" y="10948"/>
                  <a:pt x="2211" y="11832"/>
                </a:cubicBezTo>
                <a:cubicBezTo>
                  <a:pt x="1628" y="12115"/>
                  <a:pt x="991" y="12257"/>
                  <a:pt x="354" y="12327"/>
                </a:cubicBezTo>
                <a:cubicBezTo>
                  <a:pt x="248" y="12327"/>
                  <a:pt x="89" y="12380"/>
                  <a:pt x="36" y="12203"/>
                </a:cubicBezTo>
                <a:cubicBezTo>
                  <a:pt x="1" y="12044"/>
                  <a:pt x="125" y="11974"/>
                  <a:pt x="248" y="11938"/>
                </a:cubicBezTo>
                <a:cubicBezTo>
                  <a:pt x="2282" y="11266"/>
                  <a:pt x="4051" y="10081"/>
                  <a:pt x="5925" y="9091"/>
                </a:cubicBezTo>
                <a:cubicBezTo>
                  <a:pt x="8384" y="7782"/>
                  <a:pt x="10913" y="6579"/>
                  <a:pt x="13371" y="5218"/>
                </a:cubicBezTo>
                <a:cubicBezTo>
                  <a:pt x="16413" y="3537"/>
                  <a:pt x="19614" y="2193"/>
                  <a:pt x="22904" y="1044"/>
                </a:cubicBezTo>
                <a:cubicBezTo>
                  <a:pt x="24566" y="478"/>
                  <a:pt x="26246" y="0"/>
                  <a:pt x="28015" y="89"/>
                </a:cubicBezTo>
                <a:cubicBezTo>
                  <a:pt x="30721" y="230"/>
                  <a:pt x="33250" y="920"/>
                  <a:pt x="35390" y="2689"/>
                </a:cubicBezTo>
                <a:cubicBezTo>
                  <a:pt x="36610" y="3679"/>
                  <a:pt x="37389" y="4988"/>
                  <a:pt x="37937" y="6438"/>
                </a:cubicBezTo>
                <a:cubicBezTo>
                  <a:pt x="38291" y="7322"/>
                  <a:pt x="38609" y="8206"/>
                  <a:pt x="38910" y="9108"/>
                </a:cubicBezTo>
                <a:cubicBezTo>
                  <a:pt x="39334" y="10435"/>
                  <a:pt x="40148" y="11531"/>
                  <a:pt x="41067" y="12539"/>
                </a:cubicBezTo>
                <a:cubicBezTo>
                  <a:pt x="41598" y="13123"/>
                  <a:pt x="42181" y="13671"/>
                  <a:pt x="42783" y="14202"/>
                </a:cubicBezTo>
                <a:cubicBezTo>
                  <a:pt x="44410" y="15617"/>
                  <a:pt x="45400" y="17456"/>
                  <a:pt x="46108" y="19472"/>
                </a:cubicBezTo>
                <a:cubicBezTo>
                  <a:pt x="46992" y="22054"/>
                  <a:pt x="47558" y="24690"/>
                  <a:pt x="47682" y="27431"/>
                </a:cubicBezTo>
                <a:cubicBezTo>
                  <a:pt x="47770" y="29111"/>
                  <a:pt x="47611" y="30774"/>
                  <a:pt x="47399" y="32418"/>
                </a:cubicBezTo>
                <a:cubicBezTo>
                  <a:pt x="47116" y="34717"/>
                  <a:pt x="46744" y="36981"/>
                  <a:pt x="46267" y="39245"/>
                </a:cubicBezTo>
                <a:cubicBezTo>
                  <a:pt x="46055" y="40235"/>
                  <a:pt x="45772" y="41208"/>
                  <a:pt x="45383" y="42145"/>
                </a:cubicBezTo>
                <a:cubicBezTo>
                  <a:pt x="45100" y="42853"/>
                  <a:pt x="44675" y="43472"/>
                  <a:pt x="44109" y="44002"/>
                </a:cubicBezTo>
                <a:cubicBezTo>
                  <a:pt x="44021" y="44002"/>
                  <a:pt x="43915" y="44002"/>
                  <a:pt x="43809" y="440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8" name="Google Shape;138;p8"/>
          <p:cNvPicPr preferRelativeResize="0"/>
          <p:nvPr/>
        </p:nvPicPr>
        <p:blipFill>
          <a:blip r:embed="rId3">
            <a:alphaModFix/>
          </a:blip>
          <a:stretch>
            <a:fillRect/>
          </a:stretch>
        </p:blipFill>
        <p:spPr>
          <a:xfrm rot="5123536">
            <a:off x="775162" y="4475810"/>
            <a:ext cx="1609775" cy="1609775"/>
          </a:xfrm>
          <a:prstGeom prst="rect">
            <a:avLst/>
          </a:prstGeom>
          <a:noFill/>
          <a:ln>
            <a:noFill/>
          </a:ln>
        </p:spPr>
      </p:pic>
      <p:pic>
        <p:nvPicPr>
          <p:cNvPr id="139" name="Google Shape;139;p8"/>
          <p:cNvPicPr preferRelativeResize="0"/>
          <p:nvPr/>
        </p:nvPicPr>
        <p:blipFill>
          <a:blip r:embed="rId3">
            <a:alphaModFix/>
          </a:blip>
          <a:stretch>
            <a:fillRect/>
          </a:stretch>
        </p:blipFill>
        <p:spPr>
          <a:xfrm rot="-6900965">
            <a:off x="-614638" y="-848589"/>
            <a:ext cx="1609775" cy="1609775"/>
          </a:xfrm>
          <a:prstGeom prst="rect">
            <a:avLst/>
          </a:prstGeom>
          <a:noFill/>
          <a:ln>
            <a:noFill/>
          </a:ln>
        </p:spPr>
      </p:pic>
      <p:sp>
        <p:nvSpPr>
          <p:cNvPr id="140" name="Google Shape;140;p8"/>
          <p:cNvSpPr/>
          <p:nvPr/>
        </p:nvSpPr>
        <p:spPr>
          <a:xfrm rot="10800000">
            <a:off x="8657750" y="3061200"/>
            <a:ext cx="193500" cy="136375"/>
          </a:xfrm>
          <a:custGeom>
            <a:avLst/>
            <a:gdLst/>
            <a:ahLst/>
            <a:cxnLst/>
            <a:rect l="l" t="t" r="r" b="b"/>
            <a:pathLst>
              <a:path w="7740" h="5455" extrusionOk="0">
                <a:moveTo>
                  <a:pt x="5539" y="1"/>
                </a:moveTo>
                <a:cubicBezTo>
                  <a:pt x="4726" y="1"/>
                  <a:pt x="4056" y="574"/>
                  <a:pt x="3336" y="948"/>
                </a:cubicBezTo>
                <a:cubicBezTo>
                  <a:pt x="2502" y="1382"/>
                  <a:pt x="1235" y="1682"/>
                  <a:pt x="568" y="2416"/>
                </a:cubicBezTo>
                <a:cubicBezTo>
                  <a:pt x="1" y="3016"/>
                  <a:pt x="101" y="3050"/>
                  <a:pt x="367" y="3817"/>
                </a:cubicBezTo>
                <a:cubicBezTo>
                  <a:pt x="712" y="4851"/>
                  <a:pt x="1169" y="5454"/>
                  <a:pt x="1854" y="5454"/>
                </a:cubicBezTo>
                <a:cubicBezTo>
                  <a:pt x="2228" y="5454"/>
                  <a:pt x="2672" y="5274"/>
                  <a:pt x="3203" y="4884"/>
                </a:cubicBezTo>
                <a:cubicBezTo>
                  <a:pt x="3670" y="4517"/>
                  <a:pt x="7739" y="514"/>
                  <a:pt x="5938" y="47"/>
                </a:cubicBezTo>
                <a:cubicBezTo>
                  <a:pt x="5801" y="15"/>
                  <a:pt x="5668" y="1"/>
                  <a:pt x="5539"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8"/>
          <p:cNvPicPr preferRelativeResize="0"/>
          <p:nvPr/>
        </p:nvPicPr>
        <p:blipFill>
          <a:blip r:embed="rId4">
            <a:alphaModFix/>
          </a:blip>
          <a:stretch>
            <a:fillRect/>
          </a:stretch>
        </p:blipFill>
        <p:spPr>
          <a:xfrm rot="-3940139">
            <a:off x="6312221" y="-745887"/>
            <a:ext cx="1310333" cy="1637901"/>
          </a:xfrm>
          <a:prstGeom prst="rect">
            <a:avLst/>
          </a:prstGeom>
          <a:noFill/>
          <a:ln>
            <a:noFill/>
          </a:ln>
        </p:spPr>
      </p:pic>
    </p:spTree>
    <p:extLst>
      <p:ext uri="{BB962C8B-B14F-4D97-AF65-F5344CB8AC3E}">
        <p14:creationId xmlns:p14="http://schemas.microsoft.com/office/powerpoint/2010/main" val="993896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34"/>
        <p:cNvGrpSpPr/>
        <p:nvPr/>
      </p:nvGrpSpPr>
      <p:grpSpPr>
        <a:xfrm>
          <a:off x="0" y="0"/>
          <a:ext cx="0" cy="0"/>
          <a:chOff x="0" y="0"/>
          <a:chExt cx="0" cy="0"/>
        </a:xfrm>
      </p:grpSpPr>
      <p:pic>
        <p:nvPicPr>
          <p:cNvPr id="235" name="Google Shape;235;p14"/>
          <p:cNvPicPr preferRelativeResize="0"/>
          <p:nvPr/>
        </p:nvPicPr>
        <p:blipFill>
          <a:blip r:embed="rId2">
            <a:alphaModFix amt="69000"/>
          </a:blip>
          <a:stretch>
            <a:fillRect/>
          </a:stretch>
        </p:blipFill>
        <p:spPr>
          <a:xfrm>
            <a:off x="0" y="0"/>
            <a:ext cx="9144000" cy="5143500"/>
          </a:xfrm>
          <a:prstGeom prst="rect">
            <a:avLst/>
          </a:prstGeom>
          <a:noFill/>
          <a:ln>
            <a:noFill/>
          </a:ln>
        </p:spPr>
      </p:pic>
      <p:sp>
        <p:nvSpPr>
          <p:cNvPr id="236" name="Google Shape;236;p14"/>
          <p:cNvSpPr txBox="1">
            <a:spLocks noGrp="1"/>
          </p:cNvSpPr>
          <p:nvPr>
            <p:ph type="title"/>
          </p:nvPr>
        </p:nvSpPr>
        <p:spPr>
          <a:xfrm>
            <a:off x="977975" y="3341400"/>
            <a:ext cx="4351800" cy="4533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37" name="Google Shape;237;p14"/>
          <p:cNvSpPr txBox="1">
            <a:spLocks noGrp="1"/>
          </p:cNvSpPr>
          <p:nvPr>
            <p:ph type="subTitle" idx="1"/>
          </p:nvPr>
        </p:nvSpPr>
        <p:spPr>
          <a:xfrm>
            <a:off x="978125" y="1348800"/>
            <a:ext cx="4351800" cy="160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pic>
        <p:nvPicPr>
          <p:cNvPr id="238" name="Google Shape;238;p14"/>
          <p:cNvPicPr preferRelativeResize="0"/>
          <p:nvPr/>
        </p:nvPicPr>
        <p:blipFill>
          <a:blip r:embed="rId3">
            <a:alphaModFix/>
          </a:blip>
          <a:stretch>
            <a:fillRect/>
          </a:stretch>
        </p:blipFill>
        <p:spPr>
          <a:xfrm>
            <a:off x="8430900" y="4319186"/>
            <a:ext cx="1609775" cy="1609775"/>
          </a:xfrm>
          <a:prstGeom prst="rect">
            <a:avLst/>
          </a:prstGeom>
          <a:noFill/>
          <a:ln>
            <a:noFill/>
          </a:ln>
        </p:spPr>
      </p:pic>
      <p:pic>
        <p:nvPicPr>
          <p:cNvPr id="239" name="Google Shape;239;p14"/>
          <p:cNvPicPr preferRelativeResize="0"/>
          <p:nvPr/>
        </p:nvPicPr>
        <p:blipFill>
          <a:blip r:embed="rId3">
            <a:alphaModFix/>
          </a:blip>
          <a:stretch>
            <a:fillRect/>
          </a:stretch>
        </p:blipFill>
        <p:spPr>
          <a:xfrm rot="3239578">
            <a:off x="1788525" y="4604098"/>
            <a:ext cx="1609775" cy="1609775"/>
          </a:xfrm>
          <a:prstGeom prst="rect">
            <a:avLst/>
          </a:prstGeom>
          <a:noFill/>
          <a:ln>
            <a:noFill/>
          </a:ln>
        </p:spPr>
      </p:pic>
      <p:sp>
        <p:nvSpPr>
          <p:cNvPr id="240" name="Google Shape;240;p14"/>
          <p:cNvSpPr/>
          <p:nvPr/>
        </p:nvSpPr>
        <p:spPr>
          <a:xfrm rot="-1543630" flipH="1">
            <a:off x="8726626" y="-651896"/>
            <a:ext cx="471365" cy="3911189"/>
          </a:xfrm>
          <a:custGeom>
            <a:avLst/>
            <a:gdLst/>
            <a:ahLst/>
            <a:cxnLst/>
            <a:rect l="l" t="t" r="r" b="b"/>
            <a:pathLst>
              <a:path w="18854" h="121963" extrusionOk="0">
                <a:moveTo>
                  <a:pt x="11532" y="121944"/>
                </a:moveTo>
                <a:cubicBezTo>
                  <a:pt x="12151" y="121378"/>
                  <a:pt x="12345" y="120583"/>
                  <a:pt x="12558" y="119822"/>
                </a:cubicBezTo>
                <a:cubicBezTo>
                  <a:pt x="13442" y="116674"/>
                  <a:pt x="14256" y="113526"/>
                  <a:pt x="14698" y="110272"/>
                </a:cubicBezTo>
                <a:cubicBezTo>
                  <a:pt x="15228" y="106346"/>
                  <a:pt x="14928" y="102525"/>
                  <a:pt x="13583" y="98794"/>
                </a:cubicBezTo>
                <a:cubicBezTo>
                  <a:pt x="12646" y="96229"/>
                  <a:pt x="11656" y="93683"/>
                  <a:pt x="10630" y="91153"/>
                </a:cubicBezTo>
                <a:cubicBezTo>
                  <a:pt x="9976" y="89509"/>
                  <a:pt x="9498" y="87793"/>
                  <a:pt x="9410" y="85989"/>
                </a:cubicBezTo>
                <a:cubicBezTo>
                  <a:pt x="9339" y="83867"/>
                  <a:pt x="9905" y="81957"/>
                  <a:pt x="11214" y="80294"/>
                </a:cubicBezTo>
                <a:cubicBezTo>
                  <a:pt x="12186" y="79056"/>
                  <a:pt x="13247" y="77907"/>
                  <a:pt x="14220" y="76669"/>
                </a:cubicBezTo>
                <a:cubicBezTo>
                  <a:pt x="15759" y="74706"/>
                  <a:pt x="16838" y="72495"/>
                  <a:pt x="17351" y="70019"/>
                </a:cubicBezTo>
                <a:cubicBezTo>
                  <a:pt x="17687" y="68392"/>
                  <a:pt x="17580" y="66729"/>
                  <a:pt x="17351" y="65085"/>
                </a:cubicBezTo>
                <a:cubicBezTo>
                  <a:pt x="17032" y="62856"/>
                  <a:pt x="16502" y="60699"/>
                  <a:pt x="15317" y="58771"/>
                </a:cubicBezTo>
                <a:cubicBezTo>
                  <a:pt x="15016" y="58276"/>
                  <a:pt x="14680" y="57816"/>
                  <a:pt x="14309" y="57374"/>
                </a:cubicBezTo>
                <a:cubicBezTo>
                  <a:pt x="12646" y="55304"/>
                  <a:pt x="10736" y="53500"/>
                  <a:pt x="8914" y="51590"/>
                </a:cubicBezTo>
                <a:cubicBezTo>
                  <a:pt x="6969" y="49557"/>
                  <a:pt x="5130" y="47417"/>
                  <a:pt x="3927" y="44764"/>
                </a:cubicBezTo>
                <a:cubicBezTo>
                  <a:pt x="2813" y="42305"/>
                  <a:pt x="1929" y="39776"/>
                  <a:pt x="1380" y="37123"/>
                </a:cubicBezTo>
                <a:cubicBezTo>
                  <a:pt x="1115" y="35762"/>
                  <a:pt x="655" y="34453"/>
                  <a:pt x="478" y="33073"/>
                </a:cubicBezTo>
                <a:cubicBezTo>
                  <a:pt x="1" y="29324"/>
                  <a:pt x="797" y="25822"/>
                  <a:pt x="2424" y="22480"/>
                </a:cubicBezTo>
                <a:cubicBezTo>
                  <a:pt x="3520" y="20269"/>
                  <a:pt x="4617" y="18076"/>
                  <a:pt x="5289" y="15688"/>
                </a:cubicBezTo>
                <a:cubicBezTo>
                  <a:pt x="5908" y="13548"/>
                  <a:pt x="6262" y="11391"/>
                  <a:pt x="5943" y="9180"/>
                </a:cubicBezTo>
                <a:cubicBezTo>
                  <a:pt x="5696" y="7588"/>
                  <a:pt x="5094" y="6138"/>
                  <a:pt x="4351" y="4741"/>
                </a:cubicBezTo>
                <a:cubicBezTo>
                  <a:pt x="3786" y="3680"/>
                  <a:pt x="3167" y="2636"/>
                  <a:pt x="2548" y="1593"/>
                </a:cubicBezTo>
                <a:cubicBezTo>
                  <a:pt x="2265" y="1151"/>
                  <a:pt x="1946" y="726"/>
                  <a:pt x="1522" y="408"/>
                </a:cubicBezTo>
                <a:cubicBezTo>
                  <a:pt x="1416" y="337"/>
                  <a:pt x="1310" y="284"/>
                  <a:pt x="1398" y="142"/>
                </a:cubicBezTo>
                <a:cubicBezTo>
                  <a:pt x="1486" y="1"/>
                  <a:pt x="1610" y="72"/>
                  <a:pt x="1716" y="125"/>
                </a:cubicBezTo>
                <a:cubicBezTo>
                  <a:pt x="2088" y="355"/>
                  <a:pt x="2424" y="655"/>
                  <a:pt x="2671" y="1027"/>
                </a:cubicBezTo>
                <a:cubicBezTo>
                  <a:pt x="4086" y="3025"/>
                  <a:pt x="5377" y="5094"/>
                  <a:pt x="6155" y="7464"/>
                </a:cubicBezTo>
                <a:cubicBezTo>
                  <a:pt x="6651" y="8915"/>
                  <a:pt x="6792" y="10383"/>
                  <a:pt x="6686" y="11903"/>
                </a:cubicBezTo>
                <a:cubicBezTo>
                  <a:pt x="6456" y="15264"/>
                  <a:pt x="5289" y="18323"/>
                  <a:pt x="3839" y="21277"/>
                </a:cubicBezTo>
                <a:cubicBezTo>
                  <a:pt x="3078" y="22833"/>
                  <a:pt x="2282" y="24354"/>
                  <a:pt x="1805" y="26034"/>
                </a:cubicBezTo>
                <a:cubicBezTo>
                  <a:pt x="920" y="29112"/>
                  <a:pt x="814" y="32154"/>
                  <a:pt x="1716" y="35213"/>
                </a:cubicBezTo>
                <a:cubicBezTo>
                  <a:pt x="2141" y="36646"/>
                  <a:pt x="2406" y="38132"/>
                  <a:pt x="2830" y="39582"/>
                </a:cubicBezTo>
                <a:cubicBezTo>
                  <a:pt x="3998" y="43614"/>
                  <a:pt x="5926" y="47169"/>
                  <a:pt x="8791" y="50193"/>
                </a:cubicBezTo>
                <a:cubicBezTo>
                  <a:pt x="10135" y="51608"/>
                  <a:pt x="11603" y="52899"/>
                  <a:pt x="12894" y="54385"/>
                </a:cubicBezTo>
                <a:cubicBezTo>
                  <a:pt x="14114" y="55782"/>
                  <a:pt x="15440" y="57108"/>
                  <a:pt x="16360" y="58788"/>
                </a:cubicBezTo>
                <a:cubicBezTo>
                  <a:pt x="17492" y="60893"/>
                  <a:pt x="18005" y="63210"/>
                  <a:pt x="18306" y="65580"/>
                </a:cubicBezTo>
                <a:cubicBezTo>
                  <a:pt x="18854" y="69948"/>
                  <a:pt x="17545" y="73751"/>
                  <a:pt x="14963" y="77164"/>
                </a:cubicBezTo>
                <a:cubicBezTo>
                  <a:pt x="14114" y="78278"/>
                  <a:pt x="13194" y="79357"/>
                  <a:pt x="12292" y="80436"/>
                </a:cubicBezTo>
                <a:cubicBezTo>
                  <a:pt x="10400" y="82664"/>
                  <a:pt x="9976" y="85211"/>
                  <a:pt x="10648" y="88023"/>
                </a:cubicBezTo>
                <a:cubicBezTo>
                  <a:pt x="11125" y="89986"/>
                  <a:pt x="11939" y="91790"/>
                  <a:pt x="12699" y="93612"/>
                </a:cubicBezTo>
                <a:cubicBezTo>
                  <a:pt x="13796" y="96176"/>
                  <a:pt x="14680" y="98811"/>
                  <a:pt x="15405" y="101500"/>
                </a:cubicBezTo>
                <a:cubicBezTo>
                  <a:pt x="15900" y="103304"/>
                  <a:pt x="15953" y="105161"/>
                  <a:pt x="15900" y="107018"/>
                </a:cubicBezTo>
                <a:cubicBezTo>
                  <a:pt x="15847" y="108945"/>
                  <a:pt x="15617" y="110855"/>
                  <a:pt x="15211" y="112730"/>
                </a:cubicBezTo>
                <a:cubicBezTo>
                  <a:pt x="14645" y="115383"/>
                  <a:pt x="14079" y="118036"/>
                  <a:pt x="12929" y="120494"/>
                </a:cubicBezTo>
                <a:cubicBezTo>
                  <a:pt x="12664" y="121060"/>
                  <a:pt x="12381" y="121626"/>
                  <a:pt x="11833" y="121962"/>
                </a:cubicBezTo>
                <a:cubicBezTo>
                  <a:pt x="11744" y="121962"/>
                  <a:pt x="11638" y="121944"/>
                  <a:pt x="11532" y="12194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rot="2108562" flipH="1">
            <a:off x="1082284" y="4732686"/>
            <a:ext cx="1194244" cy="1100047"/>
          </a:xfrm>
          <a:custGeom>
            <a:avLst/>
            <a:gdLst/>
            <a:ahLst/>
            <a:cxnLst/>
            <a:rect l="l" t="t" r="r" b="b"/>
            <a:pathLst>
              <a:path w="47771" h="44003" extrusionOk="0">
                <a:moveTo>
                  <a:pt x="43809" y="44002"/>
                </a:moveTo>
                <a:cubicBezTo>
                  <a:pt x="45011" y="41880"/>
                  <a:pt x="45082" y="39457"/>
                  <a:pt x="45559" y="37158"/>
                </a:cubicBezTo>
                <a:cubicBezTo>
                  <a:pt x="45913" y="35531"/>
                  <a:pt x="46108" y="33869"/>
                  <a:pt x="46391" y="32241"/>
                </a:cubicBezTo>
                <a:cubicBezTo>
                  <a:pt x="47045" y="28333"/>
                  <a:pt x="46762" y="24495"/>
                  <a:pt x="45612" y="20710"/>
                </a:cubicBezTo>
                <a:cubicBezTo>
                  <a:pt x="45188" y="19331"/>
                  <a:pt x="44746" y="17951"/>
                  <a:pt x="43968" y="16713"/>
                </a:cubicBezTo>
                <a:cubicBezTo>
                  <a:pt x="43508" y="16006"/>
                  <a:pt x="42977" y="15369"/>
                  <a:pt x="42358" y="14803"/>
                </a:cubicBezTo>
                <a:cubicBezTo>
                  <a:pt x="41350" y="13884"/>
                  <a:pt x="40431" y="12911"/>
                  <a:pt x="39617" y="11850"/>
                </a:cubicBezTo>
                <a:cubicBezTo>
                  <a:pt x="38945" y="10965"/>
                  <a:pt x="38503" y="9993"/>
                  <a:pt x="38167" y="8967"/>
                </a:cubicBezTo>
                <a:cubicBezTo>
                  <a:pt x="37866" y="7994"/>
                  <a:pt x="37512" y="7057"/>
                  <a:pt x="37123" y="6120"/>
                </a:cubicBezTo>
                <a:cubicBezTo>
                  <a:pt x="36098" y="3697"/>
                  <a:pt x="34240" y="2246"/>
                  <a:pt x="31800" y="1468"/>
                </a:cubicBezTo>
                <a:cubicBezTo>
                  <a:pt x="30420" y="1026"/>
                  <a:pt x="29023" y="725"/>
                  <a:pt x="27573" y="796"/>
                </a:cubicBezTo>
                <a:cubicBezTo>
                  <a:pt x="25946" y="885"/>
                  <a:pt x="24407" y="1344"/>
                  <a:pt x="22904" y="1893"/>
                </a:cubicBezTo>
                <a:cubicBezTo>
                  <a:pt x="19597" y="3095"/>
                  <a:pt x="16395" y="4528"/>
                  <a:pt x="13300" y="6243"/>
                </a:cubicBezTo>
                <a:cubicBezTo>
                  <a:pt x="11408" y="7287"/>
                  <a:pt x="9427" y="8189"/>
                  <a:pt x="7517" y="9179"/>
                </a:cubicBezTo>
                <a:cubicBezTo>
                  <a:pt x="5766" y="10099"/>
                  <a:pt x="3962" y="10948"/>
                  <a:pt x="2211" y="11832"/>
                </a:cubicBezTo>
                <a:cubicBezTo>
                  <a:pt x="1628" y="12115"/>
                  <a:pt x="991" y="12257"/>
                  <a:pt x="354" y="12327"/>
                </a:cubicBezTo>
                <a:cubicBezTo>
                  <a:pt x="248" y="12327"/>
                  <a:pt x="89" y="12380"/>
                  <a:pt x="36" y="12203"/>
                </a:cubicBezTo>
                <a:cubicBezTo>
                  <a:pt x="1" y="12044"/>
                  <a:pt x="125" y="11974"/>
                  <a:pt x="248" y="11938"/>
                </a:cubicBezTo>
                <a:cubicBezTo>
                  <a:pt x="2282" y="11266"/>
                  <a:pt x="4051" y="10081"/>
                  <a:pt x="5925" y="9091"/>
                </a:cubicBezTo>
                <a:cubicBezTo>
                  <a:pt x="8384" y="7782"/>
                  <a:pt x="10913" y="6579"/>
                  <a:pt x="13371" y="5218"/>
                </a:cubicBezTo>
                <a:cubicBezTo>
                  <a:pt x="16413" y="3537"/>
                  <a:pt x="19614" y="2193"/>
                  <a:pt x="22904" y="1044"/>
                </a:cubicBezTo>
                <a:cubicBezTo>
                  <a:pt x="24566" y="478"/>
                  <a:pt x="26246" y="0"/>
                  <a:pt x="28015" y="89"/>
                </a:cubicBezTo>
                <a:cubicBezTo>
                  <a:pt x="30721" y="230"/>
                  <a:pt x="33250" y="920"/>
                  <a:pt x="35390" y="2689"/>
                </a:cubicBezTo>
                <a:cubicBezTo>
                  <a:pt x="36610" y="3679"/>
                  <a:pt x="37389" y="4988"/>
                  <a:pt x="37937" y="6438"/>
                </a:cubicBezTo>
                <a:cubicBezTo>
                  <a:pt x="38291" y="7322"/>
                  <a:pt x="38609" y="8206"/>
                  <a:pt x="38910" y="9108"/>
                </a:cubicBezTo>
                <a:cubicBezTo>
                  <a:pt x="39334" y="10435"/>
                  <a:pt x="40148" y="11531"/>
                  <a:pt x="41067" y="12539"/>
                </a:cubicBezTo>
                <a:cubicBezTo>
                  <a:pt x="41598" y="13123"/>
                  <a:pt x="42181" y="13671"/>
                  <a:pt x="42783" y="14202"/>
                </a:cubicBezTo>
                <a:cubicBezTo>
                  <a:pt x="44410" y="15617"/>
                  <a:pt x="45400" y="17456"/>
                  <a:pt x="46108" y="19472"/>
                </a:cubicBezTo>
                <a:cubicBezTo>
                  <a:pt x="46992" y="22054"/>
                  <a:pt x="47558" y="24690"/>
                  <a:pt x="47682" y="27431"/>
                </a:cubicBezTo>
                <a:cubicBezTo>
                  <a:pt x="47770" y="29111"/>
                  <a:pt x="47611" y="30774"/>
                  <a:pt x="47399" y="32418"/>
                </a:cubicBezTo>
                <a:cubicBezTo>
                  <a:pt x="47116" y="34717"/>
                  <a:pt x="46744" y="36981"/>
                  <a:pt x="46267" y="39245"/>
                </a:cubicBezTo>
                <a:cubicBezTo>
                  <a:pt x="46055" y="40235"/>
                  <a:pt x="45772" y="41208"/>
                  <a:pt x="45383" y="42145"/>
                </a:cubicBezTo>
                <a:cubicBezTo>
                  <a:pt x="45100" y="42853"/>
                  <a:pt x="44675" y="43472"/>
                  <a:pt x="44109" y="44002"/>
                </a:cubicBezTo>
                <a:cubicBezTo>
                  <a:pt x="44021" y="44002"/>
                  <a:pt x="43915" y="44002"/>
                  <a:pt x="43809" y="440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flipH="1">
            <a:off x="-480502" y="-661477"/>
            <a:ext cx="1678850" cy="1581575"/>
          </a:xfrm>
          <a:custGeom>
            <a:avLst/>
            <a:gdLst/>
            <a:ahLst/>
            <a:cxnLst/>
            <a:rect l="l" t="t" r="r" b="b"/>
            <a:pathLst>
              <a:path w="67154" h="63263" extrusionOk="0">
                <a:moveTo>
                  <a:pt x="177" y="19543"/>
                </a:moveTo>
                <a:cubicBezTo>
                  <a:pt x="354" y="16766"/>
                  <a:pt x="708" y="12787"/>
                  <a:pt x="2299" y="9020"/>
                </a:cubicBezTo>
                <a:cubicBezTo>
                  <a:pt x="3343" y="6562"/>
                  <a:pt x="4457" y="4139"/>
                  <a:pt x="6102" y="1999"/>
                </a:cubicBezTo>
                <a:cubicBezTo>
                  <a:pt x="6685" y="1256"/>
                  <a:pt x="7357" y="619"/>
                  <a:pt x="8171" y="142"/>
                </a:cubicBezTo>
                <a:cubicBezTo>
                  <a:pt x="8242" y="106"/>
                  <a:pt x="8330" y="0"/>
                  <a:pt x="8419" y="89"/>
                </a:cubicBezTo>
                <a:cubicBezTo>
                  <a:pt x="8489" y="177"/>
                  <a:pt x="8383" y="230"/>
                  <a:pt x="8348" y="283"/>
                </a:cubicBezTo>
                <a:cubicBezTo>
                  <a:pt x="6827" y="1734"/>
                  <a:pt x="5872" y="3555"/>
                  <a:pt x="4952" y="5395"/>
                </a:cubicBezTo>
                <a:cubicBezTo>
                  <a:pt x="3785" y="7764"/>
                  <a:pt x="2759" y="10223"/>
                  <a:pt x="2122" y="12823"/>
                </a:cubicBezTo>
                <a:cubicBezTo>
                  <a:pt x="1680" y="14591"/>
                  <a:pt x="1503" y="16395"/>
                  <a:pt x="1309" y="18217"/>
                </a:cubicBezTo>
                <a:cubicBezTo>
                  <a:pt x="1220" y="19083"/>
                  <a:pt x="1132" y="19950"/>
                  <a:pt x="1132" y="20817"/>
                </a:cubicBezTo>
                <a:cubicBezTo>
                  <a:pt x="1097" y="24354"/>
                  <a:pt x="2511" y="27113"/>
                  <a:pt x="5430" y="29129"/>
                </a:cubicBezTo>
                <a:cubicBezTo>
                  <a:pt x="7163" y="30314"/>
                  <a:pt x="9091" y="31145"/>
                  <a:pt x="10965" y="32082"/>
                </a:cubicBezTo>
                <a:cubicBezTo>
                  <a:pt x="11779" y="32489"/>
                  <a:pt x="12610" y="32861"/>
                  <a:pt x="13441" y="33250"/>
                </a:cubicBezTo>
                <a:cubicBezTo>
                  <a:pt x="15316" y="34116"/>
                  <a:pt x="16642" y="35602"/>
                  <a:pt x="17863" y="37229"/>
                </a:cubicBezTo>
                <a:cubicBezTo>
                  <a:pt x="18535" y="38131"/>
                  <a:pt x="19083" y="39121"/>
                  <a:pt x="19437" y="40200"/>
                </a:cubicBezTo>
                <a:cubicBezTo>
                  <a:pt x="20215" y="42517"/>
                  <a:pt x="20958" y="44869"/>
                  <a:pt x="21453" y="47257"/>
                </a:cubicBezTo>
                <a:cubicBezTo>
                  <a:pt x="21807" y="49061"/>
                  <a:pt x="22514" y="50705"/>
                  <a:pt x="23363" y="52297"/>
                </a:cubicBezTo>
                <a:cubicBezTo>
                  <a:pt x="24407" y="54225"/>
                  <a:pt x="26016" y="55498"/>
                  <a:pt x="28050" y="56277"/>
                </a:cubicBezTo>
                <a:cubicBezTo>
                  <a:pt x="31357" y="57550"/>
                  <a:pt x="34753" y="58275"/>
                  <a:pt x="38308" y="58116"/>
                </a:cubicBezTo>
                <a:cubicBezTo>
                  <a:pt x="40306" y="58045"/>
                  <a:pt x="42269" y="57780"/>
                  <a:pt x="44268" y="57638"/>
                </a:cubicBezTo>
                <a:cubicBezTo>
                  <a:pt x="45930" y="57532"/>
                  <a:pt x="47593" y="57408"/>
                  <a:pt x="49255" y="57355"/>
                </a:cubicBezTo>
                <a:cubicBezTo>
                  <a:pt x="51430" y="57285"/>
                  <a:pt x="53606" y="57267"/>
                  <a:pt x="55764" y="57391"/>
                </a:cubicBezTo>
                <a:cubicBezTo>
                  <a:pt x="57391" y="57479"/>
                  <a:pt x="59018" y="57532"/>
                  <a:pt x="60627" y="57886"/>
                </a:cubicBezTo>
                <a:cubicBezTo>
                  <a:pt x="61688" y="58116"/>
                  <a:pt x="62679" y="58558"/>
                  <a:pt x="63545" y="59212"/>
                </a:cubicBezTo>
                <a:cubicBezTo>
                  <a:pt x="64677" y="60097"/>
                  <a:pt x="65703" y="61069"/>
                  <a:pt x="66481" y="62272"/>
                </a:cubicBezTo>
                <a:cubicBezTo>
                  <a:pt x="66640" y="62520"/>
                  <a:pt x="66817" y="62732"/>
                  <a:pt x="67029" y="62926"/>
                </a:cubicBezTo>
                <a:cubicBezTo>
                  <a:pt x="67100" y="62997"/>
                  <a:pt x="67153" y="63086"/>
                  <a:pt x="67100" y="63174"/>
                </a:cubicBezTo>
                <a:cubicBezTo>
                  <a:pt x="67012" y="63262"/>
                  <a:pt x="66906" y="63227"/>
                  <a:pt x="66817" y="63174"/>
                </a:cubicBezTo>
                <a:cubicBezTo>
                  <a:pt x="66570" y="62962"/>
                  <a:pt x="66357" y="62714"/>
                  <a:pt x="66145" y="62484"/>
                </a:cubicBezTo>
                <a:cubicBezTo>
                  <a:pt x="64589" y="60857"/>
                  <a:pt x="62944" y="59372"/>
                  <a:pt x="60662" y="58806"/>
                </a:cubicBezTo>
                <a:cubicBezTo>
                  <a:pt x="59707" y="58576"/>
                  <a:pt x="58735" y="58523"/>
                  <a:pt x="57762" y="58452"/>
                </a:cubicBezTo>
                <a:cubicBezTo>
                  <a:pt x="55710" y="58310"/>
                  <a:pt x="53659" y="58310"/>
                  <a:pt x="51607" y="58363"/>
                </a:cubicBezTo>
                <a:cubicBezTo>
                  <a:pt x="49467" y="58416"/>
                  <a:pt x="47345" y="58593"/>
                  <a:pt x="45223" y="58788"/>
                </a:cubicBezTo>
                <a:cubicBezTo>
                  <a:pt x="42252" y="59053"/>
                  <a:pt x="39280" y="59495"/>
                  <a:pt x="36291" y="59354"/>
                </a:cubicBezTo>
                <a:cubicBezTo>
                  <a:pt x="32577" y="59177"/>
                  <a:pt x="29040" y="58257"/>
                  <a:pt x="25751" y="56489"/>
                </a:cubicBezTo>
                <a:cubicBezTo>
                  <a:pt x="24796" y="55976"/>
                  <a:pt x="24017" y="55233"/>
                  <a:pt x="23398" y="54366"/>
                </a:cubicBezTo>
                <a:cubicBezTo>
                  <a:pt x="22125" y="52545"/>
                  <a:pt x="21099" y="50599"/>
                  <a:pt x="20657" y="48389"/>
                </a:cubicBezTo>
                <a:cubicBezTo>
                  <a:pt x="20162" y="45842"/>
                  <a:pt x="19472" y="43313"/>
                  <a:pt x="18676" y="40837"/>
                </a:cubicBezTo>
                <a:cubicBezTo>
                  <a:pt x="17898" y="38396"/>
                  <a:pt x="16359" y="36433"/>
                  <a:pt x="14343" y="34841"/>
                </a:cubicBezTo>
                <a:cubicBezTo>
                  <a:pt x="13724" y="34364"/>
                  <a:pt x="12999" y="34045"/>
                  <a:pt x="12309" y="33709"/>
                </a:cubicBezTo>
                <a:cubicBezTo>
                  <a:pt x="10505" y="32825"/>
                  <a:pt x="8684" y="31976"/>
                  <a:pt x="6898" y="31074"/>
                </a:cubicBezTo>
                <a:cubicBezTo>
                  <a:pt x="5677" y="30455"/>
                  <a:pt x="4528" y="29695"/>
                  <a:pt x="3484" y="28775"/>
                </a:cubicBezTo>
                <a:cubicBezTo>
                  <a:pt x="1327" y="26865"/>
                  <a:pt x="0" y="23841"/>
                  <a:pt x="177" y="195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14"/>
          <p:cNvGrpSpPr/>
          <p:nvPr/>
        </p:nvGrpSpPr>
        <p:grpSpPr>
          <a:xfrm rot="1537630" flipH="1">
            <a:off x="4584715" y="4519848"/>
            <a:ext cx="482110" cy="168495"/>
            <a:chOff x="5507225" y="4555775"/>
            <a:chExt cx="482125" cy="168500"/>
          </a:xfrm>
        </p:grpSpPr>
        <p:sp>
          <p:nvSpPr>
            <p:cNvPr id="244" name="Google Shape;244;p14"/>
            <p:cNvSpPr/>
            <p:nvPr/>
          </p:nvSpPr>
          <p:spPr>
            <a:xfrm>
              <a:off x="5507225" y="4555775"/>
              <a:ext cx="139600" cy="96625"/>
            </a:xfrm>
            <a:custGeom>
              <a:avLst/>
              <a:gdLst/>
              <a:ahLst/>
              <a:cxnLst/>
              <a:rect l="l" t="t" r="r" b="b"/>
              <a:pathLst>
                <a:path w="5584" h="3865" extrusionOk="0">
                  <a:moveTo>
                    <a:pt x="2655" y="1"/>
                  </a:moveTo>
                  <a:cubicBezTo>
                    <a:pt x="0" y="1"/>
                    <a:pt x="1868" y="3865"/>
                    <a:pt x="3582" y="3865"/>
                  </a:cubicBezTo>
                  <a:cubicBezTo>
                    <a:pt x="3913" y="3865"/>
                    <a:pt x="4238" y="3721"/>
                    <a:pt x="4524" y="3377"/>
                  </a:cubicBezTo>
                  <a:cubicBezTo>
                    <a:pt x="5583" y="2119"/>
                    <a:pt x="4311" y="7"/>
                    <a:pt x="2890" y="7"/>
                  </a:cubicBezTo>
                  <a:cubicBezTo>
                    <a:pt x="2878" y="7"/>
                    <a:pt x="2867" y="7"/>
                    <a:pt x="2856" y="7"/>
                  </a:cubicBezTo>
                  <a:cubicBezTo>
                    <a:pt x="2787" y="3"/>
                    <a:pt x="2720" y="1"/>
                    <a:pt x="2655"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5876600" y="4611925"/>
              <a:ext cx="112750" cy="112350"/>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14"/>
          <p:cNvSpPr/>
          <p:nvPr/>
        </p:nvSpPr>
        <p:spPr>
          <a:xfrm rot="-987466" flipH="1">
            <a:off x="8059207" y="4484457"/>
            <a:ext cx="1194239" cy="1100042"/>
          </a:xfrm>
          <a:custGeom>
            <a:avLst/>
            <a:gdLst/>
            <a:ahLst/>
            <a:cxnLst/>
            <a:rect l="l" t="t" r="r" b="b"/>
            <a:pathLst>
              <a:path w="47771" h="44003" extrusionOk="0">
                <a:moveTo>
                  <a:pt x="43809" y="44002"/>
                </a:moveTo>
                <a:cubicBezTo>
                  <a:pt x="45011" y="41880"/>
                  <a:pt x="45082" y="39457"/>
                  <a:pt x="45559" y="37158"/>
                </a:cubicBezTo>
                <a:cubicBezTo>
                  <a:pt x="45913" y="35531"/>
                  <a:pt x="46108" y="33869"/>
                  <a:pt x="46391" y="32241"/>
                </a:cubicBezTo>
                <a:cubicBezTo>
                  <a:pt x="47045" y="28333"/>
                  <a:pt x="46762" y="24495"/>
                  <a:pt x="45612" y="20710"/>
                </a:cubicBezTo>
                <a:cubicBezTo>
                  <a:pt x="45188" y="19331"/>
                  <a:pt x="44746" y="17951"/>
                  <a:pt x="43968" y="16713"/>
                </a:cubicBezTo>
                <a:cubicBezTo>
                  <a:pt x="43508" y="16006"/>
                  <a:pt x="42977" y="15369"/>
                  <a:pt x="42358" y="14803"/>
                </a:cubicBezTo>
                <a:cubicBezTo>
                  <a:pt x="41350" y="13884"/>
                  <a:pt x="40431" y="12911"/>
                  <a:pt x="39617" y="11850"/>
                </a:cubicBezTo>
                <a:cubicBezTo>
                  <a:pt x="38945" y="10965"/>
                  <a:pt x="38503" y="9993"/>
                  <a:pt x="38167" y="8967"/>
                </a:cubicBezTo>
                <a:cubicBezTo>
                  <a:pt x="37866" y="7994"/>
                  <a:pt x="37512" y="7057"/>
                  <a:pt x="37123" y="6120"/>
                </a:cubicBezTo>
                <a:cubicBezTo>
                  <a:pt x="36098" y="3697"/>
                  <a:pt x="34240" y="2246"/>
                  <a:pt x="31800" y="1468"/>
                </a:cubicBezTo>
                <a:cubicBezTo>
                  <a:pt x="30420" y="1026"/>
                  <a:pt x="29023" y="725"/>
                  <a:pt x="27573" y="796"/>
                </a:cubicBezTo>
                <a:cubicBezTo>
                  <a:pt x="25946" y="885"/>
                  <a:pt x="24407" y="1344"/>
                  <a:pt x="22904" y="1893"/>
                </a:cubicBezTo>
                <a:cubicBezTo>
                  <a:pt x="19597" y="3095"/>
                  <a:pt x="16395" y="4528"/>
                  <a:pt x="13300" y="6243"/>
                </a:cubicBezTo>
                <a:cubicBezTo>
                  <a:pt x="11408" y="7287"/>
                  <a:pt x="9427" y="8189"/>
                  <a:pt x="7517" y="9179"/>
                </a:cubicBezTo>
                <a:cubicBezTo>
                  <a:pt x="5766" y="10099"/>
                  <a:pt x="3962" y="10948"/>
                  <a:pt x="2211" y="11832"/>
                </a:cubicBezTo>
                <a:cubicBezTo>
                  <a:pt x="1628" y="12115"/>
                  <a:pt x="991" y="12257"/>
                  <a:pt x="354" y="12327"/>
                </a:cubicBezTo>
                <a:cubicBezTo>
                  <a:pt x="248" y="12327"/>
                  <a:pt x="89" y="12380"/>
                  <a:pt x="36" y="12203"/>
                </a:cubicBezTo>
                <a:cubicBezTo>
                  <a:pt x="1" y="12044"/>
                  <a:pt x="125" y="11974"/>
                  <a:pt x="248" y="11938"/>
                </a:cubicBezTo>
                <a:cubicBezTo>
                  <a:pt x="2282" y="11266"/>
                  <a:pt x="4051" y="10081"/>
                  <a:pt x="5925" y="9091"/>
                </a:cubicBezTo>
                <a:cubicBezTo>
                  <a:pt x="8384" y="7782"/>
                  <a:pt x="10913" y="6579"/>
                  <a:pt x="13371" y="5218"/>
                </a:cubicBezTo>
                <a:cubicBezTo>
                  <a:pt x="16413" y="3537"/>
                  <a:pt x="19614" y="2193"/>
                  <a:pt x="22904" y="1044"/>
                </a:cubicBezTo>
                <a:cubicBezTo>
                  <a:pt x="24566" y="478"/>
                  <a:pt x="26246" y="0"/>
                  <a:pt x="28015" y="89"/>
                </a:cubicBezTo>
                <a:cubicBezTo>
                  <a:pt x="30721" y="230"/>
                  <a:pt x="33250" y="920"/>
                  <a:pt x="35390" y="2689"/>
                </a:cubicBezTo>
                <a:cubicBezTo>
                  <a:pt x="36610" y="3679"/>
                  <a:pt x="37389" y="4988"/>
                  <a:pt x="37937" y="6438"/>
                </a:cubicBezTo>
                <a:cubicBezTo>
                  <a:pt x="38291" y="7322"/>
                  <a:pt x="38609" y="8206"/>
                  <a:pt x="38910" y="9108"/>
                </a:cubicBezTo>
                <a:cubicBezTo>
                  <a:pt x="39334" y="10435"/>
                  <a:pt x="40148" y="11531"/>
                  <a:pt x="41067" y="12539"/>
                </a:cubicBezTo>
                <a:cubicBezTo>
                  <a:pt x="41598" y="13123"/>
                  <a:pt x="42181" y="13671"/>
                  <a:pt x="42783" y="14202"/>
                </a:cubicBezTo>
                <a:cubicBezTo>
                  <a:pt x="44410" y="15617"/>
                  <a:pt x="45400" y="17456"/>
                  <a:pt x="46108" y="19472"/>
                </a:cubicBezTo>
                <a:cubicBezTo>
                  <a:pt x="46992" y="22054"/>
                  <a:pt x="47558" y="24690"/>
                  <a:pt x="47682" y="27431"/>
                </a:cubicBezTo>
                <a:cubicBezTo>
                  <a:pt x="47770" y="29111"/>
                  <a:pt x="47611" y="30774"/>
                  <a:pt x="47399" y="32418"/>
                </a:cubicBezTo>
                <a:cubicBezTo>
                  <a:pt x="47116" y="34717"/>
                  <a:pt x="46744" y="36981"/>
                  <a:pt x="46267" y="39245"/>
                </a:cubicBezTo>
                <a:cubicBezTo>
                  <a:pt x="46055" y="40235"/>
                  <a:pt x="45772" y="41208"/>
                  <a:pt x="45383" y="42145"/>
                </a:cubicBezTo>
                <a:cubicBezTo>
                  <a:pt x="45100" y="42853"/>
                  <a:pt x="44675" y="43472"/>
                  <a:pt x="44109" y="44002"/>
                </a:cubicBezTo>
                <a:cubicBezTo>
                  <a:pt x="44021" y="44002"/>
                  <a:pt x="43915" y="44002"/>
                  <a:pt x="43809" y="440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7" name="Google Shape;247;p14"/>
          <p:cNvPicPr preferRelativeResize="0"/>
          <p:nvPr/>
        </p:nvPicPr>
        <p:blipFill>
          <a:blip r:embed="rId4">
            <a:alphaModFix/>
          </a:blip>
          <a:stretch>
            <a:fillRect/>
          </a:stretch>
        </p:blipFill>
        <p:spPr>
          <a:xfrm rot="-3940139">
            <a:off x="2895834" y="-973637"/>
            <a:ext cx="1310333" cy="1637901"/>
          </a:xfrm>
          <a:prstGeom prst="rect">
            <a:avLst/>
          </a:prstGeom>
          <a:noFill/>
          <a:ln>
            <a:noFill/>
          </a:ln>
        </p:spPr>
      </p:pic>
      <p:sp>
        <p:nvSpPr>
          <p:cNvPr id="248" name="Google Shape;248;p14"/>
          <p:cNvSpPr/>
          <p:nvPr/>
        </p:nvSpPr>
        <p:spPr>
          <a:xfrm rot="9140566" flipH="1">
            <a:off x="-1020258" y="2763884"/>
            <a:ext cx="1487888" cy="1423819"/>
          </a:xfrm>
          <a:custGeom>
            <a:avLst/>
            <a:gdLst/>
            <a:ahLst/>
            <a:cxnLst/>
            <a:rect l="l" t="t" r="r" b="b"/>
            <a:pathLst>
              <a:path w="47771" h="44003" extrusionOk="0">
                <a:moveTo>
                  <a:pt x="43809" y="44002"/>
                </a:moveTo>
                <a:cubicBezTo>
                  <a:pt x="45011" y="41880"/>
                  <a:pt x="45082" y="39457"/>
                  <a:pt x="45559" y="37158"/>
                </a:cubicBezTo>
                <a:cubicBezTo>
                  <a:pt x="45913" y="35531"/>
                  <a:pt x="46108" y="33869"/>
                  <a:pt x="46391" y="32241"/>
                </a:cubicBezTo>
                <a:cubicBezTo>
                  <a:pt x="47045" y="28333"/>
                  <a:pt x="46762" y="24495"/>
                  <a:pt x="45612" y="20710"/>
                </a:cubicBezTo>
                <a:cubicBezTo>
                  <a:pt x="45188" y="19331"/>
                  <a:pt x="44746" y="17951"/>
                  <a:pt x="43968" y="16713"/>
                </a:cubicBezTo>
                <a:cubicBezTo>
                  <a:pt x="43508" y="16006"/>
                  <a:pt x="42977" y="15369"/>
                  <a:pt x="42358" y="14803"/>
                </a:cubicBezTo>
                <a:cubicBezTo>
                  <a:pt x="41350" y="13884"/>
                  <a:pt x="40431" y="12911"/>
                  <a:pt x="39617" y="11850"/>
                </a:cubicBezTo>
                <a:cubicBezTo>
                  <a:pt x="38945" y="10965"/>
                  <a:pt x="38503" y="9993"/>
                  <a:pt x="38167" y="8967"/>
                </a:cubicBezTo>
                <a:cubicBezTo>
                  <a:pt x="37866" y="7994"/>
                  <a:pt x="37512" y="7057"/>
                  <a:pt x="37123" y="6120"/>
                </a:cubicBezTo>
                <a:cubicBezTo>
                  <a:pt x="36098" y="3697"/>
                  <a:pt x="34240" y="2246"/>
                  <a:pt x="31800" y="1468"/>
                </a:cubicBezTo>
                <a:cubicBezTo>
                  <a:pt x="30420" y="1026"/>
                  <a:pt x="29023" y="725"/>
                  <a:pt x="27573" y="796"/>
                </a:cubicBezTo>
                <a:cubicBezTo>
                  <a:pt x="25946" y="885"/>
                  <a:pt x="24407" y="1344"/>
                  <a:pt x="22904" y="1893"/>
                </a:cubicBezTo>
                <a:cubicBezTo>
                  <a:pt x="19597" y="3095"/>
                  <a:pt x="16395" y="4528"/>
                  <a:pt x="13300" y="6243"/>
                </a:cubicBezTo>
                <a:cubicBezTo>
                  <a:pt x="11408" y="7287"/>
                  <a:pt x="9427" y="8189"/>
                  <a:pt x="7517" y="9179"/>
                </a:cubicBezTo>
                <a:cubicBezTo>
                  <a:pt x="5766" y="10099"/>
                  <a:pt x="3962" y="10948"/>
                  <a:pt x="2211" y="11832"/>
                </a:cubicBezTo>
                <a:cubicBezTo>
                  <a:pt x="1628" y="12115"/>
                  <a:pt x="991" y="12257"/>
                  <a:pt x="354" y="12327"/>
                </a:cubicBezTo>
                <a:cubicBezTo>
                  <a:pt x="248" y="12327"/>
                  <a:pt x="89" y="12380"/>
                  <a:pt x="36" y="12203"/>
                </a:cubicBezTo>
                <a:cubicBezTo>
                  <a:pt x="1" y="12044"/>
                  <a:pt x="125" y="11974"/>
                  <a:pt x="248" y="11938"/>
                </a:cubicBezTo>
                <a:cubicBezTo>
                  <a:pt x="2282" y="11266"/>
                  <a:pt x="4051" y="10081"/>
                  <a:pt x="5925" y="9091"/>
                </a:cubicBezTo>
                <a:cubicBezTo>
                  <a:pt x="8384" y="7782"/>
                  <a:pt x="10913" y="6579"/>
                  <a:pt x="13371" y="5218"/>
                </a:cubicBezTo>
                <a:cubicBezTo>
                  <a:pt x="16413" y="3537"/>
                  <a:pt x="19614" y="2193"/>
                  <a:pt x="22904" y="1044"/>
                </a:cubicBezTo>
                <a:cubicBezTo>
                  <a:pt x="24566" y="478"/>
                  <a:pt x="26246" y="0"/>
                  <a:pt x="28015" y="89"/>
                </a:cubicBezTo>
                <a:cubicBezTo>
                  <a:pt x="30721" y="230"/>
                  <a:pt x="33250" y="920"/>
                  <a:pt x="35390" y="2689"/>
                </a:cubicBezTo>
                <a:cubicBezTo>
                  <a:pt x="36610" y="3679"/>
                  <a:pt x="37389" y="4988"/>
                  <a:pt x="37937" y="6438"/>
                </a:cubicBezTo>
                <a:cubicBezTo>
                  <a:pt x="38291" y="7322"/>
                  <a:pt x="38609" y="8206"/>
                  <a:pt x="38910" y="9108"/>
                </a:cubicBezTo>
                <a:cubicBezTo>
                  <a:pt x="39334" y="10435"/>
                  <a:pt x="40148" y="11531"/>
                  <a:pt x="41067" y="12539"/>
                </a:cubicBezTo>
                <a:cubicBezTo>
                  <a:pt x="41598" y="13123"/>
                  <a:pt x="42181" y="13671"/>
                  <a:pt x="42783" y="14202"/>
                </a:cubicBezTo>
                <a:cubicBezTo>
                  <a:pt x="44410" y="15617"/>
                  <a:pt x="45400" y="17456"/>
                  <a:pt x="46108" y="19472"/>
                </a:cubicBezTo>
                <a:cubicBezTo>
                  <a:pt x="46992" y="22054"/>
                  <a:pt x="47558" y="24690"/>
                  <a:pt x="47682" y="27431"/>
                </a:cubicBezTo>
                <a:cubicBezTo>
                  <a:pt x="47770" y="29111"/>
                  <a:pt x="47611" y="30774"/>
                  <a:pt x="47399" y="32418"/>
                </a:cubicBezTo>
                <a:cubicBezTo>
                  <a:pt x="47116" y="34717"/>
                  <a:pt x="46744" y="36981"/>
                  <a:pt x="46267" y="39245"/>
                </a:cubicBezTo>
                <a:cubicBezTo>
                  <a:pt x="46055" y="40235"/>
                  <a:pt x="45772" y="41208"/>
                  <a:pt x="45383" y="42145"/>
                </a:cubicBezTo>
                <a:cubicBezTo>
                  <a:pt x="45100" y="42853"/>
                  <a:pt x="44675" y="43472"/>
                  <a:pt x="44109" y="44002"/>
                </a:cubicBezTo>
                <a:cubicBezTo>
                  <a:pt x="44021" y="44002"/>
                  <a:pt x="43915" y="44002"/>
                  <a:pt x="43809" y="440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flipH="1">
            <a:off x="893486" y="4146863"/>
            <a:ext cx="193500" cy="136375"/>
          </a:xfrm>
          <a:custGeom>
            <a:avLst/>
            <a:gdLst/>
            <a:ahLst/>
            <a:cxnLst/>
            <a:rect l="l" t="t" r="r" b="b"/>
            <a:pathLst>
              <a:path w="7740" h="5455" extrusionOk="0">
                <a:moveTo>
                  <a:pt x="5539" y="1"/>
                </a:moveTo>
                <a:cubicBezTo>
                  <a:pt x="4726" y="1"/>
                  <a:pt x="4056" y="574"/>
                  <a:pt x="3336" y="948"/>
                </a:cubicBezTo>
                <a:cubicBezTo>
                  <a:pt x="2502" y="1382"/>
                  <a:pt x="1235" y="1682"/>
                  <a:pt x="568" y="2416"/>
                </a:cubicBezTo>
                <a:cubicBezTo>
                  <a:pt x="1" y="3016"/>
                  <a:pt x="101" y="3050"/>
                  <a:pt x="367" y="3817"/>
                </a:cubicBezTo>
                <a:cubicBezTo>
                  <a:pt x="712" y="4851"/>
                  <a:pt x="1169" y="5454"/>
                  <a:pt x="1854" y="5454"/>
                </a:cubicBezTo>
                <a:cubicBezTo>
                  <a:pt x="2228" y="5454"/>
                  <a:pt x="2672" y="5274"/>
                  <a:pt x="3203" y="4884"/>
                </a:cubicBezTo>
                <a:cubicBezTo>
                  <a:pt x="3670" y="4517"/>
                  <a:pt x="7739" y="514"/>
                  <a:pt x="5938" y="47"/>
                </a:cubicBezTo>
                <a:cubicBezTo>
                  <a:pt x="5801" y="15"/>
                  <a:pt x="5668" y="1"/>
                  <a:pt x="5539"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4626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67"/>
        <p:cNvGrpSpPr/>
        <p:nvPr/>
      </p:nvGrpSpPr>
      <p:grpSpPr>
        <a:xfrm>
          <a:off x="0" y="0"/>
          <a:ext cx="0" cy="0"/>
          <a:chOff x="0" y="0"/>
          <a:chExt cx="0" cy="0"/>
        </a:xfrm>
      </p:grpSpPr>
      <p:pic>
        <p:nvPicPr>
          <p:cNvPr id="168" name="Google Shape;168;p10"/>
          <p:cNvPicPr preferRelativeResize="0"/>
          <p:nvPr/>
        </p:nvPicPr>
        <p:blipFill>
          <a:blip r:embed="rId2">
            <a:alphaModFix amt="18000"/>
          </a:blip>
          <a:stretch>
            <a:fillRect/>
          </a:stretch>
        </p:blipFill>
        <p:spPr>
          <a:xfrm>
            <a:off x="0" y="0"/>
            <a:ext cx="9144000" cy="5143500"/>
          </a:xfrm>
          <a:prstGeom prst="rect">
            <a:avLst/>
          </a:prstGeom>
          <a:noFill/>
          <a:ln>
            <a:noFill/>
          </a:ln>
        </p:spPr>
      </p:pic>
      <p:sp>
        <p:nvSpPr>
          <p:cNvPr id="169" name="Google Shape;169;p10"/>
          <p:cNvSpPr txBox="1">
            <a:spLocks noGrp="1"/>
          </p:cNvSpPr>
          <p:nvPr>
            <p:ph type="body" idx="1"/>
          </p:nvPr>
        </p:nvSpPr>
        <p:spPr>
          <a:xfrm>
            <a:off x="713100" y="547675"/>
            <a:ext cx="7717800" cy="663300"/>
          </a:xfrm>
          <a:prstGeom prst="rect">
            <a:avLst/>
          </a:prstGeom>
          <a:solidFill>
            <a:schemeClr val="lt2"/>
          </a:solidFill>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3200" b="1">
                <a:latin typeface="Neucha"/>
                <a:ea typeface="Neucha"/>
                <a:cs typeface="Neucha"/>
                <a:sym typeface="Neucha"/>
              </a:defRPr>
            </a:lvl1pPr>
          </a:lstStyle>
          <a:p>
            <a:endParaRPr/>
          </a:p>
        </p:txBody>
      </p:sp>
      <p:sp>
        <p:nvSpPr>
          <p:cNvPr id="170" name="Google Shape;170;p10"/>
          <p:cNvSpPr/>
          <p:nvPr/>
        </p:nvSpPr>
        <p:spPr>
          <a:xfrm rot="-2854167">
            <a:off x="3153754" y="-980507"/>
            <a:ext cx="1678860" cy="1581584"/>
          </a:xfrm>
          <a:custGeom>
            <a:avLst/>
            <a:gdLst/>
            <a:ahLst/>
            <a:cxnLst/>
            <a:rect l="l" t="t" r="r" b="b"/>
            <a:pathLst>
              <a:path w="67154" h="63263" extrusionOk="0">
                <a:moveTo>
                  <a:pt x="177" y="19543"/>
                </a:moveTo>
                <a:cubicBezTo>
                  <a:pt x="354" y="16766"/>
                  <a:pt x="708" y="12787"/>
                  <a:pt x="2299" y="9020"/>
                </a:cubicBezTo>
                <a:cubicBezTo>
                  <a:pt x="3343" y="6562"/>
                  <a:pt x="4457" y="4139"/>
                  <a:pt x="6102" y="1999"/>
                </a:cubicBezTo>
                <a:cubicBezTo>
                  <a:pt x="6685" y="1256"/>
                  <a:pt x="7357" y="619"/>
                  <a:pt x="8171" y="142"/>
                </a:cubicBezTo>
                <a:cubicBezTo>
                  <a:pt x="8242" y="106"/>
                  <a:pt x="8330" y="0"/>
                  <a:pt x="8419" y="89"/>
                </a:cubicBezTo>
                <a:cubicBezTo>
                  <a:pt x="8489" y="177"/>
                  <a:pt x="8383" y="230"/>
                  <a:pt x="8348" y="283"/>
                </a:cubicBezTo>
                <a:cubicBezTo>
                  <a:pt x="6827" y="1734"/>
                  <a:pt x="5872" y="3555"/>
                  <a:pt x="4952" y="5395"/>
                </a:cubicBezTo>
                <a:cubicBezTo>
                  <a:pt x="3785" y="7764"/>
                  <a:pt x="2759" y="10223"/>
                  <a:pt x="2122" y="12823"/>
                </a:cubicBezTo>
                <a:cubicBezTo>
                  <a:pt x="1680" y="14591"/>
                  <a:pt x="1503" y="16395"/>
                  <a:pt x="1309" y="18217"/>
                </a:cubicBezTo>
                <a:cubicBezTo>
                  <a:pt x="1220" y="19083"/>
                  <a:pt x="1132" y="19950"/>
                  <a:pt x="1132" y="20817"/>
                </a:cubicBezTo>
                <a:cubicBezTo>
                  <a:pt x="1097" y="24354"/>
                  <a:pt x="2511" y="27113"/>
                  <a:pt x="5430" y="29129"/>
                </a:cubicBezTo>
                <a:cubicBezTo>
                  <a:pt x="7163" y="30314"/>
                  <a:pt x="9091" y="31145"/>
                  <a:pt x="10965" y="32082"/>
                </a:cubicBezTo>
                <a:cubicBezTo>
                  <a:pt x="11779" y="32489"/>
                  <a:pt x="12610" y="32861"/>
                  <a:pt x="13441" y="33250"/>
                </a:cubicBezTo>
                <a:cubicBezTo>
                  <a:pt x="15316" y="34116"/>
                  <a:pt x="16642" y="35602"/>
                  <a:pt x="17863" y="37229"/>
                </a:cubicBezTo>
                <a:cubicBezTo>
                  <a:pt x="18535" y="38131"/>
                  <a:pt x="19083" y="39121"/>
                  <a:pt x="19437" y="40200"/>
                </a:cubicBezTo>
                <a:cubicBezTo>
                  <a:pt x="20215" y="42517"/>
                  <a:pt x="20958" y="44869"/>
                  <a:pt x="21453" y="47257"/>
                </a:cubicBezTo>
                <a:cubicBezTo>
                  <a:pt x="21807" y="49061"/>
                  <a:pt x="22514" y="50705"/>
                  <a:pt x="23363" y="52297"/>
                </a:cubicBezTo>
                <a:cubicBezTo>
                  <a:pt x="24407" y="54225"/>
                  <a:pt x="26016" y="55498"/>
                  <a:pt x="28050" y="56277"/>
                </a:cubicBezTo>
                <a:cubicBezTo>
                  <a:pt x="31357" y="57550"/>
                  <a:pt x="34753" y="58275"/>
                  <a:pt x="38308" y="58116"/>
                </a:cubicBezTo>
                <a:cubicBezTo>
                  <a:pt x="40306" y="58045"/>
                  <a:pt x="42269" y="57780"/>
                  <a:pt x="44268" y="57638"/>
                </a:cubicBezTo>
                <a:cubicBezTo>
                  <a:pt x="45930" y="57532"/>
                  <a:pt x="47593" y="57408"/>
                  <a:pt x="49255" y="57355"/>
                </a:cubicBezTo>
                <a:cubicBezTo>
                  <a:pt x="51430" y="57285"/>
                  <a:pt x="53606" y="57267"/>
                  <a:pt x="55764" y="57391"/>
                </a:cubicBezTo>
                <a:cubicBezTo>
                  <a:pt x="57391" y="57479"/>
                  <a:pt x="59018" y="57532"/>
                  <a:pt x="60627" y="57886"/>
                </a:cubicBezTo>
                <a:cubicBezTo>
                  <a:pt x="61688" y="58116"/>
                  <a:pt x="62679" y="58558"/>
                  <a:pt x="63545" y="59212"/>
                </a:cubicBezTo>
                <a:cubicBezTo>
                  <a:pt x="64677" y="60097"/>
                  <a:pt x="65703" y="61069"/>
                  <a:pt x="66481" y="62272"/>
                </a:cubicBezTo>
                <a:cubicBezTo>
                  <a:pt x="66640" y="62520"/>
                  <a:pt x="66817" y="62732"/>
                  <a:pt x="67029" y="62926"/>
                </a:cubicBezTo>
                <a:cubicBezTo>
                  <a:pt x="67100" y="62997"/>
                  <a:pt x="67153" y="63086"/>
                  <a:pt x="67100" y="63174"/>
                </a:cubicBezTo>
                <a:cubicBezTo>
                  <a:pt x="67012" y="63262"/>
                  <a:pt x="66906" y="63227"/>
                  <a:pt x="66817" y="63174"/>
                </a:cubicBezTo>
                <a:cubicBezTo>
                  <a:pt x="66570" y="62962"/>
                  <a:pt x="66357" y="62714"/>
                  <a:pt x="66145" y="62484"/>
                </a:cubicBezTo>
                <a:cubicBezTo>
                  <a:pt x="64589" y="60857"/>
                  <a:pt x="62944" y="59372"/>
                  <a:pt x="60662" y="58806"/>
                </a:cubicBezTo>
                <a:cubicBezTo>
                  <a:pt x="59707" y="58576"/>
                  <a:pt x="58735" y="58523"/>
                  <a:pt x="57762" y="58452"/>
                </a:cubicBezTo>
                <a:cubicBezTo>
                  <a:pt x="55710" y="58310"/>
                  <a:pt x="53659" y="58310"/>
                  <a:pt x="51607" y="58363"/>
                </a:cubicBezTo>
                <a:cubicBezTo>
                  <a:pt x="49467" y="58416"/>
                  <a:pt x="47345" y="58593"/>
                  <a:pt x="45223" y="58788"/>
                </a:cubicBezTo>
                <a:cubicBezTo>
                  <a:pt x="42252" y="59053"/>
                  <a:pt x="39280" y="59495"/>
                  <a:pt x="36291" y="59354"/>
                </a:cubicBezTo>
                <a:cubicBezTo>
                  <a:pt x="32577" y="59177"/>
                  <a:pt x="29040" y="58257"/>
                  <a:pt x="25751" y="56489"/>
                </a:cubicBezTo>
                <a:cubicBezTo>
                  <a:pt x="24796" y="55976"/>
                  <a:pt x="24017" y="55233"/>
                  <a:pt x="23398" y="54366"/>
                </a:cubicBezTo>
                <a:cubicBezTo>
                  <a:pt x="22125" y="52545"/>
                  <a:pt x="21099" y="50599"/>
                  <a:pt x="20657" y="48389"/>
                </a:cubicBezTo>
                <a:cubicBezTo>
                  <a:pt x="20162" y="45842"/>
                  <a:pt x="19472" y="43313"/>
                  <a:pt x="18676" y="40837"/>
                </a:cubicBezTo>
                <a:cubicBezTo>
                  <a:pt x="17898" y="38396"/>
                  <a:pt x="16359" y="36433"/>
                  <a:pt x="14343" y="34841"/>
                </a:cubicBezTo>
                <a:cubicBezTo>
                  <a:pt x="13724" y="34364"/>
                  <a:pt x="12999" y="34045"/>
                  <a:pt x="12309" y="33709"/>
                </a:cubicBezTo>
                <a:cubicBezTo>
                  <a:pt x="10505" y="32825"/>
                  <a:pt x="8684" y="31976"/>
                  <a:pt x="6898" y="31074"/>
                </a:cubicBezTo>
                <a:cubicBezTo>
                  <a:pt x="5677" y="30455"/>
                  <a:pt x="4528" y="29695"/>
                  <a:pt x="3484" y="28775"/>
                </a:cubicBezTo>
                <a:cubicBezTo>
                  <a:pt x="1327" y="26865"/>
                  <a:pt x="0" y="23841"/>
                  <a:pt x="177" y="195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10"/>
          <p:cNvGrpSpPr/>
          <p:nvPr/>
        </p:nvGrpSpPr>
        <p:grpSpPr>
          <a:xfrm rot="3300310">
            <a:off x="8357467" y="1395217"/>
            <a:ext cx="368361" cy="462248"/>
            <a:chOff x="3216212" y="4248000"/>
            <a:chExt cx="368363" cy="462250"/>
          </a:xfrm>
        </p:grpSpPr>
        <p:sp>
          <p:nvSpPr>
            <p:cNvPr id="172" name="Google Shape;172;p10"/>
            <p:cNvSpPr/>
            <p:nvPr/>
          </p:nvSpPr>
          <p:spPr>
            <a:xfrm>
              <a:off x="3376650" y="4627525"/>
              <a:ext cx="207925" cy="82725"/>
            </a:xfrm>
            <a:custGeom>
              <a:avLst/>
              <a:gdLst/>
              <a:ahLst/>
              <a:cxnLst/>
              <a:rect l="l" t="t" r="r" b="b"/>
              <a:pathLst>
                <a:path w="8317" h="3309" extrusionOk="0">
                  <a:moveTo>
                    <a:pt x="5107" y="0"/>
                  </a:moveTo>
                  <a:cubicBezTo>
                    <a:pt x="4840" y="0"/>
                    <a:pt x="4578" y="46"/>
                    <a:pt x="4341" y="150"/>
                  </a:cubicBezTo>
                  <a:lnTo>
                    <a:pt x="4141" y="150"/>
                  </a:lnTo>
                  <a:cubicBezTo>
                    <a:pt x="4123" y="149"/>
                    <a:pt x="4106" y="149"/>
                    <a:pt x="4088" y="149"/>
                  </a:cubicBezTo>
                  <a:cubicBezTo>
                    <a:pt x="2672" y="149"/>
                    <a:pt x="1" y="2758"/>
                    <a:pt x="2373" y="3252"/>
                  </a:cubicBezTo>
                  <a:cubicBezTo>
                    <a:pt x="2537" y="3291"/>
                    <a:pt x="2686" y="3309"/>
                    <a:pt x="2824" y="3309"/>
                  </a:cubicBezTo>
                  <a:cubicBezTo>
                    <a:pt x="3389" y="3309"/>
                    <a:pt x="3785" y="3020"/>
                    <a:pt x="4374" y="2752"/>
                  </a:cubicBezTo>
                  <a:cubicBezTo>
                    <a:pt x="4975" y="2485"/>
                    <a:pt x="5642" y="2485"/>
                    <a:pt x="6242" y="2285"/>
                  </a:cubicBezTo>
                  <a:cubicBezTo>
                    <a:pt x="8316" y="1517"/>
                    <a:pt x="6639" y="0"/>
                    <a:pt x="5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0"/>
            <p:cNvSpPr/>
            <p:nvPr/>
          </p:nvSpPr>
          <p:spPr>
            <a:xfrm>
              <a:off x="3216212" y="4448303"/>
              <a:ext cx="89625" cy="60975"/>
            </a:xfrm>
            <a:custGeom>
              <a:avLst/>
              <a:gdLst/>
              <a:ahLst/>
              <a:cxnLst/>
              <a:rect l="l" t="t" r="r" b="b"/>
              <a:pathLst>
                <a:path w="3585" h="2439" extrusionOk="0">
                  <a:moveTo>
                    <a:pt x="1535" y="1"/>
                  </a:moveTo>
                  <a:cubicBezTo>
                    <a:pt x="948" y="1"/>
                    <a:pt x="389" y="211"/>
                    <a:pt x="234" y="738"/>
                  </a:cubicBezTo>
                  <a:cubicBezTo>
                    <a:pt x="0" y="1405"/>
                    <a:pt x="501" y="2072"/>
                    <a:pt x="1101" y="2306"/>
                  </a:cubicBezTo>
                  <a:cubicBezTo>
                    <a:pt x="1317" y="2392"/>
                    <a:pt x="1592" y="2438"/>
                    <a:pt x="1876" y="2438"/>
                  </a:cubicBezTo>
                  <a:cubicBezTo>
                    <a:pt x="2689" y="2438"/>
                    <a:pt x="3584" y="2061"/>
                    <a:pt x="3436" y="1172"/>
                  </a:cubicBezTo>
                  <a:cubicBezTo>
                    <a:pt x="3303" y="504"/>
                    <a:pt x="2469" y="71"/>
                    <a:pt x="1668" y="4"/>
                  </a:cubicBezTo>
                  <a:cubicBezTo>
                    <a:pt x="1624" y="2"/>
                    <a:pt x="1579" y="1"/>
                    <a:pt x="1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0"/>
            <p:cNvSpPr/>
            <p:nvPr/>
          </p:nvSpPr>
          <p:spPr>
            <a:xfrm>
              <a:off x="3401775" y="4248000"/>
              <a:ext cx="132600" cy="91100"/>
            </a:xfrm>
            <a:custGeom>
              <a:avLst/>
              <a:gdLst/>
              <a:ahLst/>
              <a:cxnLst/>
              <a:rect l="l" t="t" r="r" b="b"/>
              <a:pathLst>
                <a:path w="5304" h="3644" extrusionOk="0">
                  <a:moveTo>
                    <a:pt x="4135" y="1"/>
                  </a:moveTo>
                  <a:cubicBezTo>
                    <a:pt x="2923" y="1"/>
                    <a:pt x="373" y="328"/>
                    <a:pt x="67" y="1221"/>
                  </a:cubicBezTo>
                  <a:cubicBezTo>
                    <a:pt x="0" y="1488"/>
                    <a:pt x="100" y="1788"/>
                    <a:pt x="467" y="2155"/>
                  </a:cubicBezTo>
                  <a:cubicBezTo>
                    <a:pt x="1034" y="2722"/>
                    <a:pt x="2268" y="2822"/>
                    <a:pt x="3002" y="3089"/>
                  </a:cubicBezTo>
                  <a:cubicBezTo>
                    <a:pt x="3578" y="3300"/>
                    <a:pt x="4142" y="3643"/>
                    <a:pt x="4556" y="3643"/>
                  </a:cubicBezTo>
                  <a:cubicBezTo>
                    <a:pt x="4862" y="3643"/>
                    <a:pt x="5085" y="3456"/>
                    <a:pt x="5171" y="2889"/>
                  </a:cubicBezTo>
                  <a:cubicBezTo>
                    <a:pt x="5304" y="2121"/>
                    <a:pt x="5070" y="787"/>
                    <a:pt x="4770" y="87"/>
                  </a:cubicBezTo>
                  <a:cubicBezTo>
                    <a:pt x="4755" y="32"/>
                    <a:pt x="4508" y="1"/>
                    <a:pt x="41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10"/>
          <p:cNvGrpSpPr/>
          <p:nvPr/>
        </p:nvGrpSpPr>
        <p:grpSpPr>
          <a:xfrm>
            <a:off x="4310400" y="4440200"/>
            <a:ext cx="385300" cy="327800"/>
            <a:chOff x="5399025" y="3309475"/>
            <a:chExt cx="385300" cy="327800"/>
          </a:xfrm>
        </p:grpSpPr>
        <p:sp>
          <p:nvSpPr>
            <p:cNvPr id="176" name="Google Shape;176;p10"/>
            <p:cNvSpPr/>
            <p:nvPr/>
          </p:nvSpPr>
          <p:spPr>
            <a:xfrm>
              <a:off x="5399025" y="3397875"/>
              <a:ext cx="67575" cy="52550"/>
            </a:xfrm>
            <a:custGeom>
              <a:avLst/>
              <a:gdLst/>
              <a:ahLst/>
              <a:cxnLst/>
              <a:rect l="l" t="t" r="r" b="b"/>
              <a:pathLst>
                <a:path w="2703" h="2102" extrusionOk="0">
                  <a:moveTo>
                    <a:pt x="1368" y="0"/>
                  </a:moveTo>
                  <a:cubicBezTo>
                    <a:pt x="1" y="0"/>
                    <a:pt x="1" y="2102"/>
                    <a:pt x="1368" y="2102"/>
                  </a:cubicBezTo>
                  <a:cubicBezTo>
                    <a:pt x="2702" y="2102"/>
                    <a:pt x="2702" y="0"/>
                    <a:pt x="13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5661250" y="3309475"/>
              <a:ext cx="123075" cy="58575"/>
            </a:xfrm>
            <a:custGeom>
              <a:avLst/>
              <a:gdLst/>
              <a:ahLst/>
              <a:cxnLst/>
              <a:rect l="l" t="t" r="r" b="b"/>
              <a:pathLst>
                <a:path w="4923" h="2343" extrusionOk="0">
                  <a:moveTo>
                    <a:pt x="2020" y="1"/>
                  </a:moveTo>
                  <a:lnTo>
                    <a:pt x="2221" y="101"/>
                  </a:lnTo>
                  <a:cubicBezTo>
                    <a:pt x="2073" y="34"/>
                    <a:pt x="1919" y="4"/>
                    <a:pt x="1766" y="4"/>
                  </a:cubicBezTo>
                  <a:cubicBezTo>
                    <a:pt x="853" y="4"/>
                    <a:pt x="0" y="1078"/>
                    <a:pt x="886" y="1735"/>
                  </a:cubicBezTo>
                  <a:cubicBezTo>
                    <a:pt x="1257" y="1982"/>
                    <a:pt x="3025" y="2343"/>
                    <a:pt x="3658" y="2343"/>
                  </a:cubicBezTo>
                  <a:cubicBezTo>
                    <a:pt x="3710" y="2343"/>
                    <a:pt x="3753" y="2341"/>
                    <a:pt x="3788" y="2336"/>
                  </a:cubicBezTo>
                  <a:cubicBezTo>
                    <a:pt x="4789" y="2202"/>
                    <a:pt x="4923" y="1001"/>
                    <a:pt x="4155" y="401"/>
                  </a:cubicBezTo>
                  <a:cubicBezTo>
                    <a:pt x="3622" y="1"/>
                    <a:pt x="2654" y="101"/>
                    <a:pt x="20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5544726" y="3550625"/>
              <a:ext cx="194325" cy="86650"/>
            </a:xfrm>
            <a:custGeom>
              <a:avLst/>
              <a:gdLst/>
              <a:ahLst/>
              <a:cxnLst/>
              <a:rect l="l" t="t" r="r" b="b"/>
              <a:pathLst>
                <a:path w="7773" h="3466" extrusionOk="0">
                  <a:moveTo>
                    <a:pt x="4162" y="1"/>
                  </a:moveTo>
                  <a:cubicBezTo>
                    <a:pt x="3228" y="1"/>
                    <a:pt x="2191" y="149"/>
                    <a:pt x="1434" y="149"/>
                  </a:cubicBezTo>
                  <a:cubicBezTo>
                    <a:pt x="0" y="249"/>
                    <a:pt x="334" y="1317"/>
                    <a:pt x="1268" y="1750"/>
                  </a:cubicBezTo>
                  <a:cubicBezTo>
                    <a:pt x="2168" y="2151"/>
                    <a:pt x="3002" y="2384"/>
                    <a:pt x="3836" y="2951"/>
                  </a:cubicBezTo>
                  <a:cubicBezTo>
                    <a:pt x="4379" y="3294"/>
                    <a:pt x="4531" y="3466"/>
                    <a:pt x="5088" y="3466"/>
                  </a:cubicBezTo>
                  <a:cubicBezTo>
                    <a:pt x="5181" y="3466"/>
                    <a:pt x="5285" y="3461"/>
                    <a:pt x="5404" y="3452"/>
                  </a:cubicBezTo>
                  <a:cubicBezTo>
                    <a:pt x="5804" y="3418"/>
                    <a:pt x="7205" y="3285"/>
                    <a:pt x="7439" y="2851"/>
                  </a:cubicBezTo>
                  <a:cubicBezTo>
                    <a:pt x="7772" y="2284"/>
                    <a:pt x="7038" y="1784"/>
                    <a:pt x="6671" y="1283"/>
                  </a:cubicBezTo>
                  <a:cubicBezTo>
                    <a:pt x="6204" y="616"/>
                    <a:pt x="6104" y="349"/>
                    <a:pt x="5437" y="149"/>
                  </a:cubicBezTo>
                  <a:cubicBezTo>
                    <a:pt x="5070" y="38"/>
                    <a:pt x="4629" y="1"/>
                    <a:pt x="41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10"/>
          <p:cNvSpPr/>
          <p:nvPr/>
        </p:nvSpPr>
        <p:spPr>
          <a:xfrm>
            <a:off x="359125" y="324913"/>
            <a:ext cx="193500" cy="136375"/>
          </a:xfrm>
          <a:custGeom>
            <a:avLst/>
            <a:gdLst/>
            <a:ahLst/>
            <a:cxnLst/>
            <a:rect l="l" t="t" r="r" b="b"/>
            <a:pathLst>
              <a:path w="7740" h="5455" extrusionOk="0">
                <a:moveTo>
                  <a:pt x="5539" y="1"/>
                </a:moveTo>
                <a:cubicBezTo>
                  <a:pt x="4726" y="1"/>
                  <a:pt x="4056" y="574"/>
                  <a:pt x="3336" y="948"/>
                </a:cubicBezTo>
                <a:cubicBezTo>
                  <a:pt x="2502" y="1382"/>
                  <a:pt x="1235" y="1682"/>
                  <a:pt x="568" y="2416"/>
                </a:cubicBezTo>
                <a:cubicBezTo>
                  <a:pt x="1" y="3016"/>
                  <a:pt x="101" y="3050"/>
                  <a:pt x="367" y="3817"/>
                </a:cubicBezTo>
                <a:cubicBezTo>
                  <a:pt x="712" y="4851"/>
                  <a:pt x="1169" y="5454"/>
                  <a:pt x="1854" y="5454"/>
                </a:cubicBezTo>
                <a:cubicBezTo>
                  <a:pt x="2228" y="5454"/>
                  <a:pt x="2672" y="5274"/>
                  <a:pt x="3203" y="4884"/>
                </a:cubicBezTo>
                <a:cubicBezTo>
                  <a:pt x="3670" y="4517"/>
                  <a:pt x="7739" y="514"/>
                  <a:pt x="5938" y="47"/>
                </a:cubicBezTo>
                <a:cubicBezTo>
                  <a:pt x="5801" y="15"/>
                  <a:pt x="5668" y="1"/>
                  <a:pt x="5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rot="987466">
            <a:off x="-359673" y="4484457"/>
            <a:ext cx="1194239" cy="1100042"/>
          </a:xfrm>
          <a:custGeom>
            <a:avLst/>
            <a:gdLst/>
            <a:ahLst/>
            <a:cxnLst/>
            <a:rect l="l" t="t" r="r" b="b"/>
            <a:pathLst>
              <a:path w="47771" h="44003" extrusionOk="0">
                <a:moveTo>
                  <a:pt x="43809" y="44002"/>
                </a:moveTo>
                <a:cubicBezTo>
                  <a:pt x="45011" y="41880"/>
                  <a:pt x="45082" y="39457"/>
                  <a:pt x="45559" y="37158"/>
                </a:cubicBezTo>
                <a:cubicBezTo>
                  <a:pt x="45913" y="35531"/>
                  <a:pt x="46108" y="33869"/>
                  <a:pt x="46391" y="32241"/>
                </a:cubicBezTo>
                <a:cubicBezTo>
                  <a:pt x="47045" y="28333"/>
                  <a:pt x="46762" y="24495"/>
                  <a:pt x="45612" y="20710"/>
                </a:cubicBezTo>
                <a:cubicBezTo>
                  <a:pt x="45188" y="19331"/>
                  <a:pt x="44746" y="17951"/>
                  <a:pt x="43968" y="16713"/>
                </a:cubicBezTo>
                <a:cubicBezTo>
                  <a:pt x="43508" y="16006"/>
                  <a:pt x="42977" y="15369"/>
                  <a:pt x="42358" y="14803"/>
                </a:cubicBezTo>
                <a:cubicBezTo>
                  <a:pt x="41350" y="13884"/>
                  <a:pt x="40431" y="12911"/>
                  <a:pt x="39617" y="11850"/>
                </a:cubicBezTo>
                <a:cubicBezTo>
                  <a:pt x="38945" y="10965"/>
                  <a:pt x="38503" y="9993"/>
                  <a:pt x="38167" y="8967"/>
                </a:cubicBezTo>
                <a:cubicBezTo>
                  <a:pt x="37866" y="7994"/>
                  <a:pt x="37512" y="7057"/>
                  <a:pt x="37123" y="6120"/>
                </a:cubicBezTo>
                <a:cubicBezTo>
                  <a:pt x="36098" y="3697"/>
                  <a:pt x="34240" y="2246"/>
                  <a:pt x="31800" y="1468"/>
                </a:cubicBezTo>
                <a:cubicBezTo>
                  <a:pt x="30420" y="1026"/>
                  <a:pt x="29023" y="725"/>
                  <a:pt x="27573" y="796"/>
                </a:cubicBezTo>
                <a:cubicBezTo>
                  <a:pt x="25946" y="885"/>
                  <a:pt x="24407" y="1344"/>
                  <a:pt x="22904" y="1893"/>
                </a:cubicBezTo>
                <a:cubicBezTo>
                  <a:pt x="19597" y="3095"/>
                  <a:pt x="16395" y="4528"/>
                  <a:pt x="13300" y="6243"/>
                </a:cubicBezTo>
                <a:cubicBezTo>
                  <a:pt x="11408" y="7287"/>
                  <a:pt x="9427" y="8189"/>
                  <a:pt x="7517" y="9179"/>
                </a:cubicBezTo>
                <a:cubicBezTo>
                  <a:pt x="5766" y="10099"/>
                  <a:pt x="3962" y="10948"/>
                  <a:pt x="2211" y="11832"/>
                </a:cubicBezTo>
                <a:cubicBezTo>
                  <a:pt x="1628" y="12115"/>
                  <a:pt x="991" y="12257"/>
                  <a:pt x="354" y="12327"/>
                </a:cubicBezTo>
                <a:cubicBezTo>
                  <a:pt x="248" y="12327"/>
                  <a:pt x="89" y="12380"/>
                  <a:pt x="36" y="12203"/>
                </a:cubicBezTo>
                <a:cubicBezTo>
                  <a:pt x="1" y="12044"/>
                  <a:pt x="125" y="11974"/>
                  <a:pt x="248" y="11938"/>
                </a:cubicBezTo>
                <a:cubicBezTo>
                  <a:pt x="2282" y="11266"/>
                  <a:pt x="4051" y="10081"/>
                  <a:pt x="5925" y="9091"/>
                </a:cubicBezTo>
                <a:cubicBezTo>
                  <a:pt x="8384" y="7782"/>
                  <a:pt x="10913" y="6579"/>
                  <a:pt x="13371" y="5218"/>
                </a:cubicBezTo>
                <a:cubicBezTo>
                  <a:pt x="16413" y="3537"/>
                  <a:pt x="19614" y="2193"/>
                  <a:pt x="22904" y="1044"/>
                </a:cubicBezTo>
                <a:cubicBezTo>
                  <a:pt x="24566" y="478"/>
                  <a:pt x="26246" y="0"/>
                  <a:pt x="28015" y="89"/>
                </a:cubicBezTo>
                <a:cubicBezTo>
                  <a:pt x="30721" y="230"/>
                  <a:pt x="33250" y="920"/>
                  <a:pt x="35390" y="2689"/>
                </a:cubicBezTo>
                <a:cubicBezTo>
                  <a:pt x="36610" y="3679"/>
                  <a:pt x="37389" y="4988"/>
                  <a:pt x="37937" y="6438"/>
                </a:cubicBezTo>
                <a:cubicBezTo>
                  <a:pt x="38291" y="7322"/>
                  <a:pt x="38609" y="8206"/>
                  <a:pt x="38910" y="9108"/>
                </a:cubicBezTo>
                <a:cubicBezTo>
                  <a:pt x="39334" y="10435"/>
                  <a:pt x="40148" y="11531"/>
                  <a:pt x="41067" y="12539"/>
                </a:cubicBezTo>
                <a:cubicBezTo>
                  <a:pt x="41598" y="13123"/>
                  <a:pt x="42181" y="13671"/>
                  <a:pt x="42783" y="14202"/>
                </a:cubicBezTo>
                <a:cubicBezTo>
                  <a:pt x="44410" y="15617"/>
                  <a:pt x="45400" y="17456"/>
                  <a:pt x="46108" y="19472"/>
                </a:cubicBezTo>
                <a:cubicBezTo>
                  <a:pt x="46992" y="22054"/>
                  <a:pt x="47558" y="24690"/>
                  <a:pt x="47682" y="27431"/>
                </a:cubicBezTo>
                <a:cubicBezTo>
                  <a:pt x="47770" y="29111"/>
                  <a:pt x="47611" y="30774"/>
                  <a:pt x="47399" y="32418"/>
                </a:cubicBezTo>
                <a:cubicBezTo>
                  <a:pt x="47116" y="34717"/>
                  <a:pt x="46744" y="36981"/>
                  <a:pt x="46267" y="39245"/>
                </a:cubicBezTo>
                <a:cubicBezTo>
                  <a:pt x="46055" y="40235"/>
                  <a:pt x="45772" y="41208"/>
                  <a:pt x="45383" y="42145"/>
                </a:cubicBezTo>
                <a:cubicBezTo>
                  <a:pt x="45100" y="42853"/>
                  <a:pt x="44675" y="43472"/>
                  <a:pt x="44109" y="44002"/>
                </a:cubicBezTo>
                <a:cubicBezTo>
                  <a:pt x="44021" y="44002"/>
                  <a:pt x="43915" y="44002"/>
                  <a:pt x="43809" y="440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rot="-9140566">
            <a:off x="8594469" y="2292084"/>
            <a:ext cx="1487888" cy="1423819"/>
          </a:xfrm>
          <a:custGeom>
            <a:avLst/>
            <a:gdLst/>
            <a:ahLst/>
            <a:cxnLst/>
            <a:rect l="l" t="t" r="r" b="b"/>
            <a:pathLst>
              <a:path w="47771" h="44003" extrusionOk="0">
                <a:moveTo>
                  <a:pt x="43809" y="44002"/>
                </a:moveTo>
                <a:cubicBezTo>
                  <a:pt x="45011" y="41880"/>
                  <a:pt x="45082" y="39457"/>
                  <a:pt x="45559" y="37158"/>
                </a:cubicBezTo>
                <a:cubicBezTo>
                  <a:pt x="45913" y="35531"/>
                  <a:pt x="46108" y="33869"/>
                  <a:pt x="46391" y="32241"/>
                </a:cubicBezTo>
                <a:cubicBezTo>
                  <a:pt x="47045" y="28333"/>
                  <a:pt x="46762" y="24495"/>
                  <a:pt x="45612" y="20710"/>
                </a:cubicBezTo>
                <a:cubicBezTo>
                  <a:pt x="45188" y="19331"/>
                  <a:pt x="44746" y="17951"/>
                  <a:pt x="43968" y="16713"/>
                </a:cubicBezTo>
                <a:cubicBezTo>
                  <a:pt x="43508" y="16006"/>
                  <a:pt x="42977" y="15369"/>
                  <a:pt x="42358" y="14803"/>
                </a:cubicBezTo>
                <a:cubicBezTo>
                  <a:pt x="41350" y="13884"/>
                  <a:pt x="40431" y="12911"/>
                  <a:pt x="39617" y="11850"/>
                </a:cubicBezTo>
                <a:cubicBezTo>
                  <a:pt x="38945" y="10965"/>
                  <a:pt x="38503" y="9993"/>
                  <a:pt x="38167" y="8967"/>
                </a:cubicBezTo>
                <a:cubicBezTo>
                  <a:pt x="37866" y="7994"/>
                  <a:pt x="37512" y="7057"/>
                  <a:pt x="37123" y="6120"/>
                </a:cubicBezTo>
                <a:cubicBezTo>
                  <a:pt x="36098" y="3697"/>
                  <a:pt x="34240" y="2246"/>
                  <a:pt x="31800" y="1468"/>
                </a:cubicBezTo>
                <a:cubicBezTo>
                  <a:pt x="30420" y="1026"/>
                  <a:pt x="29023" y="725"/>
                  <a:pt x="27573" y="796"/>
                </a:cubicBezTo>
                <a:cubicBezTo>
                  <a:pt x="25946" y="885"/>
                  <a:pt x="24407" y="1344"/>
                  <a:pt x="22904" y="1893"/>
                </a:cubicBezTo>
                <a:cubicBezTo>
                  <a:pt x="19597" y="3095"/>
                  <a:pt x="16395" y="4528"/>
                  <a:pt x="13300" y="6243"/>
                </a:cubicBezTo>
                <a:cubicBezTo>
                  <a:pt x="11408" y="7287"/>
                  <a:pt x="9427" y="8189"/>
                  <a:pt x="7517" y="9179"/>
                </a:cubicBezTo>
                <a:cubicBezTo>
                  <a:pt x="5766" y="10099"/>
                  <a:pt x="3962" y="10948"/>
                  <a:pt x="2211" y="11832"/>
                </a:cubicBezTo>
                <a:cubicBezTo>
                  <a:pt x="1628" y="12115"/>
                  <a:pt x="991" y="12257"/>
                  <a:pt x="354" y="12327"/>
                </a:cubicBezTo>
                <a:cubicBezTo>
                  <a:pt x="248" y="12327"/>
                  <a:pt x="89" y="12380"/>
                  <a:pt x="36" y="12203"/>
                </a:cubicBezTo>
                <a:cubicBezTo>
                  <a:pt x="1" y="12044"/>
                  <a:pt x="125" y="11974"/>
                  <a:pt x="248" y="11938"/>
                </a:cubicBezTo>
                <a:cubicBezTo>
                  <a:pt x="2282" y="11266"/>
                  <a:pt x="4051" y="10081"/>
                  <a:pt x="5925" y="9091"/>
                </a:cubicBezTo>
                <a:cubicBezTo>
                  <a:pt x="8384" y="7782"/>
                  <a:pt x="10913" y="6579"/>
                  <a:pt x="13371" y="5218"/>
                </a:cubicBezTo>
                <a:cubicBezTo>
                  <a:pt x="16413" y="3537"/>
                  <a:pt x="19614" y="2193"/>
                  <a:pt x="22904" y="1044"/>
                </a:cubicBezTo>
                <a:cubicBezTo>
                  <a:pt x="24566" y="478"/>
                  <a:pt x="26246" y="0"/>
                  <a:pt x="28015" y="89"/>
                </a:cubicBezTo>
                <a:cubicBezTo>
                  <a:pt x="30721" y="230"/>
                  <a:pt x="33250" y="920"/>
                  <a:pt x="35390" y="2689"/>
                </a:cubicBezTo>
                <a:cubicBezTo>
                  <a:pt x="36610" y="3679"/>
                  <a:pt x="37389" y="4988"/>
                  <a:pt x="37937" y="6438"/>
                </a:cubicBezTo>
                <a:cubicBezTo>
                  <a:pt x="38291" y="7322"/>
                  <a:pt x="38609" y="8206"/>
                  <a:pt x="38910" y="9108"/>
                </a:cubicBezTo>
                <a:cubicBezTo>
                  <a:pt x="39334" y="10435"/>
                  <a:pt x="40148" y="11531"/>
                  <a:pt x="41067" y="12539"/>
                </a:cubicBezTo>
                <a:cubicBezTo>
                  <a:pt x="41598" y="13123"/>
                  <a:pt x="42181" y="13671"/>
                  <a:pt x="42783" y="14202"/>
                </a:cubicBezTo>
                <a:cubicBezTo>
                  <a:pt x="44410" y="15617"/>
                  <a:pt x="45400" y="17456"/>
                  <a:pt x="46108" y="19472"/>
                </a:cubicBezTo>
                <a:cubicBezTo>
                  <a:pt x="46992" y="22054"/>
                  <a:pt x="47558" y="24690"/>
                  <a:pt x="47682" y="27431"/>
                </a:cubicBezTo>
                <a:cubicBezTo>
                  <a:pt x="47770" y="29111"/>
                  <a:pt x="47611" y="30774"/>
                  <a:pt x="47399" y="32418"/>
                </a:cubicBezTo>
                <a:cubicBezTo>
                  <a:pt x="47116" y="34717"/>
                  <a:pt x="46744" y="36981"/>
                  <a:pt x="46267" y="39245"/>
                </a:cubicBezTo>
                <a:cubicBezTo>
                  <a:pt x="46055" y="40235"/>
                  <a:pt x="45772" y="41208"/>
                  <a:pt x="45383" y="42145"/>
                </a:cubicBezTo>
                <a:cubicBezTo>
                  <a:pt x="45100" y="42853"/>
                  <a:pt x="44675" y="43472"/>
                  <a:pt x="44109" y="44002"/>
                </a:cubicBezTo>
                <a:cubicBezTo>
                  <a:pt x="44021" y="44002"/>
                  <a:pt x="43915" y="44002"/>
                  <a:pt x="43809" y="440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2" name="Google Shape;182;p10"/>
          <p:cNvPicPr preferRelativeResize="0"/>
          <p:nvPr/>
        </p:nvPicPr>
        <p:blipFill>
          <a:blip r:embed="rId3">
            <a:alphaModFix/>
          </a:blip>
          <a:stretch>
            <a:fillRect/>
          </a:stretch>
        </p:blipFill>
        <p:spPr>
          <a:xfrm rot="1633726">
            <a:off x="7958425" y="4377298"/>
            <a:ext cx="1609775" cy="1609775"/>
          </a:xfrm>
          <a:prstGeom prst="rect">
            <a:avLst/>
          </a:prstGeom>
          <a:noFill/>
          <a:ln>
            <a:noFill/>
          </a:ln>
        </p:spPr>
      </p:pic>
      <p:pic>
        <p:nvPicPr>
          <p:cNvPr id="183" name="Google Shape;183;p10"/>
          <p:cNvPicPr preferRelativeResize="0"/>
          <p:nvPr/>
        </p:nvPicPr>
        <p:blipFill>
          <a:blip r:embed="rId3">
            <a:alphaModFix/>
          </a:blip>
          <a:stretch>
            <a:fillRect/>
          </a:stretch>
        </p:blipFill>
        <p:spPr>
          <a:xfrm rot="-1264144">
            <a:off x="8369375" y="-800014"/>
            <a:ext cx="1609775" cy="1609775"/>
          </a:xfrm>
          <a:prstGeom prst="rect">
            <a:avLst/>
          </a:prstGeom>
          <a:noFill/>
          <a:ln>
            <a:noFill/>
          </a:ln>
        </p:spPr>
      </p:pic>
      <p:pic>
        <p:nvPicPr>
          <p:cNvPr id="184" name="Google Shape;184;p10"/>
          <p:cNvPicPr preferRelativeResize="0"/>
          <p:nvPr/>
        </p:nvPicPr>
        <p:blipFill>
          <a:blip r:embed="rId3">
            <a:alphaModFix/>
          </a:blip>
          <a:stretch>
            <a:fillRect/>
          </a:stretch>
        </p:blipFill>
        <p:spPr>
          <a:xfrm>
            <a:off x="1437800" y="4440198"/>
            <a:ext cx="1609775" cy="1609775"/>
          </a:xfrm>
          <a:prstGeom prst="rect">
            <a:avLst/>
          </a:prstGeom>
          <a:noFill/>
          <a:ln>
            <a:noFill/>
          </a:ln>
        </p:spPr>
      </p:pic>
      <p:grpSp>
        <p:nvGrpSpPr>
          <p:cNvPr id="185" name="Google Shape;185;p10"/>
          <p:cNvGrpSpPr/>
          <p:nvPr/>
        </p:nvGrpSpPr>
        <p:grpSpPr>
          <a:xfrm rot="-1537630">
            <a:off x="472048" y="3478098"/>
            <a:ext cx="482110" cy="168495"/>
            <a:chOff x="5507225" y="4555775"/>
            <a:chExt cx="482125" cy="168500"/>
          </a:xfrm>
        </p:grpSpPr>
        <p:sp>
          <p:nvSpPr>
            <p:cNvPr id="186" name="Google Shape;186;p10"/>
            <p:cNvSpPr/>
            <p:nvPr/>
          </p:nvSpPr>
          <p:spPr>
            <a:xfrm>
              <a:off x="5507225" y="4555775"/>
              <a:ext cx="139600" cy="96625"/>
            </a:xfrm>
            <a:custGeom>
              <a:avLst/>
              <a:gdLst/>
              <a:ahLst/>
              <a:cxnLst/>
              <a:rect l="l" t="t" r="r" b="b"/>
              <a:pathLst>
                <a:path w="5584" h="3865" extrusionOk="0">
                  <a:moveTo>
                    <a:pt x="2655" y="1"/>
                  </a:moveTo>
                  <a:cubicBezTo>
                    <a:pt x="0" y="1"/>
                    <a:pt x="1868" y="3865"/>
                    <a:pt x="3582" y="3865"/>
                  </a:cubicBezTo>
                  <a:cubicBezTo>
                    <a:pt x="3913" y="3865"/>
                    <a:pt x="4238" y="3721"/>
                    <a:pt x="4524" y="3377"/>
                  </a:cubicBezTo>
                  <a:cubicBezTo>
                    <a:pt x="5583" y="2119"/>
                    <a:pt x="4311" y="7"/>
                    <a:pt x="2890" y="7"/>
                  </a:cubicBezTo>
                  <a:cubicBezTo>
                    <a:pt x="2878" y="7"/>
                    <a:pt x="2867" y="7"/>
                    <a:pt x="2856" y="7"/>
                  </a:cubicBezTo>
                  <a:cubicBezTo>
                    <a:pt x="2787" y="3"/>
                    <a:pt x="2720" y="1"/>
                    <a:pt x="2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5876600" y="4611925"/>
              <a:ext cx="112750" cy="112350"/>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06948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1"/>
        <p:cNvGrpSpPr/>
        <p:nvPr/>
      </p:nvGrpSpPr>
      <p:grpSpPr>
        <a:xfrm>
          <a:off x="0" y="0"/>
          <a:ext cx="0" cy="0"/>
          <a:chOff x="0" y="0"/>
          <a:chExt cx="0" cy="0"/>
        </a:xfrm>
      </p:grpSpPr>
      <p:pic>
        <p:nvPicPr>
          <p:cNvPr id="92" name="Google Shape;92;p6"/>
          <p:cNvPicPr preferRelativeResize="0"/>
          <p:nvPr/>
        </p:nvPicPr>
        <p:blipFill>
          <a:blip r:embed="rId2">
            <a:alphaModFix amt="69000"/>
          </a:blip>
          <a:stretch>
            <a:fillRect/>
          </a:stretch>
        </p:blipFill>
        <p:spPr>
          <a:xfrm>
            <a:off x="0" y="0"/>
            <a:ext cx="9144000" cy="5143500"/>
          </a:xfrm>
          <a:prstGeom prst="rect">
            <a:avLst/>
          </a:prstGeom>
          <a:noFill/>
          <a:ln>
            <a:noFill/>
          </a:ln>
        </p:spPr>
      </p:pic>
      <p:sp>
        <p:nvSpPr>
          <p:cNvPr id="93" name="Google Shape;93;p6"/>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94" name="Google Shape;94;p6"/>
          <p:cNvSpPr/>
          <p:nvPr/>
        </p:nvSpPr>
        <p:spPr>
          <a:xfrm rot="1187855">
            <a:off x="157464" y="-400974"/>
            <a:ext cx="471352" cy="3911429"/>
          </a:xfrm>
          <a:custGeom>
            <a:avLst/>
            <a:gdLst/>
            <a:ahLst/>
            <a:cxnLst/>
            <a:rect l="l" t="t" r="r" b="b"/>
            <a:pathLst>
              <a:path w="18854" h="121963" extrusionOk="0">
                <a:moveTo>
                  <a:pt x="11532" y="121944"/>
                </a:moveTo>
                <a:cubicBezTo>
                  <a:pt x="12151" y="121378"/>
                  <a:pt x="12345" y="120583"/>
                  <a:pt x="12558" y="119822"/>
                </a:cubicBezTo>
                <a:cubicBezTo>
                  <a:pt x="13442" y="116674"/>
                  <a:pt x="14256" y="113526"/>
                  <a:pt x="14698" y="110272"/>
                </a:cubicBezTo>
                <a:cubicBezTo>
                  <a:pt x="15228" y="106346"/>
                  <a:pt x="14928" y="102525"/>
                  <a:pt x="13583" y="98794"/>
                </a:cubicBezTo>
                <a:cubicBezTo>
                  <a:pt x="12646" y="96229"/>
                  <a:pt x="11656" y="93683"/>
                  <a:pt x="10630" y="91153"/>
                </a:cubicBezTo>
                <a:cubicBezTo>
                  <a:pt x="9976" y="89509"/>
                  <a:pt x="9498" y="87793"/>
                  <a:pt x="9410" y="85989"/>
                </a:cubicBezTo>
                <a:cubicBezTo>
                  <a:pt x="9339" y="83867"/>
                  <a:pt x="9905" y="81957"/>
                  <a:pt x="11214" y="80294"/>
                </a:cubicBezTo>
                <a:cubicBezTo>
                  <a:pt x="12186" y="79056"/>
                  <a:pt x="13247" y="77907"/>
                  <a:pt x="14220" y="76669"/>
                </a:cubicBezTo>
                <a:cubicBezTo>
                  <a:pt x="15759" y="74706"/>
                  <a:pt x="16838" y="72495"/>
                  <a:pt x="17351" y="70019"/>
                </a:cubicBezTo>
                <a:cubicBezTo>
                  <a:pt x="17687" y="68392"/>
                  <a:pt x="17580" y="66729"/>
                  <a:pt x="17351" y="65085"/>
                </a:cubicBezTo>
                <a:cubicBezTo>
                  <a:pt x="17032" y="62856"/>
                  <a:pt x="16502" y="60699"/>
                  <a:pt x="15317" y="58771"/>
                </a:cubicBezTo>
                <a:cubicBezTo>
                  <a:pt x="15016" y="58276"/>
                  <a:pt x="14680" y="57816"/>
                  <a:pt x="14309" y="57374"/>
                </a:cubicBezTo>
                <a:cubicBezTo>
                  <a:pt x="12646" y="55304"/>
                  <a:pt x="10736" y="53500"/>
                  <a:pt x="8914" y="51590"/>
                </a:cubicBezTo>
                <a:cubicBezTo>
                  <a:pt x="6969" y="49557"/>
                  <a:pt x="5130" y="47417"/>
                  <a:pt x="3927" y="44764"/>
                </a:cubicBezTo>
                <a:cubicBezTo>
                  <a:pt x="2813" y="42305"/>
                  <a:pt x="1929" y="39776"/>
                  <a:pt x="1380" y="37123"/>
                </a:cubicBezTo>
                <a:cubicBezTo>
                  <a:pt x="1115" y="35762"/>
                  <a:pt x="655" y="34453"/>
                  <a:pt x="478" y="33073"/>
                </a:cubicBezTo>
                <a:cubicBezTo>
                  <a:pt x="1" y="29324"/>
                  <a:pt x="797" y="25822"/>
                  <a:pt x="2424" y="22480"/>
                </a:cubicBezTo>
                <a:cubicBezTo>
                  <a:pt x="3520" y="20269"/>
                  <a:pt x="4617" y="18076"/>
                  <a:pt x="5289" y="15688"/>
                </a:cubicBezTo>
                <a:cubicBezTo>
                  <a:pt x="5908" y="13548"/>
                  <a:pt x="6262" y="11391"/>
                  <a:pt x="5943" y="9180"/>
                </a:cubicBezTo>
                <a:cubicBezTo>
                  <a:pt x="5696" y="7588"/>
                  <a:pt x="5094" y="6138"/>
                  <a:pt x="4351" y="4741"/>
                </a:cubicBezTo>
                <a:cubicBezTo>
                  <a:pt x="3786" y="3680"/>
                  <a:pt x="3167" y="2636"/>
                  <a:pt x="2548" y="1593"/>
                </a:cubicBezTo>
                <a:cubicBezTo>
                  <a:pt x="2265" y="1151"/>
                  <a:pt x="1946" y="726"/>
                  <a:pt x="1522" y="408"/>
                </a:cubicBezTo>
                <a:cubicBezTo>
                  <a:pt x="1416" y="337"/>
                  <a:pt x="1310" y="284"/>
                  <a:pt x="1398" y="142"/>
                </a:cubicBezTo>
                <a:cubicBezTo>
                  <a:pt x="1486" y="1"/>
                  <a:pt x="1610" y="72"/>
                  <a:pt x="1716" y="125"/>
                </a:cubicBezTo>
                <a:cubicBezTo>
                  <a:pt x="2088" y="355"/>
                  <a:pt x="2424" y="655"/>
                  <a:pt x="2671" y="1027"/>
                </a:cubicBezTo>
                <a:cubicBezTo>
                  <a:pt x="4086" y="3025"/>
                  <a:pt x="5377" y="5094"/>
                  <a:pt x="6155" y="7464"/>
                </a:cubicBezTo>
                <a:cubicBezTo>
                  <a:pt x="6651" y="8915"/>
                  <a:pt x="6792" y="10383"/>
                  <a:pt x="6686" y="11903"/>
                </a:cubicBezTo>
                <a:cubicBezTo>
                  <a:pt x="6456" y="15264"/>
                  <a:pt x="5289" y="18323"/>
                  <a:pt x="3839" y="21277"/>
                </a:cubicBezTo>
                <a:cubicBezTo>
                  <a:pt x="3078" y="22833"/>
                  <a:pt x="2282" y="24354"/>
                  <a:pt x="1805" y="26034"/>
                </a:cubicBezTo>
                <a:cubicBezTo>
                  <a:pt x="920" y="29112"/>
                  <a:pt x="814" y="32154"/>
                  <a:pt x="1716" y="35213"/>
                </a:cubicBezTo>
                <a:cubicBezTo>
                  <a:pt x="2141" y="36646"/>
                  <a:pt x="2406" y="38132"/>
                  <a:pt x="2830" y="39582"/>
                </a:cubicBezTo>
                <a:cubicBezTo>
                  <a:pt x="3998" y="43614"/>
                  <a:pt x="5926" y="47169"/>
                  <a:pt x="8791" y="50193"/>
                </a:cubicBezTo>
                <a:cubicBezTo>
                  <a:pt x="10135" y="51608"/>
                  <a:pt x="11603" y="52899"/>
                  <a:pt x="12894" y="54385"/>
                </a:cubicBezTo>
                <a:cubicBezTo>
                  <a:pt x="14114" y="55782"/>
                  <a:pt x="15440" y="57108"/>
                  <a:pt x="16360" y="58788"/>
                </a:cubicBezTo>
                <a:cubicBezTo>
                  <a:pt x="17492" y="60893"/>
                  <a:pt x="18005" y="63210"/>
                  <a:pt x="18306" y="65580"/>
                </a:cubicBezTo>
                <a:cubicBezTo>
                  <a:pt x="18854" y="69948"/>
                  <a:pt x="17545" y="73751"/>
                  <a:pt x="14963" y="77164"/>
                </a:cubicBezTo>
                <a:cubicBezTo>
                  <a:pt x="14114" y="78278"/>
                  <a:pt x="13194" y="79357"/>
                  <a:pt x="12292" y="80436"/>
                </a:cubicBezTo>
                <a:cubicBezTo>
                  <a:pt x="10400" y="82664"/>
                  <a:pt x="9976" y="85211"/>
                  <a:pt x="10648" y="88023"/>
                </a:cubicBezTo>
                <a:cubicBezTo>
                  <a:pt x="11125" y="89986"/>
                  <a:pt x="11939" y="91790"/>
                  <a:pt x="12699" y="93612"/>
                </a:cubicBezTo>
                <a:cubicBezTo>
                  <a:pt x="13796" y="96176"/>
                  <a:pt x="14680" y="98811"/>
                  <a:pt x="15405" y="101500"/>
                </a:cubicBezTo>
                <a:cubicBezTo>
                  <a:pt x="15900" y="103304"/>
                  <a:pt x="15953" y="105161"/>
                  <a:pt x="15900" y="107018"/>
                </a:cubicBezTo>
                <a:cubicBezTo>
                  <a:pt x="15847" y="108945"/>
                  <a:pt x="15617" y="110855"/>
                  <a:pt x="15211" y="112730"/>
                </a:cubicBezTo>
                <a:cubicBezTo>
                  <a:pt x="14645" y="115383"/>
                  <a:pt x="14079" y="118036"/>
                  <a:pt x="12929" y="120494"/>
                </a:cubicBezTo>
                <a:cubicBezTo>
                  <a:pt x="12664" y="121060"/>
                  <a:pt x="12381" y="121626"/>
                  <a:pt x="11833" y="121962"/>
                </a:cubicBezTo>
                <a:cubicBezTo>
                  <a:pt x="11744" y="121962"/>
                  <a:pt x="11638" y="121944"/>
                  <a:pt x="11532" y="12194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7976425" y="-251390"/>
            <a:ext cx="1678850" cy="1581575"/>
          </a:xfrm>
          <a:custGeom>
            <a:avLst/>
            <a:gdLst/>
            <a:ahLst/>
            <a:cxnLst/>
            <a:rect l="l" t="t" r="r" b="b"/>
            <a:pathLst>
              <a:path w="67154" h="63263" extrusionOk="0">
                <a:moveTo>
                  <a:pt x="177" y="19543"/>
                </a:moveTo>
                <a:cubicBezTo>
                  <a:pt x="354" y="16766"/>
                  <a:pt x="708" y="12787"/>
                  <a:pt x="2299" y="9020"/>
                </a:cubicBezTo>
                <a:cubicBezTo>
                  <a:pt x="3343" y="6562"/>
                  <a:pt x="4457" y="4139"/>
                  <a:pt x="6102" y="1999"/>
                </a:cubicBezTo>
                <a:cubicBezTo>
                  <a:pt x="6685" y="1256"/>
                  <a:pt x="7357" y="619"/>
                  <a:pt x="8171" y="142"/>
                </a:cubicBezTo>
                <a:cubicBezTo>
                  <a:pt x="8242" y="106"/>
                  <a:pt x="8330" y="0"/>
                  <a:pt x="8419" y="89"/>
                </a:cubicBezTo>
                <a:cubicBezTo>
                  <a:pt x="8489" y="177"/>
                  <a:pt x="8383" y="230"/>
                  <a:pt x="8348" y="283"/>
                </a:cubicBezTo>
                <a:cubicBezTo>
                  <a:pt x="6827" y="1734"/>
                  <a:pt x="5872" y="3555"/>
                  <a:pt x="4952" y="5395"/>
                </a:cubicBezTo>
                <a:cubicBezTo>
                  <a:pt x="3785" y="7764"/>
                  <a:pt x="2759" y="10223"/>
                  <a:pt x="2122" y="12823"/>
                </a:cubicBezTo>
                <a:cubicBezTo>
                  <a:pt x="1680" y="14591"/>
                  <a:pt x="1503" y="16395"/>
                  <a:pt x="1309" y="18217"/>
                </a:cubicBezTo>
                <a:cubicBezTo>
                  <a:pt x="1220" y="19083"/>
                  <a:pt x="1132" y="19950"/>
                  <a:pt x="1132" y="20817"/>
                </a:cubicBezTo>
                <a:cubicBezTo>
                  <a:pt x="1097" y="24354"/>
                  <a:pt x="2511" y="27113"/>
                  <a:pt x="5430" y="29129"/>
                </a:cubicBezTo>
                <a:cubicBezTo>
                  <a:pt x="7163" y="30314"/>
                  <a:pt x="9091" y="31145"/>
                  <a:pt x="10965" y="32082"/>
                </a:cubicBezTo>
                <a:cubicBezTo>
                  <a:pt x="11779" y="32489"/>
                  <a:pt x="12610" y="32861"/>
                  <a:pt x="13441" y="33250"/>
                </a:cubicBezTo>
                <a:cubicBezTo>
                  <a:pt x="15316" y="34116"/>
                  <a:pt x="16642" y="35602"/>
                  <a:pt x="17863" y="37229"/>
                </a:cubicBezTo>
                <a:cubicBezTo>
                  <a:pt x="18535" y="38131"/>
                  <a:pt x="19083" y="39121"/>
                  <a:pt x="19437" y="40200"/>
                </a:cubicBezTo>
                <a:cubicBezTo>
                  <a:pt x="20215" y="42517"/>
                  <a:pt x="20958" y="44869"/>
                  <a:pt x="21453" y="47257"/>
                </a:cubicBezTo>
                <a:cubicBezTo>
                  <a:pt x="21807" y="49061"/>
                  <a:pt x="22514" y="50705"/>
                  <a:pt x="23363" y="52297"/>
                </a:cubicBezTo>
                <a:cubicBezTo>
                  <a:pt x="24407" y="54225"/>
                  <a:pt x="26016" y="55498"/>
                  <a:pt x="28050" y="56277"/>
                </a:cubicBezTo>
                <a:cubicBezTo>
                  <a:pt x="31357" y="57550"/>
                  <a:pt x="34753" y="58275"/>
                  <a:pt x="38308" y="58116"/>
                </a:cubicBezTo>
                <a:cubicBezTo>
                  <a:pt x="40306" y="58045"/>
                  <a:pt x="42269" y="57780"/>
                  <a:pt x="44268" y="57638"/>
                </a:cubicBezTo>
                <a:cubicBezTo>
                  <a:pt x="45930" y="57532"/>
                  <a:pt x="47593" y="57408"/>
                  <a:pt x="49255" y="57355"/>
                </a:cubicBezTo>
                <a:cubicBezTo>
                  <a:pt x="51430" y="57285"/>
                  <a:pt x="53606" y="57267"/>
                  <a:pt x="55764" y="57391"/>
                </a:cubicBezTo>
                <a:cubicBezTo>
                  <a:pt x="57391" y="57479"/>
                  <a:pt x="59018" y="57532"/>
                  <a:pt x="60627" y="57886"/>
                </a:cubicBezTo>
                <a:cubicBezTo>
                  <a:pt x="61688" y="58116"/>
                  <a:pt x="62679" y="58558"/>
                  <a:pt x="63545" y="59212"/>
                </a:cubicBezTo>
                <a:cubicBezTo>
                  <a:pt x="64677" y="60097"/>
                  <a:pt x="65703" y="61069"/>
                  <a:pt x="66481" y="62272"/>
                </a:cubicBezTo>
                <a:cubicBezTo>
                  <a:pt x="66640" y="62520"/>
                  <a:pt x="66817" y="62732"/>
                  <a:pt x="67029" y="62926"/>
                </a:cubicBezTo>
                <a:cubicBezTo>
                  <a:pt x="67100" y="62997"/>
                  <a:pt x="67153" y="63086"/>
                  <a:pt x="67100" y="63174"/>
                </a:cubicBezTo>
                <a:cubicBezTo>
                  <a:pt x="67012" y="63262"/>
                  <a:pt x="66906" y="63227"/>
                  <a:pt x="66817" y="63174"/>
                </a:cubicBezTo>
                <a:cubicBezTo>
                  <a:pt x="66570" y="62962"/>
                  <a:pt x="66357" y="62714"/>
                  <a:pt x="66145" y="62484"/>
                </a:cubicBezTo>
                <a:cubicBezTo>
                  <a:pt x="64589" y="60857"/>
                  <a:pt x="62944" y="59372"/>
                  <a:pt x="60662" y="58806"/>
                </a:cubicBezTo>
                <a:cubicBezTo>
                  <a:pt x="59707" y="58576"/>
                  <a:pt x="58735" y="58523"/>
                  <a:pt x="57762" y="58452"/>
                </a:cubicBezTo>
                <a:cubicBezTo>
                  <a:pt x="55710" y="58310"/>
                  <a:pt x="53659" y="58310"/>
                  <a:pt x="51607" y="58363"/>
                </a:cubicBezTo>
                <a:cubicBezTo>
                  <a:pt x="49467" y="58416"/>
                  <a:pt x="47345" y="58593"/>
                  <a:pt x="45223" y="58788"/>
                </a:cubicBezTo>
                <a:cubicBezTo>
                  <a:pt x="42252" y="59053"/>
                  <a:pt x="39280" y="59495"/>
                  <a:pt x="36291" y="59354"/>
                </a:cubicBezTo>
                <a:cubicBezTo>
                  <a:pt x="32577" y="59177"/>
                  <a:pt x="29040" y="58257"/>
                  <a:pt x="25751" y="56489"/>
                </a:cubicBezTo>
                <a:cubicBezTo>
                  <a:pt x="24796" y="55976"/>
                  <a:pt x="24017" y="55233"/>
                  <a:pt x="23398" y="54366"/>
                </a:cubicBezTo>
                <a:cubicBezTo>
                  <a:pt x="22125" y="52545"/>
                  <a:pt x="21099" y="50599"/>
                  <a:pt x="20657" y="48389"/>
                </a:cubicBezTo>
                <a:cubicBezTo>
                  <a:pt x="20162" y="45842"/>
                  <a:pt x="19472" y="43313"/>
                  <a:pt x="18676" y="40837"/>
                </a:cubicBezTo>
                <a:cubicBezTo>
                  <a:pt x="17898" y="38396"/>
                  <a:pt x="16359" y="36433"/>
                  <a:pt x="14343" y="34841"/>
                </a:cubicBezTo>
                <a:cubicBezTo>
                  <a:pt x="13724" y="34364"/>
                  <a:pt x="12999" y="34045"/>
                  <a:pt x="12309" y="33709"/>
                </a:cubicBezTo>
                <a:cubicBezTo>
                  <a:pt x="10505" y="32825"/>
                  <a:pt x="8684" y="31976"/>
                  <a:pt x="6898" y="31074"/>
                </a:cubicBezTo>
                <a:cubicBezTo>
                  <a:pt x="5677" y="30455"/>
                  <a:pt x="4528" y="29695"/>
                  <a:pt x="3484" y="28775"/>
                </a:cubicBezTo>
                <a:cubicBezTo>
                  <a:pt x="1327" y="26865"/>
                  <a:pt x="0" y="23841"/>
                  <a:pt x="177" y="195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1528200" y="257863"/>
            <a:ext cx="193500" cy="136375"/>
          </a:xfrm>
          <a:custGeom>
            <a:avLst/>
            <a:gdLst/>
            <a:ahLst/>
            <a:cxnLst/>
            <a:rect l="l" t="t" r="r" b="b"/>
            <a:pathLst>
              <a:path w="7740" h="5455" extrusionOk="0">
                <a:moveTo>
                  <a:pt x="5539" y="1"/>
                </a:moveTo>
                <a:cubicBezTo>
                  <a:pt x="4726" y="1"/>
                  <a:pt x="4056" y="574"/>
                  <a:pt x="3336" y="948"/>
                </a:cubicBezTo>
                <a:cubicBezTo>
                  <a:pt x="2502" y="1382"/>
                  <a:pt x="1235" y="1682"/>
                  <a:pt x="568" y="2416"/>
                </a:cubicBezTo>
                <a:cubicBezTo>
                  <a:pt x="1" y="3016"/>
                  <a:pt x="101" y="3050"/>
                  <a:pt x="367" y="3817"/>
                </a:cubicBezTo>
                <a:cubicBezTo>
                  <a:pt x="712" y="4851"/>
                  <a:pt x="1169" y="5454"/>
                  <a:pt x="1854" y="5454"/>
                </a:cubicBezTo>
                <a:cubicBezTo>
                  <a:pt x="2228" y="5454"/>
                  <a:pt x="2672" y="5274"/>
                  <a:pt x="3203" y="4884"/>
                </a:cubicBezTo>
                <a:cubicBezTo>
                  <a:pt x="3670" y="4517"/>
                  <a:pt x="7739" y="514"/>
                  <a:pt x="5938" y="47"/>
                </a:cubicBezTo>
                <a:cubicBezTo>
                  <a:pt x="5801" y="15"/>
                  <a:pt x="5668" y="1"/>
                  <a:pt x="5539"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6"/>
          <p:cNvGrpSpPr/>
          <p:nvPr/>
        </p:nvGrpSpPr>
        <p:grpSpPr>
          <a:xfrm rot="3132868">
            <a:off x="8404129" y="1784679"/>
            <a:ext cx="482119" cy="168498"/>
            <a:chOff x="5507225" y="4555775"/>
            <a:chExt cx="482125" cy="168500"/>
          </a:xfrm>
        </p:grpSpPr>
        <p:sp>
          <p:nvSpPr>
            <p:cNvPr id="98" name="Google Shape;98;p6"/>
            <p:cNvSpPr/>
            <p:nvPr/>
          </p:nvSpPr>
          <p:spPr>
            <a:xfrm>
              <a:off x="5507225" y="4555775"/>
              <a:ext cx="139600" cy="96625"/>
            </a:xfrm>
            <a:custGeom>
              <a:avLst/>
              <a:gdLst/>
              <a:ahLst/>
              <a:cxnLst/>
              <a:rect l="l" t="t" r="r" b="b"/>
              <a:pathLst>
                <a:path w="5584" h="3865" extrusionOk="0">
                  <a:moveTo>
                    <a:pt x="2655" y="1"/>
                  </a:moveTo>
                  <a:cubicBezTo>
                    <a:pt x="0" y="1"/>
                    <a:pt x="1868" y="3865"/>
                    <a:pt x="3582" y="3865"/>
                  </a:cubicBezTo>
                  <a:cubicBezTo>
                    <a:pt x="3913" y="3865"/>
                    <a:pt x="4238" y="3721"/>
                    <a:pt x="4524" y="3377"/>
                  </a:cubicBezTo>
                  <a:cubicBezTo>
                    <a:pt x="5583" y="2119"/>
                    <a:pt x="4311" y="7"/>
                    <a:pt x="2890" y="7"/>
                  </a:cubicBezTo>
                  <a:cubicBezTo>
                    <a:pt x="2878" y="7"/>
                    <a:pt x="2867" y="7"/>
                    <a:pt x="2856" y="7"/>
                  </a:cubicBezTo>
                  <a:cubicBezTo>
                    <a:pt x="2787" y="3"/>
                    <a:pt x="2720" y="1"/>
                    <a:pt x="2655"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5876600" y="4611925"/>
              <a:ext cx="112750" cy="112350"/>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6"/>
          <p:cNvGrpSpPr/>
          <p:nvPr/>
        </p:nvGrpSpPr>
        <p:grpSpPr>
          <a:xfrm rot="6954390">
            <a:off x="344295" y="4283130"/>
            <a:ext cx="556705" cy="641923"/>
            <a:chOff x="3216212" y="4068321"/>
            <a:chExt cx="556710" cy="641929"/>
          </a:xfrm>
        </p:grpSpPr>
        <p:sp>
          <p:nvSpPr>
            <p:cNvPr id="101" name="Google Shape;101;p6"/>
            <p:cNvSpPr/>
            <p:nvPr/>
          </p:nvSpPr>
          <p:spPr>
            <a:xfrm>
              <a:off x="3376650" y="4627525"/>
              <a:ext cx="207925" cy="82725"/>
            </a:xfrm>
            <a:custGeom>
              <a:avLst/>
              <a:gdLst/>
              <a:ahLst/>
              <a:cxnLst/>
              <a:rect l="l" t="t" r="r" b="b"/>
              <a:pathLst>
                <a:path w="8317" h="3309" extrusionOk="0">
                  <a:moveTo>
                    <a:pt x="5107" y="0"/>
                  </a:moveTo>
                  <a:cubicBezTo>
                    <a:pt x="4840" y="0"/>
                    <a:pt x="4578" y="46"/>
                    <a:pt x="4341" y="150"/>
                  </a:cubicBezTo>
                  <a:lnTo>
                    <a:pt x="4141" y="150"/>
                  </a:lnTo>
                  <a:cubicBezTo>
                    <a:pt x="4123" y="149"/>
                    <a:pt x="4106" y="149"/>
                    <a:pt x="4088" y="149"/>
                  </a:cubicBezTo>
                  <a:cubicBezTo>
                    <a:pt x="2672" y="149"/>
                    <a:pt x="1" y="2758"/>
                    <a:pt x="2373" y="3252"/>
                  </a:cubicBezTo>
                  <a:cubicBezTo>
                    <a:pt x="2537" y="3291"/>
                    <a:pt x="2686" y="3309"/>
                    <a:pt x="2824" y="3309"/>
                  </a:cubicBezTo>
                  <a:cubicBezTo>
                    <a:pt x="3389" y="3309"/>
                    <a:pt x="3785" y="3020"/>
                    <a:pt x="4374" y="2752"/>
                  </a:cubicBezTo>
                  <a:cubicBezTo>
                    <a:pt x="4975" y="2485"/>
                    <a:pt x="5642" y="2485"/>
                    <a:pt x="6242" y="2285"/>
                  </a:cubicBezTo>
                  <a:cubicBezTo>
                    <a:pt x="8316" y="1517"/>
                    <a:pt x="6639" y="0"/>
                    <a:pt x="51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3216212" y="4448303"/>
              <a:ext cx="89625" cy="60975"/>
            </a:xfrm>
            <a:custGeom>
              <a:avLst/>
              <a:gdLst/>
              <a:ahLst/>
              <a:cxnLst/>
              <a:rect l="l" t="t" r="r" b="b"/>
              <a:pathLst>
                <a:path w="3585" h="2439" extrusionOk="0">
                  <a:moveTo>
                    <a:pt x="1535" y="1"/>
                  </a:moveTo>
                  <a:cubicBezTo>
                    <a:pt x="948" y="1"/>
                    <a:pt x="389" y="211"/>
                    <a:pt x="234" y="738"/>
                  </a:cubicBezTo>
                  <a:cubicBezTo>
                    <a:pt x="0" y="1405"/>
                    <a:pt x="501" y="2072"/>
                    <a:pt x="1101" y="2306"/>
                  </a:cubicBezTo>
                  <a:cubicBezTo>
                    <a:pt x="1317" y="2392"/>
                    <a:pt x="1592" y="2438"/>
                    <a:pt x="1876" y="2438"/>
                  </a:cubicBezTo>
                  <a:cubicBezTo>
                    <a:pt x="2689" y="2438"/>
                    <a:pt x="3584" y="2061"/>
                    <a:pt x="3436" y="1172"/>
                  </a:cubicBezTo>
                  <a:cubicBezTo>
                    <a:pt x="3303" y="504"/>
                    <a:pt x="2469" y="71"/>
                    <a:pt x="1668" y="4"/>
                  </a:cubicBezTo>
                  <a:cubicBezTo>
                    <a:pt x="1624" y="2"/>
                    <a:pt x="1579" y="1"/>
                    <a:pt x="15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640322" y="4068321"/>
              <a:ext cx="132600" cy="91100"/>
            </a:xfrm>
            <a:custGeom>
              <a:avLst/>
              <a:gdLst/>
              <a:ahLst/>
              <a:cxnLst/>
              <a:rect l="l" t="t" r="r" b="b"/>
              <a:pathLst>
                <a:path w="5304" h="3644" extrusionOk="0">
                  <a:moveTo>
                    <a:pt x="4135" y="1"/>
                  </a:moveTo>
                  <a:cubicBezTo>
                    <a:pt x="2923" y="1"/>
                    <a:pt x="373" y="328"/>
                    <a:pt x="67" y="1221"/>
                  </a:cubicBezTo>
                  <a:cubicBezTo>
                    <a:pt x="0" y="1488"/>
                    <a:pt x="100" y="1788"/>
                    <a:pt x="467" y="2155"/>
                  </a:cubicBezTo>
                  <a:cubicBezTo>
                    <a:pt x="1034" y="2722"/>
                    <a:pt x="2268" y="2822"/>
                    <a:pt x="3002" y="3089"/>
                  </a:cubicBezTo>
                  <a:cubicBezTo>
                    <a:pt x="3578" y="3300"/>
                    <a:pt x="4142" y="3643"/>
                    <a:pt x="4556" y="3643"/>
                  </a:cubicBezTo>
                  <a:cubicBezTo>
                    <a:pt x="4862" y="3643"/>
                    <a:pt x="5085" y="3456"/>
                    <a:pt x="5171" y="2889"/>
                  </a:cubicBezTo>
                  <a:cubicBezTo>
                    <a:pt x="5304" y="2121"/>
                    <a:pt x="5070" y="787"/>
                    <a:pt x="4770" y="87"/>
                  </a:cubicBezTo>
                  <a:cubicBezTo>
                    <a:pt x="4755" y="32"/>
                    <a:pt x="4508" y="1"/>
                    <a:pt x="41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6"/>
          <p:cNvSpPr/>
          <p:nvPr/>
        </p:nvSpPr>
        <p:spPr>
          <a:xfrm rot="-5400000">
            <a:off x="8199390" y="4407600"/>
            <a:ext cx="1487947" cy="1423827"/>
          </a:xfrm>
          <a:custGeom>
            <a:avLst/>
            <a:gdLst/>
            <a:ahLst/>
            <a:cxnLst/>
            <a:rect l="l" t="t" r="r" b="b"/>
            <a:pathLst>
              <a:path w="47771" h="44003" extrusionOk="0">
                <a:moveTo>
                  <a:pt x="43809" y="44002"/>
                </a:moveTo>
                <a:cubicBezTo>
                  <a:pt x="45011" y="41880"/>
                  <a:pt x="45082" y="39457"/>
                  <a:pt x="45559" y="37158"/>
                </a:cubicBezTo>
                <a:cubicBezTo>
                  <a:pt x="45913" y="35531"/>
                  <a:pt x="46108" y="33869"/>
                  <a:pt x="46391" y="32241"/>
                </a:cubicBezTo>
                <a:cubicBezTo>
                  <a:pt x="47045" y="28333"/>
                  <a:pt x="46762" y="24495"/>
                  <a:pt x="45612" y="20710"/>
                </a:cubicBezTo>
                <a:cubicBezTo>
                  <a:pt x="45188" y="19331"/>
                  <a:pt x="44746" y="17951"/>
                  <a:pt x="43968" y="16713"/>
                </a:cubicBezTo>
                <a:cubicBezTo>
                  <a:pt x="43508" y="16006"/>
                  <a:pt x="42977" y="15369"/>
                  <a:pt x="42358" y="14803"/>
                </a:cubicBezTo>
                <a:cubicBezTo>
                  <a:pt x="41350" y="13884"/>
                  <a:pt x="40431" y="12911"/>
                  <a:pt x="39617" y="11850"/>
                </a:cubicBezTo>
                <a:cubicBezTo>
                  <a:pt x="38945" y="10965"/>
                  <a:pt x="38503" y="9993"/>
                  <a:pt x="38167" y="8967"/>
                </a:cubicBezTo>
                <a:cubicBezTo>
                  <a:pt x="37866" y="7994"/>
                  <a:pt x="37512" y="7057"/>
                  <a:pt x="37123" y="6120"/>
                </a:cubicBezTo>
                <a:cubicBezTo>
                  <a:pt x="36098" y="3697"/>
                  <a:pt x="34240" y="2246"/>
                  <a:pt x="31800" y="1468"/>
                </a:cubicBezTo>
                <a:cubicBezTo>
                  <a:pt x="30420" y="1026"/>
                  <a:pt x="29023" y="725"/>
                  <a:pt x="27573" y="796"/>
                </a:cubicBezTo>
                <a:cubicBezTo>
                  <a:pt x="25946" y="885"/>
                  <a:pt x="24407" y="1344"/>
                  <a:pt x="22904" y="1893"/>
                </a:cubicBezTo>
                <a:cubicBezTo>
                  <a:pt x="19597" y="3095"/>
                  <a:pt x="16395" y="4528"/>
                  <a:pt x="13300" y="6243"/>
                </a:cubicBezTo>
                <a:cubicBezTo>
                  <a:pt x="11408" y="7287"/>
                  <a:pt x="9427" y="8189"/>
                  <a:pt x="7517" y="9179"/>
                </a:cubicBezTo>
                <a:cubicBezTo>
                  <a:pt x="5766" y="10099"/>
                  <a:pt x="3962" y="10948"/>
                  <a:pt x="2211" y="11832"/>
                </a:cubicBezTo>
                <a:cubicBezTo>
                  <a:pt x="1628" y="12115"/>
                  <a:pt x="991" y="12257"/>
                  <a:pt x="354" y="12327"/>
                </a:cubicBezTo>
                <a:cubicBezTo>
                  <a:pt x="248" y="12327"/>
                  <a:pt x="89" y="12380"/>
                  <a:pt x="36" y="12203"/>
                </a:cubicBezTo>
                <a:cubicBezTo>
                  <a:pt x="1" y="12044"/>
                  <a:pt x="125" y="11974"/>
                  <a:pt x="248" y="11938"/>
                </a:cubicBezTo>
                <a:cubicBezTo>
                  <a:pt x="2282" y="11266"/>
                  <a:pt x="4051" y="10081"/>
                  <a:pt x="5925" y="9091"/>
                </a:cubicBezTo>
                <a:cubicBezTo>
                  <a:pt x="8384" y="7782"/>
                  <a:pt x="10913" y="6579"/>
                  <a:pt x="13371" y="5218"/>
                </a:cubicBezTo>
                <a:cubicBezTo>
                  <a:pt x="16413" y="3537"/>
                  <a:pt x="19614" y="2193"/>
                  <a:pt x="22904" y="1044"/>
                </a:cubicBezTo>
                <a:cubicBezTo>
                  <a:pt x="24566" y="478"/>
                  <a:pt x="26246" y="0"/>
                  <a:pt x="28015" y="89"/>
                </a:cubicBezTo>
                <a:cubicBezTo>
                  <a:pt x="30721" y="230"/>
                  <a:pt x="33250" y="920"/>
                  <a:pt x="35390" y="2689"/>
                </a:cubicBezTo>
                <a:cubicBezTo>
                  <a:pt x="36610" y="3679"/>
                  <a:pt x="37389" y="4988"/>
                  <a:pt x="37937" y="6438"/>
                </a:cubicBezTo>
                <a:cubicBezTo>
                  <a:pt x="38291" y="7322"/>
                  <a:pt x="38609" y="8206"/>
                  <a:pt x="38910" y="9108"/>
                </a:cubicBezTo>
                <a:cubicBezTo>
                  <a:pt x="39334" y="10435"/>
                  <a:pt x="40148" y="11531"/>
                  <a:pt x="41067" y="12539"/>
                </a:cubicBezTo>
                <a:cubicBezTo>
                  <a:pt x="41598" y="13123"/>
                  <a:pt x="42181" y="13671"/>
                  <a:pt x="42783" y="14202"/>
                </a:cubicBezTo>
                <a:cubicBezTo>
                  <a:pt x="44410" y="15617"/>
                  <a:pt x="45400" y="17456"/>
                  <a:pt x="46108" y="19472"/>
                </a:cubicBezTo>
                <a:cubicBezTo>
                  <a:pt x="46992" y="22054"/>
                  <a:pt x="47558" y="24690"/>
                  <a:pt x="47682" y="27431"/>
                </a:cubicBezTo>
                <a:cubicBezTo>
                  <a:pt x="47770" y="29111"/>
                  <a:pt x="47611" y="30774"/>
                  <a:pt x="47399" y="32418"/>
                </a:cubicBezTo>
                <a:cubicBezTo>
                  <a:pt x="47116" y="34717"/>
                  <a:pt x="46744" y="36981"/>
                  <a:pt x="46267" y="39245"/>
                </a:cubicBezTo>
                <a:cubicBezTo>
                  <a:pt x="46055" y="40235"/>
                  <a:pt x="45772" y="41208"/>
                  <a:pt x="45383" y="42145"/>
                </a:cubicBezTo>
                <a:cubicBezTo>
                  <a:pt x="45100" y="42853"/>
                  <a:pt x="44675" y="43472"/>
                  <a:pt x="44109" y="44002"/>
                </a:cubicBezTo>
                <a:cubicBezTo>
                  <a:pt x="44021" y="44002"/>
                  <a:pt x="43915" y="44002"/>
                  <a:pt x="43809" y="440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 name="Google Shape;105;p6"/>
          <p:cNvPicPr preferRelativeResize="0"/>
          <p:nvPr/>
        </p:nvPicPr>
        <p:blipFill>
          <a:blip r:embed="rId3">
            <a:alphaModFix/>
          </a:blip>
          <a:stretch>
            <a:fillRect/>
          </a:stretch>
        </p:blipFill>
        <p:spPr>
          <a:xfrm rot="-5267958">
            <a:off x="2147000" y="-1100690"/>
            <a:ext cx="1609775" cy="1609775"/>
          </a:xfrm>
          <a:prstGeom prst="rect">
            <a:avLst/>
          </a:prstGeom>
          <a:noFill/>
          <a:ln>
            <a:noFill/>
          </a:ln>
        </p:spPr>
      </p:pic>
      <p:pic>
        <p:nvPicPr>
          <p:cNvPr id="106" name="Google Shape;106;p6"/>
          <p:cNvPicPr preferRelativeResize="0"/>
          <p:nvPr/>
        </p:nvPicPr>
        <p:blipFill>
          <a:blip r:embed="rId3">
            <a:alphaModFix/>
          </a:blip>
          <a:stretch>
            <a:fillRect/>
          </a:stretch>
        </p:blipFill>
        <p:spPr>
          <a:xfrm rot="3940920">
            <a:off x="5846975" y="4544623"/>
            <a:ext cx="1609775" cy="1609775"/>
          </a:xfrm>
          <a:prstGeom prst="rect">
            <a:avLst/>
          </a:prstGeom>
          <a:noFill/>
          <a:ln>
            <a:noFill/>
          </a:ln>
        </p:spPr>
      </p:pic>
    </p:spTree>
    <p:extLst>
      <p:ext uri="{BB962C8B-B14F-4D97-AF65-F5344CB8AC3E}">
        <p14:creationId xmlns:p14="http://schemas.microsoft.com/office/powerpoint/2010/main" val="52688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2"/>
        <p:cNvGrpSpPr/>
        <p:nvPr/>
      </p:nvGrpSpPr>
      <p:grpSpPr>
        <a:xfrm>
          <a:off x="0" y="0"/>
          <a:ext cx="0" cy="0"/>
          <a:chOff x="0" y="0"/>
          <a:chExt cx="0" cy="0"/>
        </a:xfrm>
      </p:grpSpPr>
      <p:pic>
        <p:nvPicPr>
          <p:cNvPr id="143" name="Google Shape;143;p9"/>
          <p:cNvPicPr preferRelativeResize="0"/>
          <p:nvPr/>
        </p:nvPicPr>
        <p:blipFill>
          <a:blip r:embed="rId2">
            <a:alphaModFix amt="69000"/>
          </a:blip>
          <a:stretch>
            <a:fillRect/>
          </a:stretch>
        </p:blipFill>
        <p:spPr>
          <a:xfrm>
            <a:off x="0" y="0"/>
            <a:ext cx="9144000" cy="5143500"/>
          </a:xfrm>
          <a:prstGeom prst="rect">
            <a:avLst/>
          </a:prstGeom>
          <a:noFill/>
          <a:ln>
            <a:noFill/>
          </a:ln>
        </p:spPr>
      </p:pic>
      <p:sp>
        <p:nvSpPr>
          <p:cNvPr id="144" name="Google Shape;144;p9"/>
          <p:cNvSpPr txBox="1">
            <a:spLocks noGrp="1"/>
          </p:cNvSpPr>
          <p:nvPr>
            <p:ph type="subTitle" idx="1"/>
          </p:nvPr>
        </p:nvSpPr>
        <p:spPr>
          <a:xfrm>
            <a:off x="713100" y="2203200"/>
            <a:ext cx="3858900" cy="1386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145" name="Google Shape;145;p9"/>
          <p:cNvSpPr txBox="1">
            <a:spLocks noGrp="1"/>
          </p:cNvSpPr>
          <p:nvPr>
            <p:ph type="title"/>
          </p:nvPr>
        </p:nvSpPr>
        <p:spPr>
          <a:xfrm>
            <a:off x="713100" y="1554300"/>
            <a:ext cx="38589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6" name="Google Shape;146;p9"/>
          <p:cNvSpPr>
            <a:spLocks noGrp="1"/>
          </p:cNvSpPr>
          <p:nvPr>
            <p:ph type="pic" idx="2"/>
          </p:nvPr>
        </p:nvSpPr>
        <p:spPr>
          <a:xfrm>
            <a:off x="5062825" y="926550"/>
            <a:ext cx="3199500" cy="3290400"/>
          </a:xfrm>
          <a:prstGeom prst="rect">
            <a:avLst/>
          </a:prstGeom>
          <a:noFill/>
          <a:ln>
            <a:noFill/>
          </a:ln>
        </p:spPr>
      </p:sp>
      <p:sp>
        <p:nvSpPr>
          <p:cNvPr id="147" name="Google Shape;147;p9"/>
          <p:cNvSpPr/>
          <p:nvPr/>
        </p:nvSpPr>
        <p:spPr>
          <a:xfrm rot="-2108562">
            <a:off x="6065458" y="4732686"/>
            <a:ext cx="1194244" cy="1100047"/>
          </a:xfrm>
          <a:custGeom>
            <a:avLst/>
            <a:gdLst/>
            <a:ahLst/>
            <a:cxnLst/>
            <a:rect l="l" t="t" r="r" b="b"/>
            <a:pathLst>
              <a:path w="47771" h="44003" extrusionOk="0">
                <a:moveTo>
                  <a:pt x="43809" y="44002"/>
                </a:moveTo>
                <a:cubicBezTo>
                  <a:pt x="45011" y="41880"/>
                  <a:pt x="45082" y="39457"/>
                  <a:pt x="45559" y="37158"/>
                </a:cubicBezTo>
                <a:cubicBezTo>
                  <a:pt x="45913" y="35531"/>
                  <a:pt x="46108" y="33869"/>
                  <a:pt x="46391" y="32241"/>
                </a:cubicBezTo>
                <a:cubicBezTo>
                  <a:pt x="47045" y="28333"/>
                  <a:pt x="46762" y="24495"/>
                  <a:pt x="45612" y="20710"/>
                </a:cubicBezTo>
                <a:cubicBezTo>
                  <a:pt x="45188" y="19331"/>
                  <a:pt x="44746" y="17951"/>
                  <a:pt x="43968" y="16713"/>
                </a:cubicBezTo>
                <a:cubicBezTo>
                  <a:pt x="43508" y="16006"/>
                  <a:pt x="42977" y="15369"/>
                  <a:pt x="42358" y="14803"/>
                </a:cubicBezTo>
                <a:cubicBezTo>
                  <a:pt x="41350" y="13884"/>
                  <a:pt x="40431" y="12911"/>
                  <a:pt x="39617" y="11850"/>
                </a:cubicBezTo>
                <a:cubicBezTo>
                  <a:pt x="38945" y="10965"/>
                  <a:pt x="38503" y="9993"/>
                  <a:pt x="38167" y="8967"/>
                </a:cubicBezTo>
                <a:cubicBezTo>
                  <a:pt x="37866" y="7994"/>
                  <a:pt x="37512" y="7057"/>
                  <a:pt x="37123" y="6120"/>
                </a:cubicBezTo>
                <a:cubicBezTo>
                  <a:pt x="36098" y="3697"/>
                  <a:pt x="34240" y="2246"/>
                  <a:pt x="31800" y="1468"/>
                </a:cubicBezTo>
                <a:cubicBezTo>
                  <a:pt x="30420" y="1026"/>
                  <a:pt x="29023" y="725"/>
                  <a:pt x="27573" y="796"/>
                </a:cubicBezTo>
                <a:cubicBezTo>
                  <a:pt x="25946" y="885"/>
                  <a:pt x="24407" y="1344"/>
                  <a:pt x="22904" y="1893"/>
                </a:cubicBezTo>
                <a:cubicBezTo>
                  <a:pt x="19597" y="3095"/>
                  <a:pt x="16395" y="4528"/>
                  <a:pt x="13300" y="6243"/>
                </a:cubicBezTo>
                <a:cubicBezTo>
                  <a:pt x="11408" y="7287"/>
                  <a:pt x="9427" y="8189"/>
                  <a:pt x="7517" y="9179"/>
                </a:cubicBezTo>
                <a:cubicBezTo>
                  <a:pt x="5766" y="10099"/>
                  <a:pt x="3962" y="10948"/>
                  <a:pt x="2211" y="11832"/>
                </a:cubicBezTo>
                <a:cubicBezTo>
                  <a:pt x="1628" y="12115"/>
                  <a:pt x="991" y="12257"/>
                  <a:pt x="354" y="12327"/>
                </a:cubicBezTo>
                <a:cubicBezTo>
                  <a:pt x="248" y="12327"/>
                  <a:pt x="89" y="12380"/>
                  <a:pt x="36" y="12203"/>
                </a:cubicBezTo>
                <a:cubicBezTo>
                  <a:pt x="1" y="12044"/>
                  <a:pt x="125" y="11974"/>
                  <a:pt x="248" y="11938"/>
                </a:cubicBezTo>
                <a:cubicBezTo>
                  <a:pt x="2282" y="11266"/>
                  <a:pt x="4051" y="10081"/>
                  <a:pt x="5925" y="9091"/>
                </a:cubicBezTo>
                <a:cubicBezTo>
                  <a:pt x="8384" y="7782"/>
                  <a:pt x="10913" y="6579"/>
                  <a:pt x="13371" y="5218"/>
                </a:cubicBezTo>
                <a:cubicBezTo>
                  <a:pt x="16413" y="3537"/>
                  <a:pt x="19614" y="2193"/>
                  <a:pt x="22904" y="1044"/>
                </a:cubicBezTo>
                <a:cubicBezTo>
                  <a:pt x="24566" y="478"/>
                  <a:pt x="26246" y="0"/>
                  <a:pt x="28015" y="89"/>
                </a:cubicBezTo>
                <a:cubicBezTo>
                  <a:pt x="30721" y="230"/>
                  <a:pt x="33250" y="920"/>
                  <a:pt x="35390" y="2689"/>
                </a:cubicBezTo>
                <a:cubicBezTo>
                  <a:pt x="36610" y="3679"/>
                  <a:pt x="37389" y="4988"/>
                  <a:pt x="37937" y="6438"/>
                </a:cubicBezTo>
                <a:cubicBezTo>
                  <a:pt x="38291" y="7322"/>
                  <a:pt x="38609" y="8206"/>
                  <a:pt x="38910" y="9108"/>
                </a:cubicBezTo>
                <a:cubicBezTo>
                  <a:pt x="39334" y="10435"/>
                  <a:pt x="40148" y="11531"/>
                  <a:pt x="41067" y="12539"/>
                </a:cubicBezTo>
                <a:cubicBezTo>
                  <a:pt x="41598" y="13123"/>
                  <a:pt x="42181" y="13671"/>
                  <a:pt x="42783" y="14202"/>
                </a:cubicBezTo>
                <a:cubicBezTo>
                  <a:pt x="44410" y="15617"/>
                  <a:pt x="45400" y="17456"/>
                  <a:pt x="46108" y="19472"/>
                </a:cubicBezTo>
                <a:cubicBezTo>
                  <a:pt x="46992" y="22054"/>
                  <a:pt x="47558" y="24690"/>
                  <a:pt x="47682" y="27431"/>
                </a:cubicBezTo>
                <a:cubicBezTo>
                  <a:pt x="47770" y="29111"/>
                  <a:pt x="47611" y="30774"/>
                  <a:pt x="47399" y="32418"/>
                </a:cubicBezTo>
                <a:cubicBezTo>
                  <a:pt x="47116" y="34717"/>
                  <a:pt x="46744" y="36981"/>
                  <a:pt x="46267" y="39245"/>
                </a:cubicBezTo>
                <a:cubicBezTo>
                  <a:pt x="46055" y="40235"/>
                  <a:pt x="45772" y="41208"/>
                  <a:pt x="45383" y="42145"/>
                </a:cubicBezTo>
                <a:cubicBezTo>
                  <a:pt x="45100" y="42853"/>
                  <a:pt x="44675" y="43472"/>
                  <a:pt x="44109" y="44002"/>
                </a:cubicBezTo>
                <a:cubicBezTo>
                  <a:pt x="44021" y="44002"/>
                  <a:pt x="43915" y="44002"/>
                  <a:pt x="43809" y="440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rot="-2700000">
            <a:off x="2669004" y="-830714"/>
            <a:ext cx="1678834" cy="1581560"/>
          </a:xfrm>
          <a:custGeom>
            <a:avLst/>
            <a:gdLst/>
            <a:ahLst/>
            <a:cxnLst/>
            <a:rect l="l" t="t" r="r" b="b"/>
            <a:pathLst>
              <a:path w="67154" h="63263" extrusionOk="0">
                <a:moveTo>
                  <a:pt x="177" y="19543"/>
                </a:moveTo>
                <a:cubicBezTo>
                  <a:pt x="354" y="16766"/>
                  <a:pt x="708" y="12787"/>
                  <a:pt x="2299" y="9020"/>
                </a:cubicBezTo>
                <a:cubicBezTo>
                  <a:pt x="3343" y="6562"/>
                  <a:pt x="4457" y="4139"/>
                  <a:pt x="6102" y="1999"/>
                </a:cubicBezTo>
                <a:cubicBezTo>
                  <a:pt x="6685" y="1256"/>
                  <a:pt x="7357" y="619"/>
                  <a:pt x="8171" y="142"/>
                </a:cubicBezTo>
                <a:cubicBezTo>
                  <a:pt x="8242" y="106"/>
                  <a:pt x="8330" y="0"/>
                  <a:pt x="8419" y="89"/>
                </a:cubicBezTo>
                <a:cubicBezTo>
                  <a:pt x="8489" y="177"/>
                  <a:pt x="8383" y="230"/>
                  <a:pt x="8348" y="283"/>
                </a:cubicBezTo>
                <a:cubicBezTo>
                  <a:pt x="6827" y="1734"/>
                  <a:pt x="5872" y="3555"/>
                  <a:pt x="4952" y="5395"/>
                </a:cubicBezTo>
                <a:cubicBezTo>
                  <a:pt x="3785" y="7764"/>
                  <a:pt x="2759" y="10223"/>
                  <a:pt x="2122" y="12823"/>
                </a:cubicBezTo>
                <a:cubicBezTo>
                  <a:pt x="1680" y="14591"/>
                  <a:pt x="1503" y="16395"/>
                  <a:pt x="1309" y="18217"/>
                </a:cubicBezTo>
                <a:cubicBezTo>
                  <a:pt x="1220" y="19083"/>
                  <a:pt x="1132" y="19950"/>
                  <a:pt x="1132" y="20817"/>
                </a:cubicBezTo>
                <a:cubicBezTo>
                  <a:pt x="1097" y="24354"/>
                  <a:pt x="2511" y="27113"/>
                  <a:pt x="5430" y="29129"/>
                </a:cubicBezTo>
                <a:cubicBezTo>
                  <a:pt x="7163" y="30314"/>
                  <a:pt x="9091" y="31145"/>
                  <a:pt x="10965" y="32082"/>
                </a:cubicBezTo>
                <a:cubicBezTo>
                  <a:pt x="11779" y="32489"/>
                  <a:pt x="12610" y="32861"/>
                  <a:pt x="13441" y="33250"/>
                </a:cubicBezTo>
                <a:cubicBezTo>
                  <a:pt x="15316" y="34116"/>
                  <a:pt x="16642" y="35602"/>
                  <a:pt x="17863" y="37229"/>
                </a:cubicBezTo>
                <a:cubicBezTo>
                  <a:pt x="18535" y="38131"/>
                  <a:pt x="19083" y="39121"/>
                  <a:pt x="19437" y="40200"/>
                </a:cubicBezTo>
                <a:cubicBezTo>
                  <a:pt x="20215" y="42517"/>
                  <a:pt x="20958" y="44869"/>
                  <a:pt x="21453" y="47257"/>
                </a:cubicBezTo>
                <a:cubicBezTo>
                  <a:pt x="21807" y="49061"/>
                  <a:pt x="22514" y="50705"/>
                  <a:pt x="23363" y="52297"/>
                </a:cubicBezTo>
                <a:cubicBezTo>
                  <a:pt x="24407" y="54225"/>
                  <a:pt x="26016" y="55498"/>
                  <a:pt x="28050" y="56277"/>
                </a:cubicBezTo>
                <a:cubicBezTo>
                  <a:pt x="31357" y="57550"/>
                  <a:pt x="34753" y="58275"/>
                  <a:pt x="38308" y="58116"/>
                </a:cubicBezTo>
                <a:cubicBezTo>
                  <a:pt x="40306" y="58045"/>
                  <a:pt x="42269" y="57780"/>
                  <a:pt x="44268" y="57638"/>
                </a:cubicBezTo>
                <a:cubicBezTo>
                  <a:pt x="45930" y="57532"/>
                  <a:pt x="47593" y="57408"/>
                  <a:pt x="49255" y="57355"/>
                </a:cubicBezTo>
                <a:cubicBezTo>
                  <a:pt x="51430" y="57285"/>
                  <a:pt x="53606" y="57267"/>
                  <a:pt x="55764" y="57391"/>
                </a:cubicBezTo>
                <a:cubicBezTo>
                  <a:pt x="57391" y="57479"/>
                  <a:pt x="59018" y="57532"/>
                  <a:pt x="60627" y="57886"/>
                </a:cubicBezTo>
                <a:cubicBezTo>
                  <a:pt x="61688" y="58116"/>
                  <a:pt x="62679" y="58558"/>
                  <a:pt x="63545" y="59212"/>
                </a:cubicBezTo>
                <a:cubicBezTo>
                  <a:pt x="64677" y="60097"/>
                  <a:pt x="65703" y="61069"/>
                  <a:pt x="66481" y="62272"/>
                </a:cubicBezTo>
                <a:cubicBezTo>
                  <a:pt x="66640" y="62520"/>
                  <a:pt x="66817" y="62732"/>
                  <a:pt x="67029" y="62926"/>
                </a:cubicBezTo>
                <a:cubicBezTo>
                  <a:pt x="67100" y="62997"/>
                  <a:pt x="67153" y="63086"/>
                  <a:pt x="67100" y="63174"/>
                </a:cubicBezTo>
                <a:cubicBezTo>
                  <a:pt x="67012" y="63262"/>
                  <a:pt x="66906" y="63227"/>
                  <a:pt x="66817" y="63174"/>
                </a:cubicBezTo>
                <a:cubicBezTo>
                  <a:pt x="66570" y="62962"/>
                  <a:pt x="66357" y="62714"/>
                  <a:pt x="66145" y="62484"/>
                </a:cubicBezTo>
                <a:cubicBezTo>
                  <a:pt x="64589" y="60857"/>
                  <a:pt x="62944" y="59372"/>
                  <a:pt x="60662" y="58806"/>
                </a:cubicBezTo>
                <a:cubicBezTo>
                  <a:pt x="59707" y="58576"/>
                  <a:pt x="58735" y="58523"/>
                  <a:pt x="57762" y="58452"/>
                </a:cubicBezTo>
                <a:cubicBezTo>
                  <a:pt x="55710" y="58310"/>
                  <a:pt x="53659" y="58310"/>
                  <a:pt x="51607" y="58363"/>
                </a:cubicBezTo>
                <a:cubicBezTo>
                  <a:pt x="49467" y="58416"/>
                  <a:pt x="47345" y="58593"/>
                  <a:pt x="45223" y="58788"/>
                </a:cubicBezTo>
                <a:cubicBezTo>
                  <a:pt x="42252" y="59053"/>
                  <a:pt x="39280" y="59495"/>
                  <a:pt x="36291" y="59354"/>
                </a:cubicBezTo>
                <a:cubicBezTo>
                  <a:pt x="32577" y="59177"/>
                  <a:pt x="29040" y="58257"/>
                  <a:pt x="25751" y="56489"/>
                </a:cubicBezTo>
                <a:cubicBezTo>
                  <a:pt x="24796" y="55976"/>
                  <a:pt x="24017" y="55233"/>
                  <a:pt x="23398" y="54366"/>
                </a:cubicBezTo>
                <a:cubicBezTo>
                  <a:pt x="22125" y="52545"/>
                  <a:pt x="21099" y="50599"/>
                  <a:pt x="20657" y="48389"/>
                </a:cubicBezTo>
                <a:cubicBezTo>
                  <a:pt x="20162" y="45842"/>
                  <a:pt x="19472" y="43313"/>
                  <a:pt x="18676" y="40837"/>
                </a:cubicBezTo>
                <a:cubicBezTo>
                  <a:pt x="17898" y="38396"/>
                  <a:pt x="16359" y="36433"/>
                  <a:pt x="14343" y="34841"/>
                </a:cubicBezTo>
                <a:cubicBezTo>
                  <a:pt x="13724" y="34364"/>
                  <a:pt x="12999" y="34045"/>
                  <a:pt x="12309" y="33709"/>
                </a:cubicBezTo>
                <a:cubicBezTo>
                  <a:pt x="10505" y="32825"/>
                  <a:pt x="8684" y="31976"/>
                  <a:pt x="6898" y="31074"/>
                </a:cubicBezTo>
                <a:cubicBezTo>
                  <a:pt x="5677" y="30455"/>
                  <a:pt x="4528" y="29695"/>
                  <a:pt x="3484" y="28775"/>
                </a:cubicBezTo>
                <a:cubicBezTo>
                  <a:pt x="1327" y="26865"/>
                  <a:pt x="0" y="23841"/>
                  <a:pt x="177" y="195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9"/>
          <p:cNvGrpSpPr/>
          <p:nvPr/>
        </p:nvGrpSpPr>
        <p:grpSpPr>
          <a:xfrm rot="3300310">
            <a:off x="823879" y="4297304"/>
            <a:ext cx="368361" cy="462248"/>
            <a:chOff x="3216212" y="4248000"/>
            <a:chExt cx="368363" cy="462250"/>
          </a:xfrm>
        </p:grpSpPr>
        <p:sp>
          <p:nvSpPr>
            <p:cNvPr id="150" name="Google Shape;150;p9"/>
            <p:cNvSpPr/>
            <p:nvPr/>
          </p:nvSpPr>
          <p:spPr>
            <a:xfrm>
              <a:off x="3376650" y="4627525"/>
              <a:ext cx="207925" cy="82725"/>
            </a:xfrm>
            <a:custGeom>
              <a:avLst/>
              <a:gdLst/>
              <a:ahLst/>
              <a:cxnLst/>
              <a:rect l="l" t="t" r="r" b="b"/>
              <a:pathLst>
                <a:path w="8317" h="3309" extrusionOk="0">
                  <a:moveTo>
                    <a:pt x="5107" y="0"/>
                  </a:moveTo>
                  <a:cubicBezTo>
                    <a:pt x="4840" y="0"/>
                    <a:pt x="4578" y="46"/>
                    <a:pt x="4341" y="150"/>
                  </a:cubicBezTo>
                  <a:lnTo>
                    <a:pt x="4141" y="150"/>
                  </a:lnTo>
                  <a:cubicBezTo>
                    <a:pt x="4123" y="149"/>
                    <a:pt x="4106" y="149"/>
                    <a:pt x="4088" y="149"/>
                  </a:cubicBezTo>
                  <a:cubicBezTo>
                    <a:pt x="2672" y="149"/>
                    <a:pt x="1" y="2758"/>
                    <a:pt x="2373" y="3252"/>
                  </a:cubicBezTo>
                  <a:cubicBezTo>
                    <a:pt x="2537" y="3291"/>
                    <a:pt x="2686" y="3309"/>
                    <a:pt x="2824" y="3309"/>
                  </a:cubicBezTo>
                  <a:cubicBezTo>
                    <a:pt x="3389" y="3309"/>
                    <a:pt x="3785" y="3020"/>
                    <a:pt x="4374" y="2752"/>
                  </a:cubicBezTo>
                  <a:cubicBezTo>
                    <a:pt x="4975" y="2485"/>
                    <a:pt x="5642" y="2485"/>
                    <a:pt x="6242" y="2285"/>
                  </a:cubicBezTo>
                  <a:cubicBezTo>
                    <a:pt x="8316" y="1517"/>
                    <a:pt x="6639" y="0"/>
                    <a:pt x="51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3216212" y="4448303"/>
              <a:ext cx="89625" cy="60975"/>
            </a:xfrm>
            <a:custGeom>
              <a:avLst/>
              <a:gdLst/>
              <a:ahLst/>
              <a:cxnLst/>
              <a:rect l="l" t="t" r="r" b="b"/>
              <a:pathLst>
                <a:path w="3585" h="2439" extrusionOk="0">
                  <a:moveTo>
                    <a:pt x="1535" y="1"/>
                  </a:moveTo>
                  <a:cubicBezTo>
                    <a:pt x="948" y="1"/>
                    <a:pt x="389" y="211"/>
                    <a:pt x="234" y="738"/>
                  </a:cubicBezTo>
                  <a:cubicBezTo>
                    <a:pt x="0" y="1405"/>
                    <a:pt x="501" y="2072"/>
                    <a:pt x="1101" y="2306"/>
                  </a:cubicBezTo>
                  <a:cubicBezTo>
                    <a:pt x="1317" y="2392"/>
                    <a:pt x="1592" y="2438"/>
                    <a:pt x="1876" y="2438"/>
                  </a:cubicBezTo>
                  <a:cubicBezTo>
                    <a:pt x="2689" y="2438"/>
                    <a:pt x="3584" y="2061"/>
                    <a:pt x="3436" y="1172"/>
                  </a:cubicBezTo>
                  <a:cubicBezTo>
                    <a:pt x="3303" y="504"/>
                    <a:pt x="2469" y="71"/>
                    <a:pt x="1668" y="4"/>
                  </a:cubicBezTo>
                  <a:cubicBezTo>
                    <a:pt x="1624" y="2"/>
                    <a:pt x="1579" y="1"/>
                    <a:pt x="15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3401775" y="4248000"/>
              <a:ext cx="132600" cy="91100"/>
            </a:xfrm>
            <a:custGeom>
              <a:avLst/>
              <a:gdLst/>
              <a:ahLst/>
              <a:cxnLst/>
              <a:rect l="l" t="t" r="r" b="b"/>
              <a:pathLst>
                <a:path w="5304" h="3644" extrusionOk="0">
                  <a:moveTo>
                    <a:pt x="4135" y="1"/>
                  </a:moveTo>
                  <a:cubicBezTo>
                    <a:pt x="2923" y="1"/>
                    <a:pt x="373" y="328"/>
                    <a:pt x="67" y="1221"/>
                  </a:cubicBezTo>
                  <a:cubicBezTo>
                    <a:pt x="0" y="1488"/>
                    <a:pt x="100" y="1788"/>
                    <a:pt x="467" y="2155"/>
                  </a:cubicBezTo>
                  <a:cubicBezTo>
                    <a:pt x="1034" y="2722"/>
                    <a:pt x="2268" y="2822"/>
                    <a:pt x="3002" y="3089"/>
                  </a:cubicBezTo>
                  <a:cubicBezTo>
                    <a:pt x="3578" y="3300"/>
                    <a:pt x="4142" y="3643"/>
                    <a:pt x="4556" y="3643"/>
                  </a:cubicBezTo>
                  <a:cubicBezTo>
                    <a:pt x="4862" y="3643"/>
                    <a:pt x="5085" y="3456"/>
                    <a:pt x="5171" y="2889"/>
                  </a:cubicBezTo>
                  <a:cubicBezTo>
                    <a:pt x="5304" y="2121"/>
                    <a:pt x="5070" y="787"/>
                    <a:pt x="4770" y="87"/>
                  </a:cubicBezTo>
                  <a:cubicBezTo>
                    <a:pt x="4755" y="32"/>
                    <a:pt x="4508" y="1"/>
                    <a:pt x="41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9"/>
          <p:cNvGrpSpPr/>
          <p:nvPr/>
        </p:nvGrpSpPr>
        <p:grpSpPr>
          <a:xfrm>
            <a:off x="8238250" y="443688"/>
            <a:ext cx="385300" cy="327800"/>
            <a:chOff x="5399025" y="3309475"/>
            <a:chExt cx="385300" cy="327800"/>
          </a:xfrm>
        </p:grpSpPr>
        <p:sp>
          <p:nvSpPr>
            <p:cNvPr id="154" name="Google Shape;154;p9"/>
            <p:cNvSpPr/>
            <p:nvPr/>
          </p:nvSpPr>
          <p:spPr>
            <a:xfrm>
              <a:off x="5399025" y="3397875"/>
              <a:ext cx="67575" cy="52550"/>
            </a:xfrm>
            <a:custGeom>
              <a:avLst/>
              <a:gdLst/>
              <a:ahLst/>
              <a:cxnLst/>
              <a:rect l="l" t="t" r="r" b="b"/>
              <a:pathLst>
                <a:path w="2703" h="2102" extrusionOk="0">
                  <a:moveTo>
                    <a:pt x="1368" y="0"/>
                  </a:moveTo>
                  <a:cubicBezTo>
                    <a:pt x="1" y="0"/>
                    <a:pt x="1" y="2102"/>
                    <a:pt x="1368" y="2102"/>
                  </a:cubicBezTo>
                  <a:cubicBezTo>
                    <a:pt x="2702" y="2102"/>
                    <a:pt x="2702" y="0"/>
                    <a:pt x="1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5661250" y="3309475"/>
              <a:ext cx="123075" cy="58575"/>
            </a:xfrm>
            <a:custGeom>
              <a:avLst/>
              <a:gdLst/>
              <a:ahLst/>
              <a:cxnLst/>
              <a:rect l="l" t="t" r="r" b="b"/>
              <a:pathLst>
                <a:path w="4923" h="2343" extrusionOk="0">
                  <a:moveTo>
                    <a:pt x="2020" y="1"/>
                  </a:moveTo>
                  <a:lnTo>
                    <a:pt x="2221" y="101"/>
                  </a:lnTo>
                  <a:cubicBezTo>
                    <a:pt x="2073" y="34"/>
                    <a:pt x="1919" y="4"/>
                    <a:pt x="1766" y="4"/>
                  </a:cubicBezTo>
                  <a:cubicBezTo>
                    <a:pt x="853" y="4"/>
                    <a:pt x="0" y="1078"/>
                    <a:pt x="886" y="1735"/>
                  </a:cubicBezTo>
                  <a:cubicBezTo>
                    <a:pt x="1257" y="1982"/>
                    <a:pt x="3025" y="2343"/>
                    <a:pt x="3658" y="2343"/>
                  </a:cubicBezTo>
                  <a:cubicBezTo>
                    <a:pt x="3710" y="2343"/>
                    <a:pt x="3753" y="2341"/>
                    <a:pt x="3788" y="2336"/>
                  </a:cubicBezTo>
                  <a:cubicBezTo>
                    <a:pt x="4789" y="2202"/>
                    <a:pt x="4923" y="1001"/>
                    <a:pt x="4155" y="401"/>
                  </a:cubicBezTo>
                  <a:cubicBezTo>
                    <a:pt x="3622" y="1"/>
                    <a:pt x="2654" y="101"/>
                    <a:pt x="20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5544726" y="3550625"/>
              <a:ext cx="194325" cy="86650"/>
            </a:xfrm>
            <a:custGeom>
              <a:avLst/>
              <a:gdLst/>
              <a:ahLst/>
              <a:cxnLst/>
              <a:rect l="l" t="t" r="r" b="b"/>
              <a:pathLst>
                <a:path w="7773" h="3466" extrusionOk="0">
                  <a:moveTo>
                    <a:pt x="4162" y="1"/>
                  </a:moveTo>
                  <a:cubicBezTo>
                    <a:pt x="3228" y="1"/>
                    <a:pt x="2191" y="149"/>
                    <a:pt x="1434" y="149"/>
                  </a:cubicBezTo>
                  <a:cubicBezTo>
                    <a:pt x="0" y="249"/>
                    <a:pt x="334" y="1317"/>
                    <a:pt x="1268" y="1750"/>
                  </a:cubicBezTo>
                  <a:cubicBezTo>
                    <a:pt x="2168" y="2151"/>
                    <a:pt x="3002" y="2384"/>
                    <a:pt x="3836" y="2951"/>
                  </a:cubicBezTo>
                  <a:cubicBezTo>
                    <a:pt x="4379" y="3294"/>
                    <a:pt x="4531" y="3466"/>
                    <a:pt x="5088" y="3466"/>
                  </a:cubicBezTo>
                  <a:cubicBezTo>
                    <a:pt x="5181" y="3466"/>
                    <a:pt x="5285" y="3461"/>
                    <a:pt x="5404" y="3452"/>
                  </a:cubicBezTo>
                  <a:cubicBezTo>
                    <a:pt x="5804" y="3418"/>
                    <a:pt x="7205" y="3285"/>
                    <a:pt x="7439" y="2851"/>
                  </a:cubicBezTo>
                  <a:cubicBezTo>
                    <a:pt x="7772" y="2284"/>
                    <a:pt x="7038" y="1784"/>
                    <a:pt x="6671" y="1283"/>
                  </a:cubicBezTo>
                  <a:cubicBezTo>
                    <a:pt x="6204" y="616"/>
                    <a:pt x="6104" y="349"/>
                    <a:pt x="5437" y="149"/>
                  </a:cubicBezTo>
                  <a:cubicBezTo>
                    <a:pt x="5070" y="38"/>
                    <a:pt x="4629" y="1"/>
                    <a:pt x="41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9"/>
          <p:cNvSpPr/>
          <p:nvPr/>
        </p:nvSpPr>
        <p:spPr>
          <a:xfrm>
            <a:off x="8430888" y="4604088"/>
            <a:ext cx="193500" cy="136375"/>
          </a:xfrm>
          <a:custGeom>
            <a:avLst/>
            <a:gdLst/>
            <a:ahLst/>
            <a:cxnLst/>
            <a:rect l="l" t="t" r="r" b="b"/>
            <a:pathLst>
              <a:path w="7740" h="5455" extrusionOk="0">
                <a:moveTo>
                  <a:pt x="5539" y="1"/>
                </a:moveTo>
                <a:cubicBezTo>
                  <a:pt x="4726" y="1"/>
                  <a:pt x="4056" y="574"/>
                  <a:pt x="3336" y="948"/>
                </a:cubicBezTo>
                <a:cubicBezTo>
                  <a:pt x="2502" y="1382"/>
                  <a:pt x="1235" y="1682"/>
                  <a:pt x="568" y="2416"/>
                </a:cubicBezTo>
                <a:cubicBezTo>
                  <a:pt x="1" y="3016"/>
                  <a:pt x="101" y="3050"/>
                  <a:pt x="367" y="3817"/>
                </a:cubicBezTo>
                <a:cubicBezTo>
                  <a:pt x="712" y="4851"/>
                  <a:pt x="1169" y="5454"/>
                  <a:pt x="1854" y="5454"/>
                </a:cubicBezTo>
                <a:cubicBezTo>
                  <a:pt x="2228" y="5454"/>
                  <a:pt x="2672" y="5274"/>
                  <a:pt x="3203" y="4884"/>
                </a:cubicBezTo>
                <a:cubicBezTo>
                  <a:pt x="3670" y="4517"/>
                  <a:pt x="7739" y="514"/>
                  <a:pt x="5938" y="47"/>
                </a:cubicBezTo>
                <a:cubicBezTo>
                  <a:pt x="5801" y="15"/>
                  <a:pt x="5668" y="1"/>
                  <a:pt x="5539"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rot="3167935">
            <a:off x="-683152" y="3465281"/>
            <a:ext cx="1194247" cy="1100049"/>
          </a:xfrm>
          <a:custGeom>
            <a:avLst/>
            <a:gdLst/>
            <a:ahLst/>
            <a:cxnLst/>
            <a:rect l="l" t="t" r="r" b="b"/>
            <a:pathLst>
              <a:path w="47771" h="44003" extrusionOk="0">
                <a:moveTo>
                  <a:pt x="43809" y="44002"/>
                </a:moveTo>
                <a:cubicBezTo>
                  <a:pt x="45011" y="41880"/>
                  <a:pt x="45082" y="39457"/>
                  <a:pt x="45559" y="37158"/>
                </a:cubicBezTo>
                <a:cubicBezTo>
                  <a:pt x="45913" y="35531"/>
                  <a:pt x="46108" y="33869"/>
                  <a:pt x="46391" y="32241"/>
                </a:cubicBezTo>
                <a:cubicBezTo>
                  <a:pt x="47045" y="28333"/>
                  <a:pt x="46762" y="24495"/>
                  <a:pt x="45612" y="20710"/>
                </a:cubicBezTo>
                <a:cubicBezTo>
                  <a:pt x="45188" y="19331"/>
                  <a:pt x="44746" y="17951"/>
                  <a:pt x="43968" y="16713"/>
                </a:cubicBezTo>
                <a:cubicBezTo>
                  <a:pt x="43508" y="16006"/>
                  <a:pt x="42977" y="15369"/>
                  <a:pt x="42358" y="14803"/>
                </a:cubicBezTo>
                <a:cubicBezTo>
                  <a:pt x="41350" y="13884"/>
                  <a:pt x="40431" y="12911"/>
                  <a:pt x="39617" y="11850"/>
                </a:cubicBezTo>
                <a:cubicBezTo>
                  <a:pt x="38945" y="10965"/>
                  <a:pt x="38503" y="9993"/>
                  <a:pt x="38167" y="8967"/>
                </a:cubicBezTo>
                <a:cubicBezTo>
                  <a:pt x="37866" y="7994"/>
                  <a:pt x="37512" y="7057"/>
                  <a:pt x="37123" y="6120"/>
                </a:cubicBezTo>
                <a:cubicBezTo>
                  <a:pt x="36098" y="3697"/>
                  <a:pt x="34240" y="2246"/>
                  <a:pt x="31800" y="1468"/>
                </a:cubicBezTo>
                <a:cubicBezTo>
                  <a:pt x="30420" y="1026"/>
                  <a:pt x="29023" y="725"/>
                  <a:pt x="27573" y="796"/>
                </a:cubicBezTo>
                <a:cubicBezTo>
                  <a:pt x="25946" y="885"/>
                  <a:pt x="24407" y="1344"/>
                  <a:pt x="22904" y="1893"/>
                </a:cubicBezTo>
                <a:cubicBezTo>
                  <a:pt x="19597" y="3095"/>
                  <a:pt x="16395" y="4528"/>
                  <a:pt x="13300" y="6243"/>
                </a:cubicBezTo>
                <a:cubicBezTo>
                  <a:pt x="11408" y="7287"/>
                  <a:pt x="9427" y="8189"/>
                  <a:pt x="7517" y="9179"/>
                </a:cubicBezTo>
                <a:cubicBezTo>
                  <a:pt x="5766" y="10099"/>
                  <a:pt x="3962" y="10948"/>
                  <a:pt x="2211" y="11832"/>
                </a:cubicBezTo>
                <a:cubicBezTo>
                  <a:pt x="1628" y="12115"/>
                  <a:pt x="991" y="12257"/>
                  <a:pt x="354" y="12327"/>
                </a:cubicBezTo>
                <a:cubicBezTo>
                  <a:pt x="248" y="12327"/>
                  <a:pt x="89" y="12380"/>
                  <a:pt x="36" y="12203"/>
                </a:cubicBezTo>
                <a:cubicBezTo>
                  <a:pt x="1" y="12044"/>
                  <a:pt x="125" y="11974"/>
                  <a:pt x="248" y="11938"/>
                </a:cubicBezTo>
                <a:cubicBezTo>
                  <a:pt x="2282" y="11266"/>
                  <a:pt x="4051" y="10081"/>
                  <a:pt x="5925" y="9091"/>
                </a:cubicBezTo>
                <a:cubicBezTo>
                  <a:pt x="8384" y="7782"/>
                  <a:pt x="10913" y="6579"/>
                  <a:pt x="13371" y="5218"/>
                </a:cubicBezTo>
                <a:cubicBezTo>
                  <a:pt x="16413" y="3537"/>
                  <a:pt x="19614" y="2193"/>
                  <a:pt x="22904" y="1044"/>
                </a:cubicBezTo>
                <a:cubicBezTo>
                  <a:pt x="24566" y="478"/>
                  <a:pt x="26246" y="0"/>
                  <a:pt x="28015" y="89"/>
                </a:cubicBezTo>
                <a:cubicBezTo>
                  <a:pt x="30721" y="230"/>
                  <a:pt x="33250" y="920"/>
                  <a:pt x="35390" y="2689"/>
                </a:cubicBezTo>
                <a:cubicBezTo>
                  <a:pt x="36610" y="3679"/>
                  <a:pt x="37389" y="4988"/>
                  <a:pt x="37937" y="6438"/>
                </a:cubicBezTo>
                <a:cubicBezTo>
                  <a:pt x="38291" y="7322"/>
                  <a:pt x="38609" y="8206"/>
                  <a:pt x="38910" y="9108"/>
                </a:cubicBezTo>
                <a:cubicBezTo>
                  <a:pt x="39334" y="10435"/>
                  <a:pt x="40148" y="11531"/>
                  <a:pt x="41067" y="12539"/>
                </a:cubicBezTo>
                <a:cubicBezTo>
                  <a:pt x="41598" y="13123"/>
                  <a:pt x="42181" y="13671"/>
                  <a:pt x="42783" y="14202"/>
                </a:cubicBezTo>
                <a:cubicBezTo>
                  <a:pt x="44410" y="15617"/>
                  <a:pt x="45400" y="17456"/>
                  <a:pt x="46108" y="19472"/>
                </a:cubicBezTo>
                <a:cubicBezTo>
                  <a:pt x="46992" y="22054"/>
                  <a:pt x="47558" y="24690"/>
                  <a:pt x="47682" y="27431"/>
                </a:cubicBezTo>
                <a:cubicBezTo>
                  <a:pt x="47770" y="29111"/>
                  <a:pt x="47611" y="30774"/>
                  <a:pt x="47399" y="32418"/>
                </a:cubicBezTo>
                <a:cubicBezTo>
                  <a:pt x="47116" y="34717"/>
                  <a:pt x="46744" y="36981"/>
                  <a:pt x="46267" y="39245"/>
                </a:cubicBezTo>
                <a:cubicBezTo>
                  <a:pt x="46055" y="40235"/>
                  <a:pt x="45772" y="41208"/>
                  <a:pt x="45383" y="42145"/>
                </a:cubicBezTo>
                <a:cubicBezTo>
                  <a:pt x="45100" y="42853"/>
                  <a:pt x="44675" y="43472"/>
                  <a:pt x="44109" y="44002"/>
                </a:cubicBezTo>
                <a:cubicBezTo>
                  <a:pt x="44021" y="44002"/>
                  <a:pt x="43915" y="44002"/>
                  <a:pt x="43809" y="440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rot="-9140566">
            <a:off x="8715440" y="1859846"/>
            <a:ext cx="1487888" cy="1423819"/>
          </a:xfrm>
          <a:custGeom>
            <a:avLst/>
            <a:gdLst/>
            <a:ahLst/>
            <a:cxnLst/>
            <a:rect l="l" t="t" r="r" b="b"/>
            <a:pathLst>
              <a:path w="47771" h="44003" extrusionOk="0">
                <a:moveTo>
                  <a:pt x="43809" y="44002"/>
                </a:moveTo>
                <a:cubicBezTo>
                  <a:pt x="45011" y="41880"/>
                  <a:pt x="45082" y="39457"/>
                  <a:pt x="45559" y="37158"/>
                </a:cubicBezTo>
                <a:cubicBezTo>
                  <a:pt x="45913" y="35531"/>
                  <a:pt x="46108" y="33869"/>
                  <a:pt x="46391" y="32241"/>
                </a:cubicBezTo>
                <a:cubicBezTo>
                  <a:pt x="47045" y="28333"/>
                  <a:pt x="46762" y="24495"/>
                  <a:pt x="45612" y="20710"/>
                </a:cubicBezTo>
                <a:cubicBezTo>
                  <a:pt x="45188" y="19331"/>
                  <a:pt x="44746" y="17951"/>
                  <a:pt x="43968" y="16713"/>
                </a:cubicBezTo>
                <a:cubicBezTo>
                  <a:pt x="43508" y="16006"/>
                  <a:pt x="42977" y="15369"/>
                  <a:pt x="42358" y="14803"/>
                </a:cubicBezTo>
                <a:cubicBezTo>
                  <a:pt x="41350" y="13884"/>
                  <a:pt x="40431" y="12911"/>
                  <a:pt x="39617" y="11850"/>
                </a:cubicBezTo>
                <a:cubicBezTo>
                  <a:pt x="38945" y="10965"/>
                  <a:pt x="38503" y="9993"/>
                  <a:pt x="38167" y="8967"/>
                </a:cubicBezTo>
                <a:cubicBezTo>
                  <a:pt x="37866" y="7994"/>
                  <a:pt x="37512" y="7057"/>
                  <a:pt x="37123" y="6120"/>
                </a:cubicBezTo>
                <a:cubicBezTo>
                  <a:pt x="36098" y="3697"/>
                  <a:pt x="34240" y="2246"/>
                  <a:pt x="31800" y="1468"/>
                </a:cubicBezTo>
                <a:cubicBezTo>
                  <a:pt x="30420" y="1026"/>
                  <a:pt x="29023" y="725"/>
                  <a:pt x="27573" y="796"/>
                </a:cubicBezTo>
                <a:cubicBezTo>
                  <a:pt x="25946" y="885"/>
                  <a:pt x="24407" y="1344"/>
                  <a:pt x="22904" y="1893"/>
                </a:cubicBezTo>
                <a:cubicBezTo>
                  <a:pt x="19597" y="3095"/>
                  <a:pt x="16395" y="4528"/>
                  <a:pt x="13300" y="6243"/>
                </a:cubicBezTo>
                <a:cubicBezTo>
                  <a:pt x="11408" y="7287"/>
                  <a:pt x="9427" y="8189"/>
                  <a:pt x="7517" y="9179"/>
                </a:cubicBezTo>
                <a:cubicBezTo>
                  <a:pt x="5766" y="10099"/>
                  <a:pt x="3962" y="10948"/>
                  <a:pt x="2211" y="11832"/>
                </a:cubicBezTo>
                <a:cubicBezTo>
                  <a:pt x="1628" y="12115"/>
                  <a:pt x="991" y="12257"/>
                  <a:pt x="354" y="12327"/>
                </a:cubicBezTo>
                <a:cubicBezTo>
                  <a:pt x="248" y="12327"/>
                  <a:pt x="89" y="12380"/>
                  <a:pt x="36" y="12203"/>
                </a:cubicBezTo>
                <a:cubicBezTo>
                  <a:pt x="1" y="12044"/>
                  <a:pt x="125" y="11974"/>
                  <a:pt x="248" y="11938"/>
                </a:cubicBezTo>
                <a:cubicBezTo>
                  <a:pt x="2282" y="11266"/>
                  <a:pt x="4051" y="10081"/>
                  <a:pt x="5925" y="9091"/>
                </a:cubicBezTo>
                <a:cubicBezTo>
                  <a:pt x="8384" y="7782"/>
                  <a:pt x="10913" y="6579"/>
                  <a:pt x="13371" y="5218"/>
                </a:cubicBezTo>
                <a:cubicBezTo>
                  <a:pt x="16413" y="3537"/>
                  <a:pt x="19614" y="2193"/>
                  <a:pt x="22904" y="1044"/>
                </a:cubicBezTo>
                <a:cubicBezTo>
                  <a:pt x="24566" y="478"/>
                  <a:pt x="26246" y="0"/>
                  <a:pt x="28015" y="89"/>
                </a:cubicBezTo>
                <a:cubicBezTo>
                  <a:pt x="30721" y="230"/>
                  <a:pt x="33250" y="920"/>
                  <a:pt x="35390" y="2689"/>
                </a:cubicBezTo>
                <a:cubicBezTo>
                  <a:pt x="36610" y="3679"/>
                  <a:pt x="37389" y="4988"/>
                  <a:pt x="37937" y="6438"/>
                </a:cubicBezTo>
                <a:cubicBezTo>
                  <a:pt x="38291" y="7322"/>
                  <a:pt x="38609" y="8206"/>
                  <a:pt x="38910" y="9108"/>
                </a:cubicBezTo>
                <a:cubicBezTo>
                  <a:pt x="39334" y="10435"/>
                  <a:pt x="40148" y="11531"/>
                  <a:pt x="41067" y="12539"/>
                </a:cubicBezTo>
                <a:cubicBezTo>
                  <a:pt x="41598" y="13123"/>
                  <a:pt x="42181" y="13671"/>
                  <a:pt x="42783" y="14202"/>
                </a:cubicBezTo>
                <a:cubicBezTo>
                  <a:pt x="44410" y="15617"/>
                  <a:pt x="45400" y="17456"/>
                  <a:pt x="46108" y="19472"/>
                </a:cubicBezTo>
                <a:cubicBezTo>
                  <a:pt x="46992" y="22054"/>
                  <a:pt x="47558" y="24690"/>
                  <a:pt x="47682" y="27431"/>
                </a:cubicBezTo>
                <a:cubicBezTo>
                  <a:pt x="47770" y="29111"/>
                  <a:pt x="47611" y="30774"/>
                  <a:pt x="47399" y="32418"/>
                </a:cubicBezTo>
                <a:cubicBezTo>
                  <a:pt x="47116" y="34717"/>
                  <a:pt x="46744" y="36981"/>
                  <a:pt x="46267" y="39245"/>
                </a:cubicBezTo>
                <a:cubicBezTo>
                  <a:pt x="46055" y="40235"/>
                  <a:pt x="45772" y="41208"/>
                  <a:pt x="45383" y="42145"/>
                </a:cubicBezTo>
                <a:cubicBezTo>
                  <a:pt x="45100" y="42853"/>
                  <a:pt x="44675" y="43472"/>
                  <a:pt x="44109" y="44002"/>
                </a:cubicBezTo>
                <a:cubicBezTo>
                  <a:pt x="44021" y="44002"/>
                  <a:pt x="43915" y="44002"/>
                  <a:pt x="43809" y="440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0" name="Google Shape;160;p9"/>
          <p:cNvPicPr preferRelativeResize="0"/>
          <p:nvPr/>
        </p:nvPicPr>
        <p:blipFill>
          <a:blip r:embed="rId3">
            <a:alphaModFix/>
          </a:blip>
          <a:stretch>
            <a:fillRect/>
          </a:stretch>
        </p:blipFill>
        <p:spPr>
          <a:xfrm rot="6096829">
            <a:off x="1987384" y="4232663"/>
            <a:ext cx="1310333" cy="1637901"/>
          </a:xfrm>
          <a:prstGeom prst="rect">
            <a:avLst/>
          </a:prstGeom>
          <a:noFill/>
          <a:ln>
            <a:noFill/>
          </a:ln>
        </p:spPr>
      </p:pic>
      <p:pic>
        <p:nvPicPr>
          <p:cNvPr id="161" name="Google Shape;161;p9"/>
          <p:cNvPicPr preferRelativeResize="0"/>
          <p:nvPr/>
        </p:nvPicPr>
        <p:blipFill>
          <a:blip r:embed="rId4">
            <a:alphaModFix/>
          </a:blip>
          <a:stretch>
            <a:fillRect/>
          </a:stretch>
        </p:blipFill>
        <p:spPr>
          <a:xfrm rot="-4679886">
            <a:off x="6368825" y="-988065"/>
            <a:ext cx="1609775" cy="1609775"/>
          </a:xfrm>
          <a:prstGeom prst="rect">
            <a:avLst/>
          </a:prstGeom>
          <a:noFill/>
          <a:ln>
            <a:noFill/>
          </a:ln>
        </p:spPr>
      </p:pic>
      <p:pic>
        <p:nvPicPr>
          <p:cNvPr id="162" name="Google Shape;162;p9"/>
          <p:cNvPicPr preferRelativeResize="0"/>
          <p:nvPr/>
        </p:nvPicPr>
        <p:blipFill>
          <a:blip r:embed="rId4">
            <a:alphaModFix/>
          </a:blip>
          <a:stretch>
            <a:fillRect/>
          </a:stretch>
        </p:blipFill>
        <p:spPr>
          <a:xfrm rot="-10443692">
            <a:off x="-975625" y="850461"/>
            <a:ext cx="1609775" cy="1609775"/>
          </a:xfrm>
          <a:prstGeom prst="rect">
            <a:avLst/>
          </a:prstGeom>
          <a:noFill/>
          <a:ln>
            <a:noFill/>
          </a:ln>
        </p:spPr>
      </p:pic>
      <p:grpSp>
        <p:nvGrpSpPr>
          <p:cNvPr id="163" name="Google Shape;163;p9"/>
          <p:cNvGrpSpPr/>
          <p:nvPr/>
        </p:nvGrpSpPr>
        <p:grpSpPr>
          <a:xfrm rot="6954390">
            <a:off x="582142" y="354206"/>
            <a:ext cx="452912" cy="506797"/>
            <a:chOff x="3216212" y="4203449"/>
            <a:chExt cx="452916" cy="506801"/>
          </a:xfrm>
        </p:grpSpPr>
        <p:sp>
          <p:nvSpPr>
            <p:cNvPr id="164" name="Google Shape;164;p9"/>
            <p:cNvSpPr/>
            <p:nvPr/>
          </p:nvSpPr>
          <p:spPr>
            <a:xfrm>
              <a:off x="3376650" y="4627525"/>
              <a:ext cx="207925" cy="82725"/>
            </a:xfrm>
            <a:custGeom>
              <a:avLst/>
              <a:gdLst/>
              <a:ahLst/>
              <a:cxnLst/>
              <a:rect l="l" t="t" r="r" b="b"/>
              <a:pathLst>
                <a:path w="8317" h="3309" extrusionOk="0">
                  <a:moveTo>
                    <a:pt x="5107" y="0"/>
                  </a:moveTo>
                  <a:cubicBezTo>
                    <a:pt x="4840" y="0"/>
                    <a:pt x="4578" y="46"/>
                    <a:pt x="4341" y="150"/>
                  </a:cubicBezTo>
                  <a:lnTo>
                    <a:pt x="4141" y="150"/>
                  </a:lnTo>
                  <a:cubicBezTo>
                    <a:pt x="4123" y="149"/>
                    <a:pt x="4106" y="149"/>
                    <a:pt x="4088" y="149"/>
                  </a:cubicBezTo>
                  <a:cubicBezTo>
                    <a:pt x="2672" y="149"/>
                    <a:pt x="1" y="2758"/>
                    <a:pt x="2373" y="3252"/>
                  </a:cubicBezTo>
                  <a:cubicBezTo>
                    <a:pt x="2537" y="3291"/>
                    <a:pt x="2686" y="3309"/>
                    <a:pt x="2824" y="3309"/>
                  </a:cubicBezTo>
                  <a:cubicBezTo>
                    <a:pt x="3389" y="3309"/>
                    <a:pt x="3785" y="3020"/>
                    <a:pt x="4374" y="2752"/>
                  </a:cubicBezTo>
                  <a:cubicBezTo>
                    <a:pt x="4975" y="2485"/>
                    <a:pt x="5642" y="2485"/>
                    <a:pt x="6242" y="2285"/>
                  </a:cubicBezTo>
                  <a:cubicBezTo>
                    <a:pt x="8316" y="1517"/>
                    <a:pt x="6639" y="0"/>
                    <a:pt x="51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3216212" y="4448303"/>
              <a:ext cx="89625" cy="60975"/>
            </a:xfrm>
            <a:custGeom>
              <a:avLst/>
              <a:gdLst/>
              <a:ahLst/>
              <a:cxnLst/>
              <a:rect l="l" t="t" r="r" b="b"/>
              <a:pathLst>
                <a:path w="3585" h="2439" extrusionOk="0">
                  <a:moveTo>
                    <a:pt x="1535" y="1"/>
                  </a:moveTo>
                  <a:cubicBezTo>
                    <a:pt x="948" y="1"/>
                    <a:pt x="389" y="211"/>
                    <a:pt x="234" y="738"/>
                  </a:cubicBezTo>
                  <a:cubicBezTo>
                    <a:pt x="0" y="1405"/>
                    <a:pt x="501" y="2072"/>
                    <a:pt x="1101" y="2306"/>
                  </a:cubicBezTo>
                  <a:cubicBezTo>
                    <a:pt x="1317" y="2392"/>
                    <a:pt x="1592" y="2438"/>
                    <a:pt x="1876" y="2438"/>
                  </a:cubicBezTo>
                  <a:cubicBezTo>
                    <a:pt x="2689" y="2438"/>
                    <a:pt x="3584" y="2061"/>
                    <a:pt x="3436" y="1172"/>
                  </a:cubicBezTo>
                  <a:cubicBezTo>
                    <a:pt x="3303" y="504"/>
                    <a:pt x="2469" y="71"/>
                    <a:pt x="1668" y="4"/>
                  </a:cubicBezTo>
                  <a:cubicBezTo>
                    <a:pt x="1624" y="2"/>
                    <a:pt x="1579" y="1"/>
                    <a:pt x="15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3536528" y="4203449"/>
              <a:ext cx="132600" cy="91100"/>
            </a:xfrm>
            <a:custGeom>
              <a:avLst/>
              <a:gdLst/>
              <a:ahLst/>
              <a:cxnLst/>
              <a:rect l="l" t="t" r="r" b="b"/>
              <a:pathLst>
                <a:path w="5304" h="3644" extrusionOk="0">
                  <a:moveTo>
                    <a:pt x="4135" y="1"/>
                  </a:moveTo>
                  <a:cubicBezTo>
                    <a:pt x="2923" y="1"/>
                    <a:pt x="373" y="328"/>
                    <a:pt x="67" y="1221"/>
                  </a:cubicBezTo>
                  <a:cubicBezTo>
                    <a:pt x="0" y="1488"/>
                    <a:pt x="100" y="1788"/>
                    <a:pt x="467" y="2155"/>
                  </a:cubicBezTo>
                  <a:cubicBezTo>
                    <a:pt x="1034" y="2722"/>
                    <a:pt x="2268" y="2822"/>
                    <a:pt x="3002" y="3089"/>
                  </a:cubicBezTo>
                  <a:cubicBezTo>
                    <a:pt x="3578" y="3300"/>
                    <a:pt x="4142" y="3643"/>
                    <a:pt x="4556" y="3643"/>
                  </a:cubicBezTo>
                  <a:cubicBezTo>
                    <a:pt x="4862" y="3643"/>
                    <a:pt x="5085" y="3456"/>
                    <a:pt x="5171" y="2889"/>
                  </a:cubicBezTo>
                  <a:cubicBezTo>
                    <a:pt x="5304" y="2121"/>
                    <a:pt x="5070" y="787"/>
                    <a:pt x="4770" y="87"/>
                  </a:cubicBezTo>
                  <a:cubicBezTo>
                    <a:pt x="4755" y="32"/>
                    <a:pt x="4508" y="1"/>
                    <a:pt x="41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05"/>
        <p:cNvGrpSpPr/>
        <p:nvPr/>
      </p:nvGrpSpPr>
      <p:grpSpPr>
        <a:xfrm>
          <a:off x="0" y="0"/>
          <a:ext cx="0" cy="0"/>
          <a:chOff x="0" y="0"/>
          <a:chExt cx="0" cy="0"/>
        </a:xfrm>
      </p:grpSpPr>
      <p:pic>
        <p:nvPicPr>
          <p:cNvPr id="206" name="Google Shape;206;p13"/>
          <p:cNvPicPr preferRelativeResize="0"/>
          <p:nvPr/>
        </p:nvPicPr>
        <p:blipFill>
          <a:blip r:embed="rId2">
            <a:alphaModFix amt="69000"/>
          </a:blip>
          <a:stretch>
            <a:fillRect/>
          </a:stretch>
        </p:blipFill>
        <p:spPr>
          <a:xfrm>
            <a:off x="0" y="0"/>
            <a:ext cx="9144000" cy="5143500"/>
          </a:xfrm>
          <a:prstGeom prst="rect">
            <a:avLst/>
          </a:prstGeom>
          <a:noFill/>
          <a:ln>
            <a:noFill/>
          </a:ln>
        </p:spPr>
      </p:pic>
      <p:sp>
        <p:nvSpPr>
          <p:cNvPr id="207" name="Google Shape;207;p13"/>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8" name="Google Shape;208;p13"/>
          <p:cNvSpPr txBox="1">
            <a:spLocks noGrp="1"/>
          </p:cNvSpPr>
          <p:nvPr>
            <p:ph type="subTitle" idx="1"/>
          </p:nvPr>
        </p:nvSpPr>
        <p:spPr>
          <a:xfrm>
            <a:off x="1985500" y="2085100"/>
            <a:ext cx="22437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9" name="Google Shape;209;p13"/>
          <p:cNvSpPr txBox="1">
            <a:spLocks noGrp="1"/>
          </p:cNvSpPr>
          <p:nvPr>
            <p:ph type="subTitle" idx="2"/>
          </p:nvPr>
        </p:nvSpPr>
        <p:spPr>
          <a:xfrm>
            <a:off x="1985500" y="1767675"/>
            <a:ext cx="22437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Neucha"/>
              <a:buNone/>
              <a:defRPr sz="2000" b="1">
                <a:latin typeface="Neucha"/>
                <a:ea typeface="Neucha"/>
                <a:cs typeface="Neucha"/>
                <a:sym typeface="Neucha"/>
              </a:defRPr>
            </a:lvl1pPr>
            <a:lvl2pPr lvl="1" rtl="0">
              <a:lnSpc>
                <a:spcPct val="100000"/>
              </a:lnSpc>
              <a:spcBef>
                <a:spcPts val="0"/>
              </a:spcBef>
              <a:spcAft>
                <a:spcPts val="0"/>
              </a:spcAft>
              <a:buSzPts val="2000"/>
              <a:buFont typeface="Neucha"/>
              <a:buNone/>
              <a:defRPr sz="2000" b="1">
                <a:latin typeface="Neucha"/>
                <a:ea typeface="Neucha"/>
                <a:cs typeface="Neucha"/>
                <a:sym typeface="Neucha"/>
              </a:defRPr>
            </a:lvl2pPr>
            <a:lvl3pPr lvl="2" rtl="0">
              <a:lnSpc>
                <a:spcPct val="100000"/>
              </a:lnSpc>
              <a:spcBef>
                <a:spcPts val="0"/>
              </a:spcBef>
              <a:spcAft>
                <a:spcPts val="0"/>
              </a:spcAft>
              <a:buSzPts val="2000"/>
              <a:buFont typeface="Neucha"/>
              <a:buNone/>
              <a:defRPr sz="2000" b="1">
                <a:latin typeface="Neucha"/>
                <a:ea typeface="Neucha"/>
                <a:cs typeface="Neucha"/>
                <a:sym typeface="Neucha"/>
              </a:defRPr>
            </a:lvl3pPr>
            <a:lvl4pPr lvl="3" rtl="0">
              <a:lnSpc>
                <a:spcPct val="100000"/>
              </a:lnSpc>
              <a:spcBef>
                <a:spcPts val="0"/>
              </a:spcBef>
              <a:spcAft>
                <a:spcPts val="0"/>
              </a:spcAft>
              <a:buSzPts val="2000"/>
              <a:buFont typeface="Neucha"/>
              <a:buNone/>
              <a:defRPr sz="2000" b="1">
                <a:latin typeface="Neucha"/>
                <a:ea typeface="Neucha"/>
                <a:cs typeface="Neucha"/>
                <a:sym typeface="Neucha"/>
              </a:defRPr>
            </a:lvl4pPr>
            <a:lvl5pPr lvl="4" rtl="0">
              <a:lnSpc>
                <a:spcPct val="100000"/>
              </a:lnSpc>
              <a:spcBef>
                <a:spcPts val="0"/>
              </a:spcBef>
              <a:spcAft>
                <a:spcPts val="0"/>
              </a:spcAft>
              <a:buSzPts val="2000"/>
              <a:buFont typeface="Neucha"/>
              <a:buNone/>
              <a:defRPr sz="2000" b="1">
                <a:latin typeface="Neucha"/>
                <a:ea typeface="Neucha"/>
                <a:cs typeface="Neucha"/>
                <a:sym typeface="Neucha"/>
              </a:defRPr>
            </a:lvl5pPr>
            <a:lvl6pPr lvl="5" rtl="0">
              <a:lnSpc>
                <a:spcPct val="100000"/>
              </a:lnSpc>
              <a:spcBef>
                <a:spcPts val="0"/>
              </a:spcBef>
              <a:spcAft>
                <a:spcPts val="0"/>
              </a:spcAft>
              <a:buSzPts val="2000"/>
              <a:buFont typeface="Neucha"/>
              <a:buNone/>
              <a:defRPr sz="2000" b="1">
                <a:latin typeface="Neucha"/>
                <a:ea typeface="Neucha"/>
                <a:cs typeface="Neucha"/>
                <a:sym typeface="Neucha"/>
              </a:defRPr>
            </a:lvl6pPr>
            <a:lvl7pPr lvl="6" rtl="0">
              <a:lnSpc>
                <a:spcPct val="100000"/>
              </a:lnSpc>
              <a:spcBef>
                <a:spcPts val="0"/>
              </a:spcBef>
              <a:spcAft>
                <a:spcPts val="0"/>
              </a:spcAft>
              <a:buSzPts val="2000"/>
              <a:buFont typeface="Neucha"/>
              <a:buNone/>
              <a:defRPr sz="2000" b="1">
                <a:latin typeface="Neucha"/>
                <a:ea typeface="Neucha"/>
                <a:cs typeface="Neucha"/>
                <a:sym typeface="Neucha"/>
              </a:defRPr>
            </a:lvl7pPr>
            <a:lvl8pPr lvl="7" rtl="0">
              <a:lnSpc>
                <a:spcPct val="100000"/>
              </a:lnSpc>
              <a:spcBef>
                <a:spcPts val="0"/>
              </a:spcBef>
              <a:spcAft>
                <a:spcPts val="0"/>
              </a:spcAft>
              <a:buSzPts val="2000"/>
              <a:buFont typeface="Neucha"/>
              <a:buNone/>
              <a:defRPr sz="2000" b="1">
                <a:latin typeface="Neucha"/>
                <a:ea typeface="Neucha"/>
                <a:cs typeface="Neucha"/>
                <a:sym typeface="Neucha"/>
              </a:defRPr>
            </a:lvl8pPr>
            <a:lvl9pPr lvl="8" rtl="0">
              <a:lnSpc>
                <a:spcPct val="100000"/>
              </a:lnSpc>
              <a:spcBef>
                <a:spcPts val="0"/>
              </a:spcBef>
              <a:spcAft>
                <a:spcPts val="0"/>
              </a:spcAft>
              <a:buSzPts val="2000"/>
              <a:buFont typeface="Neucha"/>
              <a:buNone/>
              <a:defRPr sz="2000" b="1">
                <a:latin typeface="Neucha"/>
                <a:ea typeface="Neucha"/>
                <a:cs typeface="Neucha"/>
                <a:sym typeface="Neucha"/>
              </a:defRPr>
            </a:lvl9pPr>
          </a:lstStyle>
          <a:p>
            <a:endParaRPr/>
          </a:p>
        </p:txBody>
      </p:sp>
      <p:sp>
        <p:nvSpPr>
          <p:cNvPr id="210" name="Google Shape;210;p13"/>
          <p:cNvSpPr txBox="1">
            <a:spLocks noGrp="1"/>
          </p:cNvSpPr>
          <p:nvPr>
            <p:ph type="subTitle" idx="3"/>
          </p:nvPr>
        </p:nvSpPr>
        <p:spPr>
          <a:xfrm>
            <a:off x="1985500" y="3589800"/>
            <a:ext cx="22437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1" name="Google Shape;211;p13"/>
          <p:cNvSpPr txBox="1">
            <a:spLocks noGrp="1"/>
          </p:cNvSpPr>
          <p:nvPr>
            <p:ph type="subTitle" idx="4"/>
          </p:nvPr>
        </p:nvSpPr>
        <p:spPr>
          <a:xfrm>
            <a:off x="1985500" y="3272375"/>
            <a:ext cx="22437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Neucha"/>
              <a:buNone/>
              <a:defRPr sz="2000" b="1">
                <a:latin typeface="Neucha"/>
                <a:ea typeface="Neucha"/>
                <a:cs typeface="Neucha"/>
                <a:sym typeface="Neucha"/>
              </a:defRPr>
            </a:lvl1pPr>
            <a:lvl2pPr lvl="1" rtl="0">
              <a:lnSpc>
                <a:spcPct val="100000"/>
              </a:lnSpc>
              <a:spcBef>
                <a:spcPts val="0"/>
              </a:spcBef>
              <a:spcAft>
                <a:spcPts val="0"/>
              </a:spcAft>
              <a:buSzPts val="2000"/>
              <a:buFont typeface="Neucha"/>
              <a:buNone/>
              <a:defRPr sz="2000" b="1">
                <a:latin typeface="Neucha"/>
                <a:ea typeface="Neucha"/>
                <a:cs typeface="Neucha"/>
                <a:sym typeface="Neucha"/>
              </a:defRPr>
            </a:lvl2pPr>
            <a:lvl3pPr lvl="2" rtl="0">
              <a:lnSpc>
                <a:spcPct val="100000"/>
              </a:lnSpc>
              <a:spcBef>
                <a:spcPts val="0"/>
              </a:spcBef>
              <a:spcAft>
                <a:spcPts val="0"/>
              </a:spcAft>
              <a:buSzPts val="2000"/>
              <a:buFont typeface="Neucha"/>
              <a:buNone/>
              <a:defRPr sz="2000" b="1">
                <a:latin typeface="Neucha"/>
                <a:ea typeface="Neucha"/>
                <a:cs typeface="Neucha"/>
                <a:sym typeface="Neucha"/>
              </a:defRPr>
            </a:lvl3pPr>
            <a:lvl4pPr lvl="3" rtl="0">
              <a:lnSpc>
                <a:spcPct val="100000"/>
              </a:lnSpc>
              <a:spcBef>
                <a:spcPts val="0"/>
              </a:spcBef>
              <a:spcAft>
                <a:spcPts val="0"/>
              </a:spcAft>
              <a:buSzPts val="2000"/>
              <a:buFont typeface="Neucha"/>
              <a:buNone/>
              <a:defRPr sz="2000" b="1">
                <a:latin typeface="Neucha"/>
                <a:ea typeface="Neucha"/>
                <a:cs typeface="Neucha"/>
                <a:sym typeface="Neucha"/>
              </a:defRPr>
            </a:lvl4pPr>
            <a:lvl5pPr lvl="4" rtl="0">
              <a:lnSpc>
                <a:spcPct val="100000"/>
              </a:lnSpc>
              <a:spcBef>
                <a:spcPts val="0"/>
              </a:spcBef>
              <a:spcAft>
                <a:spcPts val="0"/>
              </a:spcAft>
              <a:buSzPts val="2000"/>
              <a:buFont typeface="Neucha"/>
              <a:buNone/>
              <a:defRPr sz="2000" b="1">
                <a:latin typeface="Neucha"/>
                <a:ea typeface="Neucha"/>
                <a:cs typeface="Neucha"/>
                <a:sym typeface="Neucha"/>
              </a:defRPr>
            </a:lvl5pPr>
            <a:lvl6pPr lvl="5" rtl="0">
              <a:lnSpc>
                <a:spcPct val="100000"/>
              </a:lnSpc>
              <a:spcBef>
                <a:spcPts val="0"/>
              </a:spcBef>
              <a:spcAft>
                <a:spcPts val="0"/>
              </a:spcAft>
              <a:buSzPts val="2000"/>
              <a:buFont typeface="Neucha"/>
              <a:buNone/>
              <a:defRPr sz="2000" b="1">
                <a:latin typeface="Neucha"/>
                <a:ea typeface="Neucha"/>
                <a:cs typeface="Neucha"/>
                <a:sym typeface="Neucha"/>
              </a:defRPr>
            </a:lvl6pPr>
            <a:lvl7pPr lvl="6" rtl="0">
              <a:lnSpc>
                <a:spcPct val="100000"/>
              </a:lnSpc>
              <a:spcBef>
                <a:spcPts val="0"/>
              </a:spcBef>
              <a:spcAft>
                <a:spcPts val="0"/>
              </a:spcAft>
              <a:buSzPts val="2000"/>
              <a:buFont typeface="Neucha"/>
              <a:buNone/>
              <a:defRPr sz="2000" b="1">
                <a:latin typeface="Neucha"/>
                <a:ea typeface="Neucha"/>
                <a:cs typeface="Neucha"/>
                <a:sym typeface="Neucha"/>
              </a:defRPr>
            </a:lvl7pPr>
            <a:lvl8pPr lvl="7" rtl="0">
              <a:lnSpc>
                <a:spcPct val="100000"/>
              </a:lnSpc>
              <a:spcBef>
                <a:spcPts val="0"/>
              </a:spcBef>
              <a:spcAft>
                <a:spcPts val="0"/>
              </a:spcAft>
              <a:buSzPts val="2000"/>
              <a:buFont typeface="Neucha"/>
              <a:buNone/>
              <a:defRPr sz="2000" b="1">
                <a:latin typeface="Neucha"/>
                <a:ea typeface="Neucha"/>
                <a:cs typeface="Neucha"/>
                <a:sym typeface="Neucha"/>
              </a:defRPr>
            </a:lvl8pPr>
            <a:lvl9pPr lvl="8" rtl="0">
              <a:lnSpc>
                <a:spcPct val="100000"/>
              </a:lnSpc>
              <a:spcBef>
                <a:spcPts val="0"/>
              </a:spcBef>
              <a:spcAft>
                <a:spcPts val="0"/>
              </a:spcAft>
              <a:buSzPts val="2000"/>
              <a:buFont typeface="Neucha"/>
              <a:buNone/>
              <a:defRPr sz="2000" b="1">
                <a:latin typeface="Neucha"/>
                <a:ea typeface="Neucha"/>
                <a:cs typeface="Neucha"/>
                <a:sym typeface="Neucha"/>
              </a:defRPr>
            </a:lvl9pPr>
          </a:lstStyle>
          <a:p>
            <a:endParaRPr/>
          </a:p>
        </p:txBody>
      </p:sp>
      <p:sp>
        <p:nvSpPr>
          <p:cNvPr id="212" name="Google Shape;212;p13"/>
          <p:cNvSpPr txBox="1">
            <a:spLocks noGrp="1"/>
          </p:cNvSpPr>
          <p:nvPr>
            <p:ph type="subTitle" idx="5"/>
          </p:nvPr>
        </p:nvSpPr>
        <p:spPr>
          <a:xfrm>
            <a:off x="4914800" y="2085100"/>
            <a:ext cx="2243700" cy="526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213" name="Google Shape;213;p13"/>
          <p:cNvSpPr txBox="1">
            <a:spLocks noGrp="1"/>
          </p:cNvSpPr>
          <p:nvPr>
            <p:ph type="subTitle" idx="6"/>
          </p:nvPr>
        </p:nvSpPr>
        <p:spPr>
          <a:xfrm>
            <a:off x="4914800" y="1767675"/>
            <a:ext cx="2243700" cy="393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000"/>
              <a:buFont typeface="Neucha"/>
              <a:buNone/>
              <a:defRPr sz="2000" b="1">
                <a:latin typeface="Neucha"/>
                <a:ea typeface="Neucha"/>
                <a:cs typeface="Neucha"/>
                <a:sym typeface="Neucha"/>
              </a:defRPr>
            </a:lvl1pPr>
            <a:lvl2pPr lvl="1" algn="r" rtl="0">
              <a:lnSpc>
                <a:spcPct val="100000"/>
              </a:lnSpc>
              <a:spcBef>
                <a:spcPts val="0"/>
              </a:spcBef>
              <a:spcAft>
                <a:spcPts val="0"/>
              </a:spcAft>
              <a:buSzPts val="2000"/>
              <a:buFont typeface="Neucha"/>
              <a:buNone/>
              <a:defRPr sz="2000" b="1">
                <a:latin typeface="Neucha"/>
                <a:ea typeface="Neucha"/>
                <a:cs typeface="Neucha"/>
                <a:sym typeface="Neucha"/>
              </a:defRPr>
            </a:lvl2pPr>
            <a:lvl3pPr lvl="2" algn="r" rtl="0">
              <a:lnSpc>
                <a:spcPct val="100000"/>
              </a:lnSpc>
              <a:spcBef>
                <a:spcPts val="0"/>
              </a:spcBef>
              <a:spcAft>
                <a:spcPts val="0"/>
              </a:spcAft>
              <a:buSzPts val="2000"/>
              <a:buFont typeface="Neucha"/>
              <a:buNone/>
              <a:defRPr sz="2000" b="1">
                <a:latin typeface="Neucha"/>
                <a:ea typeface="Neucha"/>
                <a:cs typeface="Neucha"/>
                <a:sym typeface="Neucha"/>
              </a:defRPr>
            </a:lvl3pPr>
            <a:lvl4pPr lvl="3" algn="r" rtl="0">
              <a:lnSpc>
                <a:spcPct val="100000"/>
              </a:lnSpc>
              <a:spcBef>
                <a:spcPts val="0"/>
              </a:spcBef>
              <a:spcAft>
                <a:spcPts val="0"/>
              </a:spcAft>
              <a:buSzPts val="2000"/>
              <a:buFont typeface="Neucha"/>
              <a:buNone/>
              <a:defRPr sz="2000" b="1">
                <a:latin typeface="Neucha"/>
                <a:ea typeface="Neucha"/>
                <a:cs typeface="Neucha"/>
                <a:sym typeface="Neucha"/>
              </a:defRPr>
            </a:lvl4pPr>
            <a:lvl5pPr lvl="4" algn="r" rtl="0">
              <a:lnSpc>
                <a:spcPct val="100000"/>
              </a:lnSpc>
              <a:spcBef>
                <a:spcPts val="0"/>
              </a:spcBef>
              <a:spcAft>
                <a:spcPts val="0"/>
              </a:spcAft>
              <a:buSzPts val="2000"/>
              <a:buFont typeface="Neucha"/>
              <a:buNone/>
              <a:defRPr sz="2000" b="1">
                <a:latin typeface="Neucha"/>
                <a:ea typeface="Neucha"/>
                <a:cs typeface="Neucha"/>
                <a:sym typeface="Neucha"/>
              </a:defRPr>
            </a:lvl5pPr>
            <a:lvl6pPr lvl="5" algn="r" rtl="0">
              <a:lnSpc>
                <a:spcPct val="100000"/>
              </a:lnSpc>
              <a:spcBef>
                <a:spcPts val="0"/>
              </a:spcBef>
              <a:spcAft>
                <a:spcPts val="0"/>
              </a:spcAft>
              <a:buSzPts val="2000"/>
              <a:buFont typeface="Neucha"/>
              <a:buNone/>
              <a:defRPr sz="2000" b="1">
                <a:latin typeface="Neucha"/>
                <a:ea typeface="Neucha"/>
                <a:cs typeface="Neucha"/>
                <a:sym typeface="Neucha"/>
              </a:defRPr>
            </a:lvl6pPr>
            <a:lvl7pPr lvl="6" algn="r" rtl="0">
              <a:lnSpc>
                <a:spcPct val="100000"/>
              </a:lnSpc>
              <a:spcBef>
                <a:spcPts val="0"/>
              </a:spcBef>
              <a:spcAft>
                <a:spcPts val="0"/>
              </a:spcAft>
              <a:buSzPts val="2000"/>
              <a:buFont typeface="Neucha"/>
              <a:buNone/>
              <a:defRPr sz="2000" b="1">
                <a:latin typeface="Neucha"/>
                <a:ea typeface="Neucha"/>
                <a:cs typeface="Neucha"/>
                <a:sym typeface="Neucha"/>
              </a:defRPr>
            </a:lvl7pPr>
            <a:lvl8pPr lvl="7" algn="r" rtl="0">
              <a:lnSpc>
                <a:spcPct val="100000"/>
              </a:lnSpc>
              <a:spcBef>
                <a:spcPts val="0"/>
              </a:spcBef>
              <a:spcAft>
                <a:spcPts val="0"/>
              </a:spcAft>
              <a:buSzPts val="2000"/>
              <a:buFont typeface="Neucha"/>
              <a:buNone/>
              <a:defRPr sz="2000" b="1">
                <a:latin typeface="Neucha"/>
                <a:ea typeface="Neucha"/>
                <a:cs typeface="Neucha"/>
                <a:sym typeface="Neucha"/>
              </a:defRPr>
            </a:lvl8pPr>
            <a:lvl9pPr lvl="8" algn="r" rtl="0">
              <a:lnSpc>
                <a:spcPct val="100000"/>
              </a:lnSpc>
              <a:spcBef>
                <a:spcPts val="0"/>
              </a:spcBef>
              <a:spcAft>
                <a:spcPts val="0"/>
              </a:spcAft>
              <a:buSzPts val="2000"/>
              <a:buFont typeface="Neucha"/>
              <a:buNone/>
              <a:defRPr sz="2000" b="1">
                <a:latin typeface="Neucha"/>
                <a:ea typeface="Neucha"/>
                <a:cs typeface="Neucha"/>
                <a:sym typeface="Neucha"/>
              </a:defRPr>
            </a:lvl9pPr>
          </a:lstStyle>
          <a:p>
            <a:endParaRPr/>
          </a:p>
        </p:txBody>
      </p:sp>
      <p:sp>
        <p:nvSpPr>
          <p:cNvPr id="214" name="Google Shape;214;p13"/>
          <p:cNvSpPr txBox="1">
            <a:spLocks noGrp="1"/>
          </p:cNvSpPr>
          <p:nvPr>
            <p:ph type="subTitle" idx="7"/>
          </p:nvPr>
        </p:nvSpPr>
        <p:spPr>
          <a:xfrm>
            <a:off x="4914800" y="3589800"/>
            <a:ext cx="2243700" cy="526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215" name="Google Shape;215;p13"/>
          <p:cNvSpPr txBox="1">
            <a:spLocks noGrp="1"/>
          </p:cNvSpPr>
          <p:nvPr>
            <p:ph type="subTitle" idx="8"/>
          </p:nvPr>
        </p:nvSpPr>
        <p:spPr>
          <a:xfrm>
            <a:off x="4914800" y="3272375"/>
            <a:ext cx="2243700" cy="393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000"/>
              <a:buFont typeface="Neucha"/>
              <a:buNone/>
              <a:defRPr sz="2000" b="1">
                <a:latin typeface="Neucha"/>
                <a:ea typeface="Neucha"/>
                <a:cs typeface="Neucha"/>
                <a:sym typeface="Neucha"/>
              </a:defRPr>
            </a:lvl1pPr>
            <a:lvl2pPr lvl="1" algn="r" rtl="0">
              <a:lnSpc>
                <a:spcPct val="100000"/>
              </a:lnSpc>
              <a:spcBef>
                <a:spcPts val="0"/>
              </a:spcBef>
              <a:spcAft>
                <a:spcPts val="0"/>
              </a:spcAft>
              <a:buSzPts val="2000"/>
              <a:buFont typeface="Neucha"/>
              <a:buNone/>
              <a:defRPr sz="2000" b="1">
                <a:latin typeface="Neucha"/>
                <a:ea typeface="Neucha"/>
                <a:cs typeface="Neucha"/>
                <a:sym typeface="Neucha"/>
              </a:defRPr>
            </a:lvl2pPr>
            <a:lvl3pPr lvl="2" algn="r" rtl="0">
              <a:lnSpc>
                <a:spcPct val="100000"/>
              </a:lnSpc>
              <a:spcBef>
                <a:spcPts val="0"/>
              </a:spcBef>
              <a:spcAft>
                <a:spcPts val="0"/>
              </a:spcAft>
              <a:buSzPts val="2000"/>
              <a:buFont typeface="Neucha"/>
              <a:buNone/>
              <a:defRPr sz="2000" b="1">
                <a:latin typeface="Neucha"/>
                <a:ea typeface="Neucha"/>
                <a:cs typeface="Neucha"/>
                <a:sym typeface="Neucha"/>
              </a:defRPr>
            </a:lvl3pPr>
            <a:lvl4pPr lvl="3" algn="r" rtl="0">
              <a:lnSpc>
                <a:spcPct val="100000"/>
              </a:lnSpc>
              <a:spcBef>
                <a:spcPts val="0"/>
              </a:spcBef>
              <a:spcAft>
                <a:spcPts val="0"/>
              </a:spcAft>
              <a:buSzPts val="2000"/>
              <a:buFont typeface="Neucha"/>
              <a:buNone/>
              <a:defRPr sz="2000" b="1">
                <a:latin typeface="Neucha"/>
                <a:ea typeface="Neucha"/>
                <a:cs typeface="Neucha"/>
                <a:sym typeface="Neucha"/>
              </a:defRPr>
            </a:lvl4pPr>
            <a:lvl5pPr lvl="4" algn="r" rtl="0">
              <a:lnSpc>
                <a:spcPct val="100000"/>
              </a:lnSpc>
              <a:spcBef>
                <a:spcPts val="0"/>
              </a:spcBef>
              <a:spcAft>
                <a:spcPts val="0"/>
              </a:spcAft>
              <a:buSzPts val="2000"/>
              <a:buFont typeface="Neucha"/>
              <a:buNone/>
              <a:defRPr sz="2000" b="1">
                <a:latin typeface="Neucha"/>
                <a:ea typeface="Neucha"/>
                <a:cs typeface="Neucha"/>
                <a:sym typeface="Neucha"/>
              </a:defRPr>
            </a:lvl5pPr>
            <a:lvl6pPr lvl="5" algn="r" rtl="0">
              <a:lnSpc>
                <a:spcPct val="100000"/>
              </a:lnSpc>
              <a:spcBef>
                <a:spcPts val="0"/>
              </a:spcBef>
              <a:spcAft>
                <a:spcPts val="0"/>
              </a:spcAft>
              <a:buSzPts val="2000"/>
              <a:buFont typeface="Neucha"/>
              <a:buNone/>
              <a:defRPr sz="2000" b="1">
                <a:latin typeface="Neucha"/>
                <a:ea typeface="Neucha"/>
                <a:cs typeface="Neucha"/>
                <a:sym typeface="Neucha"/>
              </a:defRPr>
            </a:lvl6pPr>
            <a:lvl7pPr lvl="6" algn="r" rtl="0">
              <a:lnSpc>
                <a:spcPct val="100000"/>
              </a:lnSpc>
              <a:spcBef>
                <a:spcPts val="0"/>
              </a:spcBef>
              <a:spcAft>
                <a:spcPts val="0"/>
              </a:spcAft>
              <a:buSzPts val="2000"/>
              <a:buFont typeface="Neucha"/>
              <a:buNone/>
              <a:defRPr sz="2000" b="1">
                <a:latin typeface="Neucha"/>
                <a:ea typeface="Neucha"/>
                <a:cs typeface="Neucha"/>
                <a:sym typeface="Neucha"/>
              </a:defRPr>
            </a:lvl7pPr>
            <a:lvl8pPr lvl="7" algn="r" rtl="0">
              <a:lnSpc>
                <a:spcPct val="100000"/>
              </a:lnSpc>
              <a:spcBef>
                <a:spcPts val="0"/>
              </a:spcBef>
              <a:spcAft>
                <a:spcPts val="0"/>
              </a:spcAft>
              <a:buSzPts val="2000"/>
              <a:buFont typeface="Neucha"/>
              <a:buNone/>
              <a:defRPr sz="2000" b="1">
                <a:latin typeface="Neucha"/>
                <a:ea typeface="Neucha"/>
                <a:cs typeface="Neucha"/>
                <a:sym typeface="Neucha"/>
              </a:defRPr>
            </a:lvl8pPr>
            <a:lvl9pPr lvl="8" algn="r" rtl="0">
              <a:lnSpc>
                <a:spcPct val="100000"/>
              </a:lnSpc>
              <a:spcBef>
                <a:spcPts val="0"/>
              </a:spcBef>
              <a:spcAft>
                <a:spcPts val="0"/>
              </a:spcAft>
              <a:buSzPts val="2000"/>
              <a:buFont typeface="Neucha"/>
              <a:buNone/>
              <a:defRPr sz="2000" b="1">
                <a:latin typeface="Neucha"/>
                <a:ea typeface="Neucha"/>
                <a:cs typeface="Neucha"/>
                <a:sym typeface="Neucha"/>
              </a:defRPr>
            </a:lvl9pPr>
          </a:lstStyle>
          <a:p>
            <a:endParaRPr/>
          </a:p>
        </p:txBody>
      </p:sp>
      <p:sp>
        <p:nvSpPr>
          <p:cNvPr id="216" name="Google Shape;216;p13"/>
          <p:cNvSpPr txBox="1">
            <a:spLocks noGrp="1"/>
          </p:cNvSpPr>
          <p:nvPr>
            <p:ph type="title" idx="9" hasCustomPrompt="1"/>
          </p:nvPr>
        </p:nvSpPr>
        <p:spPr>
          <a:xfrm>
            <a:off x="955513" y="1767675"/>
            <a:ext cx="841200" cy="8439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7" name="Google Shape;217;p13"/>
          <p:cNvSpPr txBox="1">
            <a:spLocks noGrp="1"/>
          </p:cNvSpPr>
          <p:nvPr>
            <p:ph type="title" idx="13" hasCustomPrompt="1"/>
          </p:nvPr>
        </p:nvSpPr>
        <p:spPr>
          <a:xfrm>
            <a:off x="955513" y="3272400"/>
            <a:ext cx="841200" cy="8439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8" name="Google Shape;218;p13"/>
          <p:cNvSpPr txBox="1">
            <a:spLocks noGrp="1"/>
          </p:cNvSpPr>
          <p:nvPr>
            <p:ph type="title" idx="14" hasCustomPrompt="1"/>
          </p:nvPr>
        </p:nvSpPr>
        <p:spPr>
          <a:xfrm>
            <a:off x="7347288" y="1767675"/>
            <a:ext cx="841200" cy="8439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9" name="Google Shape;219;p13"/>
          <p:cNvSpPr txBox="1">
            <a:spLocks noGrp="1"/>
          </p:cNvSpPr>
          <p:nvPr>
            <p:ph type="title" idx="15" hasCustomPrompt="1"/>
          </p:nvPr>
        </p:nvSpPr>
        <p:spPr>
          <a:xfrm>
            <a:off x="7347288" y="3272400"/>
            <a:ext cx="841200" cy="8439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pic>
        <p:nvPicPr>
          <p:cNvPr id="220" name="Google Shape;220;p13"/>
          <p:cNvPicPr preferRelativeResize="0"/>
          <p:nvPr/>
        </p:nvPicPr>
        <p:blipFill>
          <a:blip r:embed="rId3">
            <a:alphaModFix/>
          </a:blip>
          <a:stretch>
            <a:fillRect/>
          </a:stretch>
        </p:blipFill>
        <p:spPr>
          <a:xfrm>
            <a:off x="8544425" y="157911"/>
            <a:ext cx="1609775" cy="1609775"/>
          </a:xfrm>
          <a:prstGeom prst="rect">
            <a:avLst/>
          </a:prstGeom>
          <a:noFill/>
          <a:ln>
            <a:noFill/>
          </a:ln>
        </p:spPr>
      </p:pic>
      <p:sp>
        <p:nvSpPr>
          <p:cNvPr id="221" name="Google Shape;221;p13"/>
          <p:cNvSpPr/>
          <p:nvPr/>
        </p:nvSpPr>
        <p:spPr>
          <a:xfrm rot="1187855">
            <a:off x="167408" y="-210862"/>
            <a:ext cx="471352" cy="3049091"/>
          </a:xfrm>
          <a:custGeom>
            <a:avLst/>
            <a:gdLst/>
            <a:ahLst/>
            <a:cxnLst/>
            <a:rect l="l" t="t" r="r" b="b"/>
            <a:pathLst>
              <a:path w="18854" h="121963" extrusionOk="0">
                <a:moveTo>
                  <a:pt x="11532" y="121944"/>
                </a:moveTo>
                <a:cubicBezTo>
                  <a:pt x="12151" y="121378"/>
                  <a:pt x="12345" y="120583"/>
                  <a:pt x="12558" y="119822"/>
                </a:cubicBezTo>
                <a:cubicBezTo>
                  <a:pt x="13442" y="116674"/>
                  <a:pt x="14256" y="113526"/>
                  <a:pt x="14698" y="110272"/>
                </a:cubicBezTo>
                <a:cubicBezTo>
                  <a:pt x="15228" y="106346"/>
                  <a:pt x="14928" y="102525"/>
                  <a:pt x="13583" y="98794"/>
                </a:cubicBezTo>
                <a:cubicBezTo>
                  <a:pt x="12646" y="96229"/>
                  <a:pt x="11656" y="93683"/>
                  <a:pt x="10630" y="91153"/>
                </a:cubicBezTo>
                <a:cubicBezTo>
                  <a:pt x="9976" y="89509"/>
                  <a:pt x="9498" y="87793"/>
                  <a:pt x="9410" y="85989"/>
                </a:cubicBezTo>
                <a:cubicBezTo>
                  <a:pt x="9339" y="83867"/>
                  <a:pt x="9905" y="81957"/>
                  <a:pt x="11214" y="80294"/>
                </a:cubicBezTo>
                <a:cubicBezTo>
                  <a:pt x="12186" y="79056"/>
                  <a:pt x="13247" y="77907"/>
                  <a:pt x="14220" y="76669"/>
                </a:cubicBezTo>
                <a:cubicBezTo>
                  <a:pt x="15759" y="74706"/>
                  <a:pt x="16838" y="72495"/>
                  <a:pt x="17351" y="70019"/>
                </a:cubicBezTo>
                <a:cubicBezTo>
                  <a:pt x="17687" y="68392"/>
                  <a:pt x="17580" y="66729"/>
                  <a:pt x="17351" y="65085"/>
                </a:cubicBezTo>
                <a:cubicBezTo>
                  <a:pt x="17032" y="62856"/>
                  <a:pt x="16502" y="60699"/>
                  <a:pt x="15317" y="58771"/>
                </a:cubicBezTo>
                <a:cubicBezTo>
                  <a:pt x="15016" y="58276"/>
                  <a:pt x="14680" y="57816"/>
                  <a:pt x="14309" y="57374"/>
                </a:cubicBezTo>
                <a:cubicBezTo>
                  <a:pt x="12646" y="55304"/>
                  <a:pt x="10736" y="53500"/>
                  <a:pt x="8914" y="51590"/>
                </a:cubicBezTo>
                <a:cubicBezTo>
                  <a:pt x="6969" y="49557"/>
                  <a:pt x="5130" y="47417"/>
                  <a:pt x="3927" y="44764"/>
                </a:cubicBezTo>
                <a:cubicBezTo>
                  <a:pt x="2813" y="42305"/>
                  <a:pt x="1929" y="39776"/>
                  <a:pt x="1380" y="37123"/>
                </a:cubicBezTo>
                <a:cubicBezTo>
                  <a:pt x="1115" y="35762"/>
                  <a:pt x="655" y="34453"/>
                  <a:pt x="478" y="33073"/>
                </a:cubicBezTo>
                <a:cubicBezTo>
                  <a:pt x="1" y="29324"/>
                  <a:pt x="797" y="25822"/>
                  <a:pt x="2424" y="22480"/>
                </a:cubicBezTo>
                <a:cubicBezTo>
                  <a:pt x="3520" y="20269"/>
                  <a:pt x="4617" y="18076"/>
                  <a:pt x="5289" y="15688"/>
                </a:cubicBezTo>
                <a:cubicBezTo>
                  <a:pt x="5908" y="13548"/>
                  <a:pt x="6262" y="11391"/>
                  <a:pt x="5943" y="9180"/>
                </a:cubicBezTo>
                <a:cubicBezTo>
                  <a:pt x="5696" y="7588"/>
                  <a:pt x="5094" y="6138"/>
                  <a:pt x="4351" y="4741"/>
                </a:cubicBezTo>
                <a:cubicBezTo>
                  <a:pt x="3786" y="3680"/>
                  <a:pt x="3167" y="2636"/>
                  <a:pt x="2548" y="1593"/>
                </a:cubicBezTo>
                <a:cubicBezTo>
                  <a:pt x="2265" y="1151"/>
                  <a:pt x="1946" y="726"/>
                  <a:pt x="1522" y="408"/>
                </a:cubicBezTo>
                <a:cubicBezTo>
                  <a:pt x="1416" y="337"/>
                  <a:pt x="1310" y="284"/>
                  <a:pt x="1398" y="142"/>
                </a:cubicBezTo>
                <a:cubicBezTo>
                  <a:pt x="1486" y="1"/>
                  <a:pt x="1610" y="72"/>
                  <a:pt x="1716" y="125"/>
                </a:cubicBezTo>
                <a:cubicBezTo>
                  <a:pt x="2088" y="355"/>
                  <a:pt x="2424" y="655"/>
                  <a:pt x="2671" y="1027"/>
                </a:cubicBezTo>
                <a:cubicBezTo>
                  <a:pt x="4086" y="3025"/>
                  <a:pt x="5377" y="5094"/>
                  <a:pt x="6155" y="7464"/>
                </a:cubicBezTo>
                <a:cubicBezTo>
                  <a:pt x="6651" y="8915"/>
                  <a:pt x="6792" y="10383"/>
                  <a:pt x="6686" y="11903"/>
                </a:cubicBezTo>
                <a:cubicBezTo>
                  <a:pt x="6456" y="15264"/>
                  <a:pt x="5289" y="18323"/>
                  <a:pt x="3839" y="21277"/>
                </a:cubicBezTo>
                <a:cubicBezTo>
                  <a:pt x="3078" y="22833"/>
                  <a:pt x="2282" y="24354"/>
                  <a:pt x="1805" y="26034"/>
                </a:cubicBezTo>
                <a:cubicBezTo>
                  <a:pt x="920" y="29112"/>
                  <a:pt x="814" y="32154"/>
                  <a:pt x="1716" y="35213"/>
                </a:cubicBezTo>
                <a:cubicBezTo>
                  <a:pt x="2141" y="36646"/>
                  <a:pt x="2406" y="38132"/>
                  <a:pt x="2830" y="39582"/>
                </a:cubicBezTo>
                <a:cubicBezTo>
                  <a:pt x="3998" y="43614"/>
                  <a:pt x="5926" y="47169"/>
                  <a:pt x="8791" y="50193"/>
                </a:cubicBezTo>
                <a:cubicBezTo>
                  <a:pt x="10135" y="51608"/>
                  <a:pt x="11603" y="52899"/>
                  <a:pt x="12894" y="54385"/>
                </a:cubicBezTo>
                <a:cubicBezTo>
                  <a:pt x="14114" y="55782"/>
                  <a:pt x="15440" y="57108"/>
                  <a:pt x="16360" y="58788"/>
                </a:cubicBezTo>
                <a:cubicBezTo>
                  <a:pt x="17492" y="60893"/>
                  <a:pt x="18005" y="63210"/>
                  <a:pt x="18306" y="65580"/>
                </a:cubicBezTo>
                <a:cubicBezTo>
                  <a:pt x="18854" y="69948"/>
                  <a:pt x="17545" y="73751"/>
                  <a:pt x="14963" y="77164"/>
                </a:cubicBezTo>
                <a:cubicBezTo>
                  <a:pt x="14114" y="78278"/>
                  <a:pt x="13194" y="79357"/>
                  <a:pt x="12292" y="80436"/>
                </a:cubicBezTo>
                <a:cubicBezTo>
                  <a:pt x="10400" y="82664"/>
                  <a:pt x="9976" y="85211"/>
                  <a:pt x="10648" y="88023"/>
                </a:cubicBezTo>
                <a:cubicBezTo>
                  <a:pt x="11125" y="89986"/>
                  <a:pt x="11939" y="91790"/>
                  <a:pt x="12699" y="93612"/>
                </a:cubicBezTo>
                <a:cubicBezTo>
                  <a:pt x="13796" y="96176"/>
                  <a:pt x="14680" y="98811"/>
                  <a:pt x="15405" y="101500"/>
                </a:cubicBezTo>
                <a:cubicBezTo>
                  <a:pt x="15900" y="103304"/>
                  <a:pt x="15953" y="105161"/>
                  <a:pt x="15900" y="107018"/>
                </a:cubicBezTo>
                <a:cubicBezTo>
                  <a:pt x="15847" y="108945"/>
                  <a:pt x="15617" y="110855"/>
                  <a:pt x="15211" y="112730"/>
                </a:cubicBezTo>
                <a:cubicBezTo>
                  <a:pt x="14645" y="115383"/>
                  <a:pt x="14079" y="118036"/>
                  <a:pt x="12929" y="120494"/>
                </a:cubicBezTo>
                <a:cubicBezTo>
                  <a:pt x="12664" y="121060"/>
                  <a:pt x="12381" y="121626"/>
                  <a:pt x="11833" y="121962"/>
                </a:cubicBezTo>
                <a:cubicBezTo>
                  <a:pt x="11744" y="121962"/>
                  <a:pt x="11638" y="121944"/>
                  <a:pt x="11532" y="12194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13"/>
          <p:cNvGrpSpPr/>
          <p:nvPr/>
        </p:nvGrpSpPr>
        <p:grpSpPr>
          <a:xfrm rot="6904108">
            <a:off x="528893" y="4422240"/>
            <a:ext cx="368362" cy="462249"/>
            <a:chOff x="3216212" y="4248000"/>
            <a:chExt cx="368363" cy="462250"/>
          </a:xfrm>
        </p:grpSpPr>
        <p:sp>
          <p:nvSpPr>
            <p:cNvPr id="223" name="Google Shape;223;p13"/>
            <p:cNvSpPr/>
            <p:nvPr/>
          </p:nvSpPr>
          <p:spPr>
            <a:xfrm>
              <a:off x="3376650" y="4627525"/>
              <a:ext cx="207925" cy="82725"/>
            </a:xfrm>
            <a:custGeom>
              <a:avLst/>
              <a:gdLst/>
              <a:ahLst/>
              <a:cxnLst/>
              <a:rect l="l" t="t" r="r" b="b"/>
              <a:pathLst>
                <a:path w="8317" h="3309" extrusionOk="0">
                  <a:moveTo>
                    <a:pt x="5107" y="0"/>
                  </a:moveTo>
                  <a:cubicBezTo>
                    <a:pt x="4840" y="0"/>
                    <a:pt x="4578" y="46"/>
                    <a:pt x="4341" y="150"/>
                  </a:cubicBezTo>
                  <a:lnTo>
                    <a:pt x="4141" y="150"/>
                  </a:lnTo>
                  <a:cubicBezTo>
                    <a:pt x="4123" y="149"/>
                    <a:pt x="4106" y="149"/>
                    <a:pt x="4088" y="149"/>
                  </a:cubicBezTo>
                  <a:cubicBezTo>
                    <a:pt x="2672" y="149"/>
                    <a:pt x="1" y="2758"/>
                    <a:pt x="2373" y="3252"/>
                  </a:cubicBezTo>
                  <a:cubicBezTo>
                    <a:pt x="2537" y="3291"/>
                    <a:pt x="2686" y="3309"/>
                    <a:pt x="2824" y="3309"/>
                  </a:cubicBezTo>
                  <a:cubicBezTo>
                    <a:pt x="3389" y="3309"/>
                    <a:pt x="3785" y="3020"/>
                    <a:pt x="4374" y="2752"/>
                  </a:cubicBezTo>
                  <a:cubicBezTo>
                    <a:pt x="4975" y="2485"/>
                    <a:pt x="5642" y="2485"/>
                    <a:pt x="6242" y="2285"/>
                  </a:cubicBezTo>
                  <a:cubicBezTo>
                    <a:pt x="8316" y="1517"/>
                    <a:pt x="6639" y="0"/>
                    <a:pt x="51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3216212" y="4448303"/>
              <a:ext cx="89625" cy="60975"/>
            </a:xfrm>
            <a:custGeom>
              <a:avLst/>
              <a:gdLst/>
              <a:ahLst/>
              <a:cxnLst/>
              <a:rect l="l" t="t" r="r" b="b"/>
              <a:pathLst>
                <a:path w="3585" h="2439" extrusionOk="0">
                  <a:moveTo>
                    <a:pt x="1535" y="1"/>
                  </a:moveTo>
                  <a:cubicBezTo>
                    <a:pt x="948" y="1"/>
                    <a:pt x="389" y="211"/>
                    <a:pt x="234" y="738"/>
                  </a:cubicBezTo>
                  <a:cubicBezTo>
                    <a:pt x="0" y="1405"/>
                    <a:pt x="501" y="2072"/>
                    <a:pt x="1101" y="2306"/>
                  </a:cubicBezTo>
                  <a:cubicBezTo>
                    <a:pt x="1317" y="2392"/>
                    <a:pt x="1592" y="2438"/>
                    <a:pt x="1876" y="2438"/>
                  </a:cubicBezTo>
                  <a:cubicBezTo>
                    <a:pt x="2689" y="2438"/>
                    <a:pt x="3584" y="2061"/>
                    <a:pt x="3436" y="1172"/>
                  </a:cubicBezTo>
                  <a:cubicBezTo>
                    <a:pt x="3303" y="504"/>
                    <a:pt x="2469" y="71"/>
                    <a:pt x="1668" y="4"/>
                  </a:cubicBezTo>
                  <a:cubicBezTo>
                    <a:pt x="1624" y="2"/>
                    <a:pt x="1579" y="1"/>
                    <a:pt x="15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3401775" y="4248000"/>
              <a:ext cx="132600" cy="91100"/>
            </a:xfrm>
            <a:custGeom>
              <a:avLst/>
              <a:gdLst/>
              <a:ahLst/>
              <a:cxnLst/>
              <a:rect l="l" t="t" r="r" b="b"/>
              <a:pathLst>
                <a:path w="5304" h="3644" extrusionOk="0">
                  <a:moveTo>
                    <a:pt x="4135" y="1"/>
                  </a:moveTo>
                  <a:cubicBezTo>
                    <a:pt x="2923" y="1"/>
                    <a:pt x="373" y="328"/>
                    <a:pt x="67" y="1221"/>
                  </a:cubicBezTo>
                  <a:cubicBezTo>
                    <a:pt x="0" y="1488"/>
                    <a:pt x="100" y="1788"/>
                    <a:pt x="467" y="2155"/>
                  </a:cubicBezTo>
                  <a:cubicBezTo>
                    <a:pt x="1034" y="2722"/>
                    <a:pt x="2268" y="2822"/>
                    <a:pt x="3002" y="3089"/>
                  </a:cubicBezTo>
                  <a:cubicBezTo>
                    <a:pt x="3578" y="3300"/>
                    <a:pt x="4142" y="3643"/>
                    <a:pt x="4556" y="3643"/>
                  </a:cubicBezTo>
                  <a:cubicBezTo>
                    <a:pt x="4862" y="3643"/>
                    <a:pt x="5085" y="3456"/>
                    <a:pt x="5171" y="2889"/>
                  </a:cubicBezTo>
                  <a:cubicBezTo>
                    <a:pt x="5304" y="2121"/>
                    <a:pt x="5070" y="787"/>
                    <a:pt x="4770" y="87"/>
                  </a:cubicBezTo>
                  <a:cubicBezTo>
                    <a:pt x="4755" y="32"/>
                    <a:pt x="4508" y="1"/>
                    <a:pt x="41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13"/>
          <p:cNvGrpSpPr/>
          <p:nvPr/>
        </p:nvGrpSpPr>
        <p:grpSpPr>
          <a:xfrm>
            <a:off x="8316925" y="4440200"/>
            <a:ext cx="385300" cy="327800"/>
            <a:chOff x="5399025" y="3309475"/>
            <a:chExt cx="385300" cy="327800"/>
          </a:xfrm>
        </p:grpSpPr>
        <p:sp>
          <p:nvSpPr>
            <p:cNvPr id="227" name="Google Shape;227;p13"/>
            <p:cNvSpPr/>
            <p:nvPr/>
          </p:nvSpPr>
          <p:spPr>
            <a:xfrm>
              <a:off x="5399025" y="3397875"/>
              <a:ext cx="67575" cy="52550"/>
            </a:xfrm>
            <a:custGeom>
              <a:avLst/>
              <a:gdLst/>
              <a:ahLst/>
              <a:cxnLst/>
              <a:rect l="l" t="t" r="r" b="b"/>
              <a:pathLst>
                <a:path w="2703" h="2102" extrusionOk="0">
                  <a:moveTo>
                    <a:pt x="1368" y="0"/>
                  </a:moveTo>
                  <a:cubicBezTo>
                    <a:pt x="1" y="0"/>
                    <a:pt x="1" y="2102"/>
                    <a:pt x="1368" y="2102"/>
                  </a:cubicBezTo>
                  <a:cubicBezTo>
                    <a:pt x="2702" y="2102"/>
                    <a:pt x="2702" y="0"/>
                    <a:pt x="1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5661250" y="3309475"/>
              <a:ext cx="123075" cy="58575"/>
            </a:xfrm>
            <a:custGeom>
              <a:avLst/>
              <a:gdLst/>
              <a:ahLst/>
              <a:cxnLst/>
              <a:rect l="l" t="t" r="r" b="b"/>
              <a:pathLst>
                <a:path w="4923" h="2343" extrusionOk="0">
                  <a:moveTo>
                    <a:pt x="2020" y="1"/>
                  </a:moveTo>
                  <a:lnTo>
                    <a:pt x="2221" y="101"/>
                  </a:lnTo>
                  <a:cubicBezTo>
                    <a:pt x="2073" y="34"/>
                    <a:pt x="1919" y="4"/>
                    <a:pt x="1766" y="4"/>
                  </a:cubicBezTo>
                  <a:cubicBezTo>
                    <a:pt x="853" y="4"/>
                    <a:pt x="0" y="1078"/>
                    <a:pt x="886" y="1735"/>
                  </a:cubicBezTo>
                  <a:cubicBezTo>
                    <a:pt x="1257" y="1982"/>
                    <a:pt x="3025" y="2343"/>
                    <a:pt x="3658" y="2343"/>
                  </a:cubicBezTo>
                  <a:cubicBezTo>
                    <a:pt x="3710" y="2343"/>
                    <a:pt x="3753" y="2341"/>
                    <a:pt x="3788" y="2336"/>
                  </a:cubicBezTo>
                  <a:cubicBezTo>
                    <a:pt x="4789" y="2202"/>
                    <a:pt x="4923" y="1001"/>
                    <a:pt x="4155" y="401"/>
                  </a:cubicBezTo>
                  <a:cubicBezTo>
                    <a:pt x="3622" y="1"/>
                    <a:pt x="2654" y="101"/>
                    <a:pt x="20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p:nvPr/>
          </p:nvSpPr>
          <p:spPr>
            <a:xfrm>
              <a:off x="5544726" y="3550625"/>
              <a:ext cx="194325" cy="86650"/>
            </a:xfrm>
            <a:custGeom>
              <a:avLst/>
              <a:gdLst/>
              <a:ahLst/>
              <a:cxnLst/>
              <a:rect l="l" t="t" r="r" b="b"/>
              <a:pathLst>
                <a:path w="7773" h="3466" extrusionOk="0">
                  <a:moveTo>
                    <a:pt x="4162" y="1"/>
                  </a:moveTo>
                  <a:cubicBezTo>
                    <a:pt x="3228" y="1"/>
                    <a:pt x="2191" y="149"/>
                    <a:pt x="1434" y="149"/>
                  </a:cubicBezTo>
                  <a:cubicBezTo>
                    <a:pt x="0" y="249"/>
                    <a:pt x="334" y="1317"/>
                    <a:pt x="1268" y="1750"/>
                  </a:cubicBezTo>
                  <a:cubicBezTo>
                    <a:pt x="2168" y="2151"/>
                    <a:pt x="3002" y="2384"/>
                    <a:pt x="3836" y="2951"/>
                  </a:cubicBezTo>
                  <a:cubicBezTo>
                    <a:pt x="4379" y="3294"/>
                    <a:pt x="4531" y="3466"/>
                    <a:pt x="5088" y="3466"/>
                  </a:cubicBezTo>
                  <a:cubicBezTo>
                    <a:pt x="5181" y="3466"/>
                    <a:pt x="5285" y="3461"/>
                    <a:pt x="5404" y="3452"/>
                  </a:cubicBezTo>
                  <a:cubicBezTo>
                    <a:pt x="5804" y="3418"/>
                    <a:pt x="7205" y="3285"/>
                    <a:pt x="7439" y="2851"/>
                  </a:cubicBezTo>
                  <a:cubicBezTo>
                    <a:pt x="7772" y="2284"/>
                    <a:pt x="7038" y="1784"/>
                    <a:pt x="6671" y="1283"/>
                  </a:cubicBezTo>
                  <a:cubicBezTo>
                    <a:pt x="6204" y="616"/>
                    <a:pt x="6104" y="349"/>
                    <a:pt x="5437" y="149"/>
                  </a:cubicBezTo>
                  <a:cubicBezTo>
                    <a:pt x="5070" y="38"/>
                    <a:pt x="4629" y="1"/>
                    <a:pt x="41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 name="Google Shape;230;p13"/>
          <p:cNvSpPr/>
          <p:nvPr/>
        </p:nvSpPr>
        <p:spPr>
          <a:xfrm>
            <a:off x="806975" y="403013"/>
            <a:ext cx="193500" cy="136375"/>
          </a:xfrm>
          <a:custGeom>
            <a:avLst/>
            <a:gdLst/>
            <a:ahLst/>
            <a:cxnLst/>
            <a:rect l="l" t="t" r="r" b="b"/>
            <a:pathLst>
              <a:path w="7740" h="5455" extrusionOk="0">
                <a:moveTo>
                  <a:pt x="5539" y="1"/>
                </a:moveTo>
                <a:cubicBezTo>
                  <a:pt x="4726" y="1"/>
                  <a:pt x="4056" y="574"/>
                  <a:pt x="3336" y="948"/>
                </a:cubicBezTo>
                <a:cubicBezTo>
                  <a:pt x="2502" y="1382"/>
                  <a:pt x="1235" y="1682"/>
                  <a:pt x="568" y="2416"/>
                </a:cubicBezTo>
                <a:cubicBezTo>
                  <a:pt x="1" y="3016"/>
                  <a:pt x="101" y="3050"/>
                  <a:pt x="367" y="3817"/>
                </a:cubicBezTo>
                <a:cubicBezTo>
                  <a:pt x="712" y="4851"/>
                  <a:pt x="1169" y="5454"/>
                  <a:pt x="1854" y="5454"/>
                </a:cubicBezTo>
                <a:cubicBezTo>
                  <a:pt x="2228" y="5454"/>
                  <a:pt x="2672" y="5274"/>
                  <a:pt x="3203" y="4884"/>
                </a:cubicBezTo>
                <a:cubicBezTo>
                  <a:pt x="3670" y="4517"/>
                  <a:pt x="7739" y="514"/>
                  <a:pt x="5938" y="47"/>
                </a:cubicBezTo>
                <a:cubicBezTo>
                  <a:pt x="5801" y="15"/>
                  <a:pt x="5668" y="1"/>
                  <a:pt x="5539"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1" name="Google Shape;231;p13"/>
          <p:cNvPicPr preferRelativeResize="0"/>
          <p:nvPr/>
        </p:nvPicPr>
        <p:blipFill>
          <a:blip r:embed="rId4">
            <a:alphaModFix/>
          </a:blip>
          <a:stretch>
            <a:fillRect/>
          </a:stretch>
        </p:blipFill>
        <p:spPr>
          <a:xfrm rot="-9897789">
            <a:off x="-783215" y="2875400"/>
            <a:ext cx="1310333" cy="1637901"/>
          </a:xfrm>
          <a:prstGeom prst="rect">
            <a:avLst/>
          </a:prstGeom>
          <a:noFill/>
          <a:ln>
            <a:noFill/>
          </a:ln>
        </p:spPr>
      </p:pic>
      <p:pic>
        <p:nvPicPr>
          <p:cNvPr id="232" name="Google Shape;232;p13"/>
          <p:cNvPicPr preferRelativeResize="0"/>
          <p:nvPr/>
        </p:nvPicPr>
        <p:blipFill>
          <a:blip r:embed="rId3">
            <a:alphaModFix/>
          </a:blip>
          <a:stretch>
            <a:fillRect/>
          </a:stretch>
        </p:blipFill>
        <p:spPr>
          <a:xfrm rot="3289965">
            <a:off x="3719138" y="4527148"/>
            <a:ext cx="1609775" cy="1609775"/>
          </a:xfrm>
          <a:prstGeom prst="rect">
            <a:avLst/>
          </a:prstGeom>
          <a:noFill/>
          <a:ln>
            <a:noFill/>
          </a:ln>
        </p:spPr>
      </p:pic>
      <p:sp>
        <p:nvSpPr>
          <p:cNvPr id="233" name="Google Shape;233;p13"/>
          <p:cNvSpPr/>
          <p:nvPr/>
        </p:nvSpPr>
        <p:spPr>
          <a:xfrm>
            <a:off x="7820075" y="-251390"/>
            <a:ext cx="1678850" cy="1581575"/>
          </a:xfrm>
          <a:custGeom>
            <a:avLst/>
            <a:gdLst/>
            <a:ahLst/>
            <a:cxnLst/>
            <a:rect l="l" t="t" r="r" b="b"/>
            <a:pathLst>
              <a:path w="67154" h="63263" extrusionOk="0">
                <a:moveTo>
                  <a:pt x="177" y="19543"/>
                </a:moveTo>
                <a:cubicBezTo>
                  <a:pt x="354" y="16766"/>
                  <a:pt x="708" y="12787"/>
                  <a:pt x="2299" y="9020"/>
                </a:cubicBezTo>
                <a:cubicBezTo>
                  <a:pt x="3343" y="6562"/>
                  <a:pt x="4457" y="4139"/>
                  <a:pt x="6102" y="1999"/>
                </a:cubicBezTo>
                <a:cubicBezTo>
                  <a:pt x="6685" y="1256"/>
                  <a:pt x="7357" y="619"/>
                  <a:pt x="8171" y="142"/>
                </a:cubicBezTo>
                <a:cubicBezTo>
                  <a:pt x="8242" y="106"/>
                  <a:pt x="8330" y="0"/>
                  <a:pt x="8419" y="89"/>
                </a:cubicBezTo>
                <a:cubicBezTo>
                  <a:pt x="8489" y="177"/>
                  <a:pt x="8383" y="230"/>
                  <a:pt x="8348" y="283"/>
                </a:cubicBezTo>
                <a:cubicBezTo>
                  <a:pt x="6827" y="1734"/>
                  <a:pt x="5872" y="3555"/>
                  <a:pt x="4952" y="5395"/>
                </a:cubicBezTo>
                <a:cubicBezTo>
                  <a:pt x="3785" y="7764"/>
                  <a:pt x="2759" y="10223"/>
                  <a:pt x="2122" y="12823"/>
                </a:cubicBezTo>
                <a:cubicBezTo>
                  <a:pt x="1680" y="14591"/>
                  <a:pt x="1503" y="16395"/>
                  <a:pt x="1309" y="18217"/>
                </a:cubicBezTo>
                <a:cubicBezTo>
                  <a:pt x="1220" y="19083"/>
                  <a:pt x="1132" y="19950"/>
                  <a:pt x="1132" y="20817"/>
                </a:cubicBezTo>
                <a:cubicBezTo>
                  <a:pt x="1097" y="24354"/>
                  <a:pt x="2511" y="27113"/>
                  <a:pt x="5430" y="29129"/>
                </a:cubicBezTo>
                <a:cubicBezTo>
                  <a:pt x="7163" y="30314"/>
                  <a:pt x="9091" y="31145"/>
                  <a:pt x="10965" y="32082"/>
                </a:cubicBezTo>
                <a:cubicBezTo>
                  <a:pt x="11779" y="32489"/>
                  <a:pt x="12610" y="32861"/>
                  <a:pt x="13441" y="33250"/>
                </a:cubicBezTo>
                <a:cubicBezTo>
                  <a:pt x="15316" y="34116"/>
                  <a:pt x="16642" y="35602"/>
                  <a:pt x="17863" y="37229"/>
                </a:cubicBezTo>
                <a:cubicBezTo>
                  <a:pt x="18535" y="38131"/>
                  <a:pt x="19083" y="39121"/>
                  <a:pt x="19437" y="40200"/>
                </a:cubicBezTo>
                <a:cubicBezTo>
                  <a:pt x="20215" y="42517"/>
                  <a:pt x="20958" y="44869"/>
                  <a:pt x="21453" y="47257"/>
                </a:cubicBezTo>
                <a:cubicBezTo>
                  <a:pt x="21807" y="49061"/>
                  <a:pt x="22514" y="50705"/>
                  <a:pt x="23363" y="52297"/>
                </a:cubicBezTo>
                <a:cubicBezTo>
                  <a:pt x="24407" y="54225"/>
                  <a:pt x="26016" y="55498"/>
                  <a:pt x="28050" y="56277"/>
                </a:cubicBezTo>
                <a:cubicBezTo>
                  <a:pt x="31357" y="57550"/>
                  <a:pt x="34753" y="58275"/>
                  <a:pt x="38308" y="58116"/>
                </a:cubicBezTo>
                <a:cubicBezTo>
                  <a:pt x="40306" y="58045"/>
                  <a:pt x="42269" y="57780"/>
                  <a:pt x="44268" y="57638"/>
                </a:cubicBezTo>
                <a:cubicBezTo>
                  <a:pt x="45930" y="57532"/>
                  <a:pt x="47593" y="57408"/>
                  <a:pt x="49255" y="57355"/>
                </a:cubicBezTo>
                <a:cubicBezTo>
                  <a:pt x="51430" y="57285"/>
                  <a:pt x="53606" y="57267"/>
                  <a:pt x="55764" y="57391"/>
                </a:cubicBezTo>
                <a:cubicBezTo>
                  <a:pt x="57391" y="57479"/>
                  <a:pt x="59018" y="57532"/>
                  <a:pt x="60627" y="57886"/>
                </a:cubicBezTo>
                <a:cubicBezTo>
                  <a:pt x="61688" y="58116"/>
                  <a:pt x="62679" y="58558"/>
                  <a:pt x="63545" y="59212"/>
                </a:cubicBezTo>
                <a:cubicBezTo>
                  <a:pt x="64677" y="60097"/>
                  <a:pt x="65703" y="61069"/>
                  <a:pt x="66481" y="62272"/>
                </a:cubicBezTo>
                <a:cubicBezTo>
                  <a:pt x="66640" y="62520"/>
                  <a:pt x="66817" y="62732"/>
                  <a:pt x="67029" y="62926"/>
                </a:cubicBezTo>
                <a:cubicBezTo>
                  <a:pt x="67100" y="62997"/>
                  <a:pt x="67153" y="63086"/>
                  <a:pt x="67100" y="63174"/>
                </a:cubicBezTo>
                <a:cubicBezTo>
                  <a:pt x="67012" y="63262"/>
                  <a:pt x="66906" y="63227"/>
                  <a:pt x="66817" y="63174"/>
                </a:cubicBezTo>
                <a:cubicBezTo>
                  <a:pt x="66570" y="62962"/>
                  <a:pt x="66357" y="62714"/>
                  <a:pt x="66145" y="62484"/>
                </a:cubicBezTo>
                <a:cubicBezTo>
                  <a:pt x="64589" y="60857"/>
                  <a:pt x="62944" y="59372"/>
                  <a:pt x="60662" y="58806"/>
                </a:cubicBezTo>
                <a:cubicBezTo>
                  <a:pt x="59707" y="58576"/>
                  <a:pt x="58735" y="58523"/>
                  <a:pt x="57762" y="58452"/>
                </a:cubicBezTo>
                <a:cubicBezTo>
                  <a:pt x="55710" y="58310"/>
                  <a:pt x="53659" y="58310"/>
                  <a:pt x="51607" y="58363"/>
                </a:cubicBezTo>
                <a:cubicBezTo>
                  <a:pt x="49467" y="58416"/>
                  <a:pt x="47345" y="58593"/>
                  <a:pt x="45223" y="58788"/>
                </a:cubicBezTo>
                <a:cubicBezTo>
                  <a:pt x="42252" y="59053"/>
                  <a:pt x="39280" y="59495"/>
                  <a:pt x="36291" y="59354"/>
                </a:cubicBezTo>
                <a:cubicBezTo>
                  <a:pt x="32577" y="59177"/>
                  <a:pt x="29040" y="58257"/>
                  <a:pt x="25751" y="56489"/>
                </a:cubicBezTo>
                <a:cubicBezTo>
                  <a:pt x="24796" y="55976"/>
                  <a:pt x="24017" y="55233"/>
                  <a:pt x="23398" y="54366"/>
                </a:cubicBezTo>
                <a:cubicBezTo>
                  <a:pt x="22125" y="52545"/>
                  <a:pt x="21099" y="50599"/>
                  <a:pt x="20657" y="48389"/>
                </a:cubicBezTo>
                <a:cubicBezTo>
                  <a:pt x="20162" y="45842"/>
                  <a:pt x="19472" y="43313"/>
                  <a:pt x="18676" y="40837"/>
                </a:cubicBezTo>
                <a:cubicBezTo>
                  <a:pt x="17898" y="38396"/>
                  <a:pt x="16359" y="36433"/>
                  <a:pt x="14343" y="34841"/>
                </a:cubicBezTo>
                <a:cubicBezTo>
                  <a:pt x="13724" y="34364"/>
                  <a:pt x="12999" y="34045"/>
                  <a:pt x="12309" y="33709"/>
                </a:cubicBezTo>
                <a:cubicBezTo>
                  <a:pt x="10505" y="32825"/>
                  <a:pt x="8684" y="31976"/>
                  <a:pt x="6898" y="31074"/>
                </a:cubicBezTo>
                <a:cubicBezTo>
                  <a:pt x="5677" y="30455"/>
                  <a:pt x="4528" y="29695"/>
                  <a:pt x="3484" y="28775"/>
                </a:cubicBezTo>
                <a:cubicBezTo>
                  <a:pt x="1327" y="26865"/>
                  <a:pt x="0" y="23841"/>
                  <a:pt x="177" y="195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BLANK_13">
    <p:spTree>
      <p:nvGrpSpPr>
        <p:cNvPr id="1" name="Shape 468"/>
        <p:cNvGrpSpPr/>
        <p:nvPr/>
      </p:nvGrpSpPr>
      <p:grpSpPr>
        <a:xfrm>
          <a:off x="0" y="0"/>
          <a:ext cx="0" cy="0"/>
          <a:chOff x="0" y="0"/>
          <a:chExt cx="0" cy="0"/>
        </a:xfrm>
      </p:grpSpPr>
      <p:pic>
        <p:nvPicPr>
          <p:cNvPr id="469" name="Google Shape;469;p25"/>
          <p:cNvPicPr preferRelativeResize="0"/>
          <p:nvPr/>
        </p:nvPicPr>
        <p:blipFill>
          <a:blip r:embed="rId2">
            <a:alphaModFix amt="69000"/>
          </a:blip>
          <a:stretch>
            <a:fillRect/>
          </a:stretch>
        </p:blipFill>
        <p:spPr>
          <a:xfrm>
            <a:off x="0" y="0"/>
            <a:ext cx="9144000" cy="5143500"/>
          </a:xfrm>
          <a:prstGeom prst="rect">
            <a:avLst/>
          </a:prstGeom>
          <a:noFill/>
          <a:ln>
            <a:noFill/>
          </a:ln>
        </p:spPr>
      </p:pic>
      <p:sp>
        <p:nvSpPr>
          <p:cNvPr id="470" name="Google Shape;470;p25"/>
          <p:cNvSpPr txBox="1">
            <a:spLocks noGrp="1"/>
          </p:cNvSpPr>
          <p:nvPr>
            <p:ph type="title"/>
          </p:nvPr>
        </p:nvSpPr>
        <p:spPr>
          <a:xfrm>
            <a:off x="713100" y="1392900"/>
            <a:ext cx="3858900" cy="15924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71" name="Google Shape;471;p25"/>
          <p:cNvSpPr txBox="1">
            <a:spLocks noGrp="1"/>
          </p:cNvSpPr>
          <p:nvPr>
            <p:ph type="subTitle" idx="1"/>
          </p:nvPr>
        </p:nvSpPr>
        <p:spPr>
          <a:xfrm>
            <a:off x="713100" y="2985300"/>
            <a:ext cx="3858900" cy="76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2" name="Google Shape;472;p25"/>
          <p:cNvSpPr>
            <a:spLocks noGrp="1"/>
          </p:cNvSpPr>
          <p:nvPr>
            <p:ph type="pic" idx="2"/>
          </p:nvPr>
        </p:nvSpPr>
        <p:spPr>
          <a:xfrm>
            <a:off x="5350675" y="963150"/>
            <a:ext cx="2866200" cy="3217200"/>
          </a:xfrm>
          <a:prstGeom prst="rect">
            <a:avLst/>
          </a:prstGeom>
          <a:noFill/>
          <a:ln>
            <a:noFill/>
          </a:ln>
        </p:spPr>
      </p:sp>
      <p:pic>
        <p:nvPicPr>
          <p:cNvPr id="473" name="Google Shape;473;p25"/>
          <p:cNvPicPr preferRelativeResize="0"/>
          <p:nvPr/>
        </p:nvPicPr>
        <p:blipFill>
          <a:blip r:embed="rId3">
            <a:alphaModFix/>
          </a:blip>
          <a:stretch>
            <a:fillRect/>
          </a:stretch>
        </p:blipFill>
        <p:spPr>
          <a:xfrm rot="6959124">
            <a:off x="1588100" y="4630223"/>
            <a:ext cx="1609775" cy="1609775"/>
          </a:xfrm>
          <a:prstGeom prst="rect">
            <a:avLst/>
          </a:prstGeom>
          <a:noFill/>
          <a:ln>
            <a:noFill/>
          </a:ln>
        </p:spPr>
      </p:pic>
      <p:sp>
        <p:nvSpPr>
          <p:cNvPr id="474" name="Google Shape;474;p25"/>
          <p:cNvSpPr/>
          <p:nvPr/>
        </p:nvSpPr>
        <p:spPr>
          <a:xfrm rot="645225" flipH="1">
            <a:off x="8506325" y="1925813"/>
            <a:ext cx="471380" cy="3911407"/>
          </a:xfrm>
          <a:custGeom>
            <a:avLst/>
            <a:gdLst/>
            <a:ahLst/>
            <a:cxnLst/>
            <a:rect l="l" t="t" r="r" b="b"/>
            <a:pathLst>
              <a:path w="18854" h="121963" extrusionOk="0">
                <a:moveTo>
                  <a:pt x="11532" y="121944"/>
                </a:moveTo>
                <a:cubicBezTo>
                  <a:pt x="12151" y="121378"/>
                  <a:pt x="12345" y="120583"/>
                  <a:pt x="12558" y="119822"/>
                </a:cubicBezTo>
                <a:cubicBezTo>
                  <a:pt x="13442" y="116674"/>
                  <a:pt x="14256" y="113526"/>
                  <a:pt x="14698" y="110272"/>
                </a:cubicBezTo>
                <a:cubicBezTo>
                  <a:pt x="15228" y="106346"/>
                  <a:pt x="14928" y="102525"/>
                  <a:pt x="13583" y="98794"/>
                </a:cubicBezTo>
                <a:cubicBezTo>
                  <a:pt x="12646" y="96229"/>
                  <a:pt x="11656" y="93683"/>
                  <a:pt x="10630" y="91153"/>
                </a:cubicBezTo>
                <a:cubicBezTo>
                  <a:pt x="9976" y="89509"/>
                  <a:pt x="9498" y="87793"/>
                  <a:pt x="9410" y="85989"/>
                </a:cubicBezTo>
                <a:cubicBezTo>
                  <a:pt x="9339" y="83867"/>
                  <a:pt x="9905" y="81957"/>
                  <a:pt x="11214" y="80294"/>
                </a:cubicBezTo>
                <a:cubicBezTo>
                  <a:pt x="12186" y="79056"/>
                  <a:pt x="13247" y="77907"/>
                  <a:pt x="14220" y="76669"/>
                </a:cubicBezTo>
                <a:cubicBezTo>
                  <a:pt x="15759" y="74706"/>
                  <a:pt x="16838" y="72495"/>
                  <a:pt x="17351" y="70019"/>
                </a:cubicBezTo>
                <a:cubicBezTo>
                  <a:pt x="17687" y="68392"/>
                  <a:pt x="17580" y="66729"/>
                  <a:pt x="17351" y="65085"/>
                </a:cubicBezTo>
                <a:cubicBezTo>
                  <a:pt x="17032" y="62856"/>
                  <a:pt x="16502" y="60699"/>
                  <a:pt x="15317" y="58771"/>
                </a:cubicBezTo>
                <a:cubicBezTo>
                  <a:pt x="15016" y="58276"/>
                  <a:pt x="14680" y="57816"/>
                  <a:pt x="14309" y="57374"/>
                </a:cubicBezTo>
                <a:cubicBezTo>
                  <a:pt x="12646" y="55304"/>
                  <a:pt x="10736" y="53500"/>
                  <a:pt x="8914" y="51590"/>
                </a:cubicBezTo>
                <a:cubicBezTo>
                  <a:pt x="6969" y="49557"/>
                  <a:pt x="5130" y="47417"/>
                  <a:pt x="3927" y="44764"/>
                </a:cubicBezTo>
                <a:cubicBezTo>
                  <a:pt x="2813" y="42305"/>
                  <a:pt x="1929" y="39776"/>
                  <a:pt x="1380" y="37123"/>
                </a:cubicBezTo>
                <a:cubicBezTo>
                  <a:pt x="1115" y="35762"/>
                  <a:pt x="655" y="34453"/>
                  <a:pt x="478" y="33073"/>
                </a:cubicBezTo>
                <a:cubicBezTo>
                  <a:pt x="1" y="29324"/>
                  <a:pt x="797" y="25822"/>
                  <a:pt x="2424" y="22480"/>
                </a:cubicBezTo>
                <a:cubicBezTo>
                  <a:pt x="3520" y="20269"/>
                  <a:pt x="4617" y="18076"/>
                  <a:pt x="5289" y="15688"/>
                </a:cubicBezTo>
                <a:cubicBezTo>
                  <a:pt x="5908" y="13548"/>
                  <a:pt x="6262" y="11391"/>
                  <a:pt x="5943" y="9180"/>
                </a:cubicBezTo>
                <a:cubicBezTo>
                  <a:pt x="5696" y="7588"/>
                  <a:pt x="5094" y="6138"/>
                  <a:pt x="4351" y="4741"/>
                </a:cubicBezTo>
                <a:cubicBezTo>
                  <a:pt x="3786" y="3680"/>
                  <a:pt x="3167" y="2636"/>
                  <a:pt x="2548" y="1593"/>
                </a:cubicBezTo>
                <a:cubicBezTo>
                  <a:pt x="2265" y="1151"/>
                  <a:pt x="1946" y="726"/>
                  <a:pt x="1522" y="408"/>
                </a:cubicBezTo>
                <a:cubicBezTo>
                  <a:pt x="1416" y="337"/>
                  <a:pt x="1310" y="284"/>
                  <a:pt x="1398" y="142"/>
                </a:cubicBezTo>
                <a:cubicBezTo>
                  <a:pt x="1486" y="1"/>
                  <a:pt x="1610" y="72"/>
                  <a:pt x="1716" y="125"/>
                </a:cubicBezTo>
                <a:cubicBezTo>
                  <a:pt x="2088" y="355"/>
                  <a:pt x="2424" y="655"/>
                  <a:pt x="2671" y="1027"/>
                </a:cubicBezTo>
                <a:cubicBezTo>
                  <a:pt x="4086" y="3025"/>
                  <a:pt x="5377" y="5094"/>
                  <a:pt x="6155" y="7464"/>
                </a:cubicBezTo>
                <a:cubicBezTo>
                  <a:pt x="6651" y="8915"/>
                  <a:pt x="6792" y="10383"/>
                  <a:pt x="6686" y="11903"/>
                </a:cubicBezTo>
                <a:cubicBezTo>
                  <a:pt x="6456" y="15264"/>
                  <a:pt x="5289" y="18323"/>
                  <a:pt x="3839" y="21277"/>
                </a:cubicBezTo>
                <a:cubicBezTo>
                  <a:pt x="3078" y="22833"/>
                  <a:pt x="2282" y="24354"/>
                  <a:pt x="1805" y="26034"/>
                </a:cubicBezTo>
                <a:cubicBezTo>
                  <a:pt x="920" y="29112"/>
                  <a:pt x="814" y="32154"/>
                  <a:pt x="1716" y="35213"/>
                </a:cubicBezTo>
                <a:cubicBezTo>
                  <a:pt x="2141" y="36646"/>
                  <a:pt x="2406" y="38132"/>
                  <a:pt x="2830" y="39582"/>
                </a:cubicBezTo>
                <a:cubicBezTo>
                  <a:pt x="3998" y="43614"/>
                  <a:pt x="5926" y="47169"/>
                  <a:pt x="8791" y="50193"/>
                </a:cubicBezTo>
                <a:cubicBezTo>
                  <a:pt x="10135" y="51608"/>
                  <a:pt x="11603" y="52899"/>
                  <a:pt x="12894" y="54385"/>
                </a:cubicBezTo>
                <a:cubicBezTo>
                  <a:pt x="14114" y="55782"/>
                  <a:pt x="15440" y="57108"/>
                  <a:pt x="16360" y="58788"/>
                </a:cubicBezTo>
                <a:cubicBezTo>
                  <a:pt x="17492" y="60893"/>
                  <a:pt x="18005" y="63210"/>
                  <a:pt x="18306" y="65580"/>
                </a:cubicBezTo>
                <a:cubicBezTo>
                  <a:pt x="18854" y="69948"/>
                  <a:pt x="17545" y="73751"/>
                  <a:pt x="14963" y="77164"/>
                </a:cubicBezTo>
                <a:cubicBezTo>
                  <a:pt x="14114" y="78278"/>
                  <a:pt x="13194" y="79357"/>
                  <a:pt x="12292" y="80436"/>
                </a:cubicBezTo>
                <a:cubicBezTo>
                  <a:pt x="10400" y="82664"/>
                  <a:pt x="9976" y="85211"/>
                  <a:pt x="10648" y="88023"/>
                </a:cubicBezTo>
                <a:cubicBezTo>
                  <a:pt x="11125" y="89986"/>
                  <a:pt x="11939" y="91790"/>
                  <a:pt x="12699" y="93612"/>
                </a:cubicBezTo>
                <a:cubicBezTo>
                  <a:pt x="13796" y="96176"/>
                  <a:pt x="14680" y="98811"/>
                  <a:pt x="15405" y="101500"/>
                </a:cubicBezTo>
                <a:cubicBezTo>
                  <a:pt x="15900" y="103304"/>
                  <a:pt x="15953" y="105161"/>
                  <a:pt x="15900" y="107018"/>
                </a:cubicBezTo>
                <a:cubicBezTo>
                  <a:pt x="15847" y="108945"/>
                  <a:pt x="15617" y="110855"/>
                  <a:pt x="15211" y="112730"/>
                </a:cubicBezTo>
                <a:cubicBezTo>
                  <a:pt x="14645" y="115383"/>
                  <a:pt x="14079" y="118036"/>
                  <a:pt x="12929" y="120494"/>
                </a:cubicBezTo>
                <a:cubicBezTo>
                  <a:pt x="12664" y="121060"/>
                  <a:pt x="12381" y="121626"/>
                  <a:pt x="11833" y="121962"/>
                </a:cubicBezTo>
                <a:cubicBezTo>
                  <a:pt x="11744" y="121962"/>
                  <a:pt x="11638" y="121944"/>
                  <a:pt x="11532" y="12194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5"/>
          <p:cNvSpPr/>
          <p:nvPr/>
        </p:nvSpPr>
        <p:spPr>
          <a:xfrm rot="5163975">
            <a:off x="-359664" y="-361370"/>
            <a:ext cx="1194222" cy="1100026"/>
          </a:xfrm>
          <a:custGeom>
            <a:avLst/>
            <a:gdLst/>
            <a:ahLst/>
            <a:cxnLst/>
            <a:rect l="l" t="t" r="r" b="b"/>
            <a:pathLst>
              <a:path w="47771" h="44003" extrusionOk="0">
                <a:moveTo>
                  <a:pt x="43809" y="44002"/>
                </a:moveTo>
                <a:cubicBezTo>
                  <a:pt x="45011" y="41880"/>
                  <a:pt x="45082" y="39457"/>
                  <a:pt x="45559" y="37158"/>
                </a:cubicBezTo>
                <a:cubicBezTo>
                  <a:pt x="45913" y="35531"/>
                  <a:pt x="46108" y="33869"/>
                  <a:pt x="46391" y="32241"/>
                </a:cubicBezTo>
                <a:cubicBezTo>
                  <a:pt x="47045" y="28333"/>
                  <a:pt x="46762" y="24495"/>
                  <a:pt x="45612" y="20710"/>
                </a:cubicBezTo>
                <a:cubicBezTo>
                  <a:pt x="45188" y="19331"/>
                  <a:pt x="44746" y="17951"/>
                  <a:pt x="43968" y="16713"/>
                </a:cubicBezTo>
                <a:cubicBezTo>
                  <a:pt x="43508" y="16006"/>
                  <a:pt x="42977" y="15369"/>
                  <a:pt x="42358" y="14803"/>
                </a:cubicBezTo>
                <a:cubicBezTo>
                  <a:pt x="41350" y="13884"/>
                  <a:pt x="40431" y="12911"/>
                  <a:pt x="39617" y="11850"/>
                </a:cubicBezTo>
                <a:cubicBezTo>
                  <a:pt x="38945" y="10965"/>
                  <a:pt x="38503" y="9993"/>
                  <a:pt x="38167" y="8967"/>
                </a:cubicBezTo>
                <a:cubicBezTo>
                  <a:pt x="37866" y="7994"/>
                  <a:pt x="37512" y="7057"/>
                  <a:pt x="37123" y="6120"/>
                </a:cubicBezTo>
                <a:cubicBezTo>
                  <a:pt x="36098" y="3697"/>
                  <a:pt x="34240" y="2246"/>
                  <a:pt x="31800" y="1468"/>
                </a:cubicBezTo>
                <a:cubicBezTo>
                  <a:pt x="30420" y="1026"/>
                  <a:pt x="29023" y="725"/>
                  <a:pt x="27573" y="796"/>
                </a:cubicBezTo>
                <a:cubicBezTo>
                  <a:pt x="25946" y="885"/>
                  <a:pt x="24407" y="1344"/>
                  <a:pt x="22904" y="1893"/>
                </a:cubicBezTo>
                <a:cubicBezTo>
                  <a:pt x="19597" y="3095"/>
                  <a:pt x="16395" y="4528"/>
                  <a:pt x="13300" y="6243"/>
                </a:cubicBezTo>
                <a:cubicBezTo>
                  <a:pt x="11408" y="7287"/>
                  <a:pt x="9427" y="8189"/>
                  <a:pt x="7517" y="9179"/>
                </a:cubicBezTo>
                <a:cubicBezTo>
                  <a:pt x="5766" y="10099"/>
                  <a:pt x="3962" y="10948"/>
                  <a:pt x="2211" y="11832"/>
                </a:cubicBezTo>
                <a:cubicBezTo>
                  <a:pt x="1628" y="12115"/>
                  <a:pt x="991" y="12257"/>
                  <a:pt x="354" y="12327"/>
                </a:cubicBezTo>
                <a:cubicBezTo>
                  <a:pt x="248" y="12327"/>
                  <a:pt x="89" y="12380"/>
                  <a:pt x="36" y="12203"/>
                </a:cubicBezTo>
                <a:cubicBezTo>
                  <a:pt x="1" y="12044"/>
                  <a:pt x="125" y="11974"/>
                  <a:pt x="248" y="11938"/>
                </a:cubicBezTo>
                <a:cubicBezTo>
                  <a:pt x="2282" y="11266"/>
                  <a:pt x="4051" y="10081"/>
                  <a:pt x="5925" y="9091"/>
                </a:cubicBezTo>
                <a:cubicBezTo>
                  <a:pt x="8384" y="7782"/>
                  <a:pt x="10913" y="6579"/>
                  <a:pt x="13371" y="5218"/>
                </a:cubicBezTo>
                <a:cubicBezTo>
                  <a:pt x="16413" y="3537"/>
                  <a:pt x="19614" y="2193"/>
                  <a:pt x="22904" y="1044"/>
                </a:cubicBezTo>
                <a:cubicBezTo>
                  <a:pt x="24566" y="478"/>
                  <a:pt x="26246" y="0"/>
                  <a:pt x="28015" y="89"/>
                </a:cubicBezTo>
                <a:cubicBezTo>
                  <a:pt x="30721" y="230"/>
                  <a:pt x="33250" y="920"/>
                  <a:pt x="35390" y="2689"/>
                </a:cubicBezTo>
                <a:cubicBezTo>
                  <a:pt x="36610" y="3679"/>
                  <a:pt x="37389" y="4988"/>
                  <a:pt x="37937" y="6438"/>
                </a:cubicBezTo>
                <a:cubicBezTo>
                  <a:pt x="38291" y="7322"/>
                  <a:pt x="38609" y="8206"/>
                  <a:pt x="38910" y="9108"/>
                </a:cubicBezTo>
                <a:cubicBezTo>
                  <a:pt x="39334" y="10435"/>
                  <a:pt x="40148" y="11531"/>
                  <a:pt x="41067" y="12539"/>
                </a:cubicBezTo>
                <a:cubicBezTo>
                  <a:pt x="41598" y="13123"/>
                  <a:pt x="42181" y="13671"/>
                  <a:pt x="42783" y="14202"/>
                </a:cubicBezTo>
                <a:cubicBezTo>
                  <a:pt x="44410" y="15617"/>
                  <a:pt x="45400" y="17456"/>
                  <a:pt x="46108" y="19472"/>
                </a:cubicBezTo>
                <a:cubicBezTo>
                  <a:pt x="46992" y="22054"/>
                  <a:pt x="47558" y="24690"/>
                  <a:pt x="47682" y="27431"/>
                </a:cubicBezTo>
                <a:cubicBezTo>
                  <a:pt x="47770" y="29111"/>
                  <a:pt x="47611" y="30774"/>
                  <a:pt x="47399" y="32418"/>
                </a:cubicBezTo>
                <a:cubicBezTo>
                  <a:pt x="47116" y="34717"/>
                  <a:pt x="46744" y="36981"/>
                  <a:pt x="46267" y="39245"/>
                </a:cubicBezTo>
                <a:cubicBezTo>
                  <a:pt x="46055" y="40235"/>
                  <a:pt x="45772" y="41208"/>
                  <a:pt x="45383" y="42145"/>
                </a:cubicBezTo>
                <a:cubicBezTo>
                  <a:pt x="45100" y="42853"/>
                  <a:pt x="44675" y="43472"/>
                  <a:pt x="44109" y="44002"/>
                </a:cubicBezTo>
                <a:cubicBezTo>
                  <a:pt x="44021" y="44002"/>
                  <a:pt x="43915" y="44002"/>
                  <a:pt x="43809" y="440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25"/>
          <p:cNvGrpSpPr/>
          <p:nvPr/>
        </p:nvGrpSpPr>
        <p:grpSpPr>
          <a:xfrm>
            <a:off x="8238250" y="375500"/>
            <a:ext cx="385300" cy="327800"/>
            <a:chOff x="5399025" y="3309475"/>
            <a:chExt cx="385300" cy="327800"/>
          </a:xfrm>
        </p:grpSpPr>
        <p:sp>
          <p:nvSpPr>
            <p:cNvPr id="477" name="Google Shape;477;p25"/>
            <p:cNvSpPr/>
            <p:nvPr/>
          </p:nvSpPr>
          <p:spPr>
            <a:xfrm>
              <a:off x="5399025" y="3397875"/>
              <a:ext cx="67575" cy="52550"/>
            </a:xfrm>
            <a:custGeom>
              <a:avLst/>
              <a:gdLst/>
              <a:ahLst/>
              <a:cxnLst/>
              <a:rect l="l" t="t" r="r" b="b"/>
              <a:pathLst>
                <a:path w="2703" h="2102" extrusionOk="0">
                  <a:moveTo>
                    <a:pt x="1368" y="0"/>
                  </a:moveTo>
                  <a:cubicBezTo>
                    <a:pt x="1" y="0"/>
                    <a:pt x="1" y="2102"/>
                    <a:pt x="1368" y="2102"/>
                  </a:cubicBezTo>
                  <a:cubicBezTo>
                    <a:pt x="2702" y="2102"/>
                    <a:pt x="2702" y="0"/>
                    <a:pt x="1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5"/>
            <p:cNvSpPr/>
            <p:nvPr/>
          </p:nvSpPr>
          <p:spPr>
            <a:xfrm>
              <a:off x="5661250" y="3309475"/>
              <a:ext cx="123075" cy="58575"/>
            </a:xfrm>
            <a:custGeom>
              <a:avLst/>
              <a:gdLst/>
              <a:ahLst/>
              <a:cxnLst/>
              <a:rect l="l" t="t" r="r" b="b"/>
              <a:pathLst>
                <a:path w="4923" h="2343" extrusionOk="0">
                  <a:moveTo>
                    <a:pt x="2020" y="1"/>
                  </a:moveTo>
                  <a:lnTo>
                    <a:pt x="2221" y="101"/>
                  </a:lnTo>
                  <a:cubicBezTo>
                    <a:pt x="2073" y="34"/>
                    <a:pt x="1919" y="4"/>
                    <a:pt x="1766" y="4"/>
                  </a:cubicBezTo>
                  <a:cubicBezTo>
                    <a:pt x="853" y="4"/>
                    <a:pt x="0" y="1078"/>
                    <a:pt x="886" y="1735"/>
                  </a:cubicBezTo>
                  <a:cubicBezTo>
                    <a:pt x="1257" y="1982"/>
                    <a:pt x="3025" y="2343"/>
                    <a:pt x="3658" y="2343"/>
                  </a:cubicBezTo>
                  <a:cubicBezTo>
                    <a:pt x="3710" y="2343"/>
                    <a:pt x="3753" y="2341"/>
                    <a:pt x="3788" y="2336"/>
                  </a:cubicBezTo>
                  <a:cubicBezTo>
                    <a:pt x="4789" y="2202"/>
                    <a:pt x="4923" y="1001"/>
                    <a:pt x="4155" y="401"/>
                  </a:cubicBezTo>
                  <a:cubicBezTo>
                    <a:pt x="3622" y="1"/>
                    <a:pt x="2654" y="101"/>
                    <a:pt x="20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5"/>
            <p:cNvSpPr/>
            <p:nvPr/>
          </p:nvSpPr>
          <p:spPr>
            <a:xfrm>
              <a:off x="5544726" y="3550625"/>
              <a:ext cx="194325" cy="86650"/>
            </a:xfrm>
            <a:custGeom>
              <a:avLst/>
              <a:gdLst/>
              <a:ahLst/>
              <a:cxnLst/>
              <a:rect l="l" t="t" r="r" b="b"/>
              <a:pathLst>
                <a:path w="7773" h="3466" extrusionOk="0">
                  <a:moveTo>
                    <a:pt x="4162" y="1"/>
                  </a:moveTo>
                  <a:cubicBezTo>
                    <a:pt x="3228" y="1"/>
                    <a:pt x="2191" y="149"/>
                    <a:pt x="1434" y="149"/>
                  </a:cubicBezTo>
                  <a:cubicBezTo>
                    <a:pt x="0" y="249"/>
                    <a:pt x="334" y="1317"/>
                    <a:pt x="1268" y="1750"/>
                  </a:cubicBezTo>
                  <a:cubicBezTo>
                    <a:pt x="2168" y="2151"/>
                    <a:pt x="3002" y="2384"/>
                    <a:pt x="3836" y="2951"/>
                  </a:cubicBezTo>
                  <a:cubicBezTo>
                    <a:pt x="4379" y="3294"/>
                    <a:pt x="4531" y="3466"/>
                    <a:pt x="5088" y="3466"/>
                  </a:cubicBezTo>
                  <a:cubicBezTo>
                    <a:pt x="5181" y="3466"/>
                    <a:pt x="5285" y="3461"/>
                    <a:pt x="5404" y="3452"/>
                  </a:cubicBezTo>
                  <a:cubicBezTo>
                    <a:pt x="5804" y="3418"/>
                    <a:pt x="7205" y="3285"/>
                    <a:pt x="7439" y="2851"/>
                  </a:cubicBezTo>
                  <a:cubicBezTo>
                    <a:pt x="7772" y="2284"/>
                    <a:pt x="7038" y="1784"/>
                    <a:pt x="6671" y="1283"/>
                  </a:cubicBezTo>
                  <a:cubicBezTo>
                    <a:pt x="6204" y="616"/>
                    <a:pt x="6104" y="349"/>
                    <a:pt x="5437" y="149"/>
                  </a:cubicBezTo>
                  <a:cubicBezTo>
                    <a:pt x="5070" y="38"/>
                    <a:pt x="4629" y="1"/>
                    <a:pt x="41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Google Shape;480;p25"/>
          <p:cNvSpPr/>
          <p:nvPr/>
        </p:nvSpPr>
        <p:spPr>
          <a:xfrm rot="-1537630">
            <a:off x="7854474" y="4622944"/>
            <a:ext cx="112747" cy="112347"/>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5"/>
          <p:cNvSpPr/>
          <p:nvPr/>
        </p:nvSpPr>
        <p:spPr>
          <a:xfrm rot="-1844007">
            <a:off x="2670247" y="4543322"/>
            <a:ext cx="1487922" cy="1423782"/>
          </a:xfrm>
          <a:custGeom>
            <a:avLst/>
            <a:gdLst/>
            <a:ahLst/>
            <a:cxnLst/>
            <a:rect l="l" t="t" r="r" b="b"/>
            <a:pathLst>
              <a:path w="47771" h="44003" extrusionOk="0">
                <a:moveTo>
                  <a:pt x="43809" y="44002"/>
                </a:moveTo>
                <a:cubicBezTo>
                  <a:pt x="45011" y="41880"/>
                  <a:pt x="45082" y="39457"/>
                  <a:pt x="45559" y="37158"/>
                </a:cubicBezTo>
                <a:cubicBezTo>
                  <a:pt x="45913" y="35531"/>
                  <a:pt x="46108" y="33869"/>
                  <a:pt x="46391" y="32241"/>
                </a:cubicBezTo>
                <a:cubicBezTo>
                  <a:pt x="47045" y="28333"/>
                  <a:pt x="46762" y="24495"/>
                  <a:pt x="45612" y="20710"/>
                </a:cubicBezTo>
                <a:cubicBezTo>
                  <a:pt x="45188" y="19331"/>
                  <a:pt x="44746" y="17951"/>
                  <a:pt x="43968" y="16713"/>
                </a:cubicBezTo>
                <a:cubicBezTo>
                  <a:pt x="43508" y="16006"/>
                  <a:pt x="42977" y="15369"/>
                  <a:pt x="42358" y="14803"/>
                </a:cubicBezTo>
                <a:cubicBezTo>
                  <a:pt x="41350" y="13884"/>
                  <a:pt x="40431" y="12911"/>
                  <a:pt x="39617" y="11850"/>
                </a:cubicBezTo>
                <a:cubicBezTo>
                  <a:pt x="38945" y="10965"/>
                  <a:pt x="38503" y="9993"/>
                  <a:pt x="38167" y="8967"/>
                </a:cubicBezTo>
                <a:cubicBezTo>
                  <a:pt x="37866" y="7994"/>
                  <a:pt x="37512" y="7057"/>
                  <a:pt x="37123" y="6120"/>
                </a:cubicBezTo>
                <a:cubicBezTo>
                  <a:pt x="36098" y="3697"/>
                  <a:pt x="34240" y="2246"/>
                  <a:pt x="31800" y="1468"/>
                </a:cubicBezTo>
                <a:cubicBezTo>
                  <a:pt x="30420" y="1026"/>
                  <a:pt x="29023" y="725"/>
                  <a:pt x="27573" y="796"/>
                </a:cubicBezTo>
                <a:cubicBezTo>
                  <a:pt x="25946" y="885"/>
                  <a:pt x="24407" y="1344"/>
                  <a:pt x="22904" y="1893"/>
                </a:cubicBezTo>
                <a:cubicBezTo>
                  <a:pt x="19597" y="3095"/>
                  <a:pt x="16395" y="4528"/>
                  <a:pt x="13300" y="6243"/>
                </a:cubicBezTo>
                <a:cubicBezTo>
                  <a:pt x="11408" y="7287"/>
                  <a:pt x="9427" y="8189"/>
                  <a:pt x="7517" y="9179"/>
                </a:cubicBezTo>
                <a:cubicBezTo>
                  <a:pt x="5766" y="10099"/>
                  <a:pt x="3962" y="10948"/>
                  <a:pt x="2211" y="11832"/>
                </a:cubicBezTo>
                <a:cubicBezTo>
                  <a:pt x="1628" y="12115"/>
                  <a:pt x="991" y="12257"/>
                  <a:pt x="354" y="12327"/>
                </a:cubicBezTo>
                <a:cubicBezTo>
                  <a:pt x="248" y="12327"/>
                  <a:pt x="89" y="12380"/>
                  <a:pt x="36" y="12203"/>
                </a:cubicBezTo>
                <a:cubicBezTo>
                  <a:pt x="1" y="12044"/>
                  <a:pt x="125" y="11974"/>
                  <a:pt x="248" y="11938"/>
                </a:cubicBezTo>
                <a:cubicBezTo>
                  <a:pt x="2282" y="11266"/>
                  <a:pt x="4051" y="10081"/>
                  <a:pt x="5925" y="9091"/>
                </a:cubicBezTo>
                <a:cubicBezTo>
                  <a:pt x="8384" y="7782"/>
                  <a:pt x="10913" y="6579"/>
                  <a:pt x="13371" y="5218"/>
                </a:cubicBezTo>
                <a:cubicBezTo>
                  <a:pt x="16413" y="3537"/>
                  <a:pt x="19614" y="2193"/>
                  <a:pt x="22904" y="1044"/>
                </a:cubicBezTo>
                <a:cubicBezTo>
                  <a:pt x="24566" y="478"/>
                  <a:pt x="26246" y="0"/>
                  <a:pt x="28015" y="89"/>
                </a:cubicBezTo>
                <a:cubicBezTo>
                  <a:pt x="30721" y="230"/>
                  <a:pt x="33250" y="920"/>
                  <a:pt x="35390" y="2689"/>
                </a:cubicBezTo>
                <a:cubicBezTo>
                  <a:pt x="36610" y="3679"/>
                  <a:pt x="37389" y="4988"/>
                  <a:pt x="37937" y="6438"/>
                </a:cubicBezTo>
                <a:cubicBezTo>
                  <a:pt x="38291" y="7322"/>
                  <a:pt x="38609" y="8206"/>
                  <a:pt x="38910" y="9108"/>
                </a:cubicBezTo>
                <a:cubicBezTo>
                  <a:pt x="39334" y="10435"/>
                  <a:pt x="40148" y="11531"/>
                  <a:pt x="41067" y="12539"/>
                </a:cubicBezTo>
                <a:cubicBezTo>
                  <a:pt x="41598" y="13123"/>
                  <a:pt x="42181" y="13671"/>
                  <a:pt x="42783" y="14202"/>
                </a:cubicBezTo>
                <a:cubicBezTo>
                  <a:pt x="44410" y="15617"/>
                  <a:pt x="45400" y="17456"/>
                  <a:pt x="46108" y="19472"/>
                </a:cubicBezTo>
                <a:cubicBezTo>
                  <a:pt x="46992" y="22054"/>
                  <a:pt x="47558" y="24690"/>
                  <a:pt x="47682" y="27431"/>
                </a:cubicBezTo>
                <a:cubicBezTo>
                  <a:pt x="47770" y="29111"/>
                  <a:pt x="47611" y="30774"/>
                  <a:pt x="47399" y="32418"/>
                </a:cubicBezTo>
                <a:cubicBezTo>
                  <a:pt x="47116" y="34717"/>
                  <a:pt x="46744" y="36981"/>
                  <a:pt x="46267" y="39245"/>
                </a:cubicBezTo>
                <a:cubicBezTo>
                  <a:pt x="46055" y="40235"/>
                  <a:pt x="45772" y="41208"/>
                  <a:pt x="45383" y="42145"/>
                </a:cubicBezTo>
                <a:cubicBezTo>
                  <a:pt x="45100" y="42853"/>
                  <a:pt x="44675" y="43472"/>
                  <a:pt x="44109" y="44002"/>
                </a:cubicBezTo>
                <a:cubicBezTo>
                  <a:pt x="44021" y="44002"/>
                  <a:pt x="43915" y="44002"/>
                  <a:pt x="43809" y="440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2" name="Google Shape;482;p25"/>
          <p:cNvPicPr preferRelativeResize="0"/>
          <p:nvPr/>
        </p:nvPicPr>
        <p:blipFill>
          <a:blip r:embed="rId3">
            <a:alphaModFix/>
          </a:blip>
          <a:stretch>
            <a:fillRect/>
          </a:stretch>
        </p:blipFill>
        <p:spPr>
          <a:xfrm rot="-4978775">
            <a:off x="5878687" y="-880039"/>
            <a:ext cx="1609775" cy="1609775"/>
          </a:xfrm>
          <a:prstGeom prst="rect">
            <a:avLst/>
          </a:prstGeom>
          <a:noFill/>
          <a:ln>
            <a:noFill/>
          </a:ln>
        </p:spPr>
      </p:pic>
      <p:grpSp>
        <p:nvGrpSpPr>
          <p:cNvPr id="483" name="Google Shape;483;p25"/>
          <p:cNvGrpSpPr/>
          <p:nvPr/>
        </p:nvGrpSpPr>
        <p:grpSpPr>
          <a:xfrm rot="6954390">
            <a:off x="489568" y="4193403"/>
            <a:ext cx="368359" cy="542047"/>
            <a:chOff x="3216212" y="4168198"/>
            <a:chExt cx="368363" cy="542052"/>
          </a:xfrm>
        </p:grpSpPr>
        <p:sp>
          <p:nvSpPr>
            <p:cNvPr id="484" name="Google Shape;484;p25"/>
            <p:cNvSpPr/>
            <p:nvPr/>
          </p:nvSpPr>
          <p:spPr>
            <a:xfrm>
              <a:off x="3376650" y="4627525"/>
              <a:ext cx="207925" cy="82725"/>
            </a:xfrm>
            <a:custGeom>
              <a:avLst/>
              <a:gdLst/>
              <a:ahLst/>
              <a:cxnLst/>
              <a:rect l="l" t="t" r="r" b="b"/>
              <a:pathLst>
                <a:path w="8317" h="3309" extrusionOk="0">
                  <a:moveTo>
                    <a:pt x="5107" y="0"/>
                  </a:moveTo>
                  <a:cubicBezTo>
                    <a:pt x="4840" y="0"/>
                    <a:pt x="4578" y="46"/>
                    <a:pt x="4341" y="150"/>
                  </a:cubicBezTo>
                  <a:lnTo>
                    <a:pt x="4141" y="150"/>
                  </a:lnTo>
                  <a:cubicBezTo>
                    <a:pt x="4123" y="149"/>
                    <a:pt x="4106" y="149"/>
                    <a:pt x="4088" y="149"/>
                  </a:cubicBezTo>
                  <a:cubicBezTo>
                    <a:pt x="2672" y="149"/>
                    <a:pt x="1" y="2758"/>
                    <a:pt x="2373" y="3252"/>
                  </a:cubicBezTo>
                  <a:cubicBezTo>
                    <a:pt x="2537" y="3291"/>
                    <a:pt x="2686" y="3309"/>
                    <a:pt x="2824" y="3309"/>
                  </a:cubicBezTo>
                  <a:cubicBezTo>
                    <a:pt x="3389" y="3309"/>
                    <a:pt x="3785" y="3020"/>
                    <a:pt x="4374" y="2752"/>
                  </a:cubicBezTo>
                  <a:cubicBezTo>
                    <a:pt x="4975" y="2485"/>
                    <a:pt x="5642" y="2485"/>
                    <a:pt x="6242" y="2285"/>
                  </a:cubicBezTo>
                  <a:cubicBezTo>
                    <a:pt x="8316" y="1517"/>
                    <a:pt x="6639" y="0"/>
                    <a:pt x="51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5"/>
            <p:cNvSpPr/>
            <p:nvPr/>
          </p:nvSpPr>
          <p:spPr>
            <a:xfrm>
              <a:off x="3216212" y="4448303"/>
              <a:ext cx="89625" cy="60975"/>
            </a:xfrm>
            <a:custGeom>
              <a:avLst/>
              <a:gdLst/>
              <a:ahLst/>
              <a:cxnLst/>
              <a:rect l="l" t="t" r="r" b="b"/>
              <a:pathLst>
                <a:path w="3585" h="2439" extrusionOk="0">
                  <a:moveTo>
                    <a:pt x="1535" y="1"/>
                  </a:moveTo>
                  <a:cubicBezTo>
                    <a:pt x="948" y="1"/>
                    <a:pt x="389" y="211"/>
                    <a:pt x="234" y="738"/>
                  </a:cubicBezTo>
                  <a:cubicBezTo>
                    <a:pt x="0" y="1405"/>
                    <a:pt x="501" y="2072"/>
                    <a:pt x="1101" y="2306"/>
                  </a:cubicBezTo>
                  <a:cubicBezTo>
                    <a:pt x="1317" y="2392"/>
                    <a:pt x="1592" y="2438"/>
                    <a:pt x="1876" y="2438"/>
                  </a:cubicBezTo>
                  <a:cubicBezTo>
                    <a:pt x="2689" y="2438"/>
                    <a:pt x="3584" y="2061"/>
                    <a:pt x="3436" y="1172"/>
                  </a:cubicBezTo>
                  <a:cubicBezTo>
                    <a:pt x="3303" y="504"/>
                    <a:pt x="2469" y="71"/>
                    <a:pt x="1668" y="4"/>
                  </a:cubicBezTo>
                  <a:cubicBezTo>
                    <a:pt x="1624" y="2"/>
                    <a:pt x="1579" y="1"/>
                    <a:pt x="15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5"/>
            <p:cNvSpPr/>
            <p:nvPr/>
          </p:nvSpPr>
          <p:spPr>
            <a:xfrm>
              <a:off x="3434693" y="4168198"/>
              <a:ext cx="132600" cy="91100"/>
            </a:xfrm>
            <a:custGeom>
              <a:avLst/>
              <a:gdLst/>
              <a:ahLst/>
              <a:cxnLst/>
              <a:rect l="l" t="t" r="r" b="b"/>
              <a:pathLst>
                <a:path w="5304" h="3644" extrusionOk="0">
                  <a:moveTo>
                    <a:pt x="4135" y="1"/>
                  </a:moveTo>
                  <a:cubicBezTo>
                    <a:pt x="2923" y="1"/>
                    <a:pt x="373" y="328"/>
                    <a:pt x="67" y="1221"/>
                  </a:cubicBezTo>
                  <a:cubicBezTo>
                    <a:pt x="0" y="1488"/>
                    <a:pt x="100" y="1788"/>
                    <a:pt x="467" y="2155"/>
                  </a:cubicBezTo>
                  <a:cubicBezTo>
                    <a:pt x="1034" y="2722"/>
                    <a:pt x="2268" y="2822"/>
                    <a:pt x="3002" y="3089"/>
                  </a:cubicBezTo>
                  <a:cubicBezTo>
                    <a:pt x="3578" y="3300"/>
                    <a:pt x="4142" y="3643"/>
                    <a:pt x="4556" y="3643"/>
                  </a:cubicBezTo>
                  <a:cubicBezTo>
                    <a:pt x="4862" y="3643"/>
                    <a:pt x="5085" y="3456"/>
                    <a:pt x="5171" y="2889"/>
                  </a:cubicBezTo>
                  <a:cubicBezTo>
                    <a:pt x="5304" y="2121"/>
                    <a:pt x="5070" y="787"/>
                    <a:pt x="4770" y="87"/>
                  </a:cubicBezTo>
                  <a:cubicBezTo>
                    <a:pt x="4755" y="32"/>
                    <a:pt x="4508" y="1"/>
                    <a:pt x="41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3">
    <p:spTree>
      <p:nvGrpSpPr>
        <p:cNvPr id="1" name="Shape 609"/>
        <p:cNvGrpSpPr/>
        <p:nvPr/>
      </p:nvGrpSpPr>
      <p:grpSpPr>
        <a:xfrm>
          <a:off x="0" y="0"/>
          <a:ext cx="0" cy="0"/>
          <a:chOff x="0" y="0"/>
          <a:chExt cx="0" cy="0"/>
        </a:xfrm>
      </p:grpSpPr>
      <p:pic>
        <p:nvPicPr>
          <p:cNvPr id="610" name="Google Shape;610;p33"/>
          <p:cNvPicPr preferRelativeResize="0"/>
          <p:nvPr/>
        </p:nvPicPr>
        <p:blipFill>
          <a:blip r:embed="rId2">
            <a:alphaModFix amt="69000"/>
          </a:blip>
          <a:stretch>
            <a:fillRect/>
          </a:stretch>
        </p:blipFill>
        <p:spPr>
          <a:xfrm>
            <a:off x="0" y="0"/>
            <a:ext cx="9144000" cy="5143500"/>
          </a:xfrm>
          <a:prstGeom prst="rect">
            <a:avLst/>
          </a:prstGeom>
          <a:noFill/>
          <a:ln>
            <a:noFill/>
          </a:ln>
        </p:spPr>
      </p:pic>
      <p:pic>
        <p:nvPicPr>
          <p:cNvPr id="611" name="Google Shape;611;p33"/>
          <p:cNvPicPr preferRelativeResize="0"/>
          <p:nvPr/>
        </p:nvPicPr>
        <p:blipFill>
          <a:blip r:embed="rId3">
            <a:alphaModFix/>
          </a:blip>
          <a:stretch>
            <a:fillRect/>
          </a:stretch>
        </p:blipFill>
        <p:spPr>
          <a:xfrm rot="8876653">
            <a:off x="-390941" y="4284489"/>
            <a:ext cx="1609775" cy="1609775"/>
          </a:xfrm>
          <a:prstGeom prst="rect">
            <a:avLst/>
          </a:prstGeom>
          <a:noFill/>
          <a:ln>
            <a:noFill/>
          </a:ln>
        </p:spPr>
      </p:pic>
      <p:sp>
        <p:nvSpPr>
          <p:cNvPr id="612" name="Google Shape;612;p33"/>
          <p:cNvSpPr/>
          <p:nvPr/>
        </p:nvSpPr>
        <p:spPr>
          <a:xfrm rot="8691438">
            <a:off x="1906607" y="-704858"/>
            <a:ext cx="1194244" cy="1100047"/>
          </a:xfrm>
          <a:custGeom>
            <a:avLst/>
            <a:gdLst/>
            <a:ahLst/>
            <a:cxnLst/>
            <a:rect l="l" t="t" r="r" b="b"/>
            <a:pathLst>
              <a:path w="47771" h="44003" extrusionOk="0">
                <a:moveTo>
                  <a:pt x="43809" y="44002"/>
                </a:moveTo>
                <a:cubicBezTo>
                  <a:pt x="45011" y="41880"/>
                  <a:pt x="45082" y="39457"/>
                  <a:pt x="45559" y="37158"/>
                </a:cubicBezTo>
                <a:cubicBezTo>
                  <a:pt x="45913" y="35531"/>
                  <a:pt x="46108" y="33869"/>
                  <a:pt x="46391" y="32241"/>
                </a:cubicBezTo>
                <a:cubicBezTo>
                  <a:pt x="47045" y="28333"/>
                  <a:pt x="46762" y="24495"/>
                  <a:pt x="45612" y="20710"/>
                </a:cubicBezTo>
                <a:cubicBezTo>
                  <a:pt x="45188" y="19331"/>
                  <a:pt x="44746" y="17951"/>
                  <a:pt x="43968" y="16713"/>
                </a:cubicBezTo>
                <a:cubicBezTo>
                  <a:pt x="43508" y="16006"/>
                  <a:pt x="42977" y="15369"/>
                  <a:pt x="42358" y="14803"/>
                </a:cubicBezTo>
                <a:cubicBezTo>
                  <a:pt x="41350" y="13884"/>
                  <a:pt x="40431" y="12911"/>
                  <a:pt x="39617" y="11850"/>
                </a:cubicBezTo>
                <a:cubicBezTo>
                  <a:pt x="38945" y="10965"/>
                  <a:pt x="38503" y="9993"/>
                  <a:pt x="38167" y="8967"/>
                </a:cubicBezTo>
                <a:cubicBezTo>
                  <a:pt x="37866" y="7994"/>
                  <a:pt x="37512" y="7057"/>
                  <a:pt x="37123" y="6120"/>
                </a:cubicBezTo>
                <a:cubicBezTo>
                  <a:pt x="36098" y="3697"/>
                  <a:pt x="34240" y="2246"/>
                  <a:pt x="31800" y="1468"/>
                </a:cubicBezTo>
                <a:cubicBezTo>
                  <a:pt x="30420" y="1026"/>
                  <a:pt x="29023" y="725"/>
                  <a:pt x="27573" y="796"/>
                </a:cubicBezTo>
                <a:cubicBezTo>
                  <a:pt x="25946" y="885"/>
                  <a:pt x="24407" y="1344"/>
                  <a:pt x="22904" y="1893"/>
                </a:cubicBezTo>
                <a:cubicBezTo>
                  <a:pt x="19597" y="3095"/>
                  <a:pt x="16395" y="4528"/>
                  <a:pt x="13300" y="6243"/>
                </a:cubicBezTo>
                <a:cubicBezTo>
                  <a:pt x="11408" y="7287"/>
                  <a:pt x="9427" y="8189"/>
                  <a:pt x="7517" y="9179"/>
                </a:cubicBezTo>
                <a:cubicBezTo>
                  <a:pt x="5766" y="10099"/>
                  <a:pt x="3962" y="10948"/>
                  <a:pt x="2211" y="11832"/>
                </a:cubicBezTo>
                <a:cubicBezTo>
                  <a:pt x="1628" y="12115"/>
                  <a:pt x="991" y="12257"/>
                  <a:pt x="354" y="12327"/>
                </a:cubicBezTo>
                <a:cubicBezTo>
                  <a:pt x="248" y="12327"/>
                  <a:pt x="89" y="12380"/>
                  <a:pt x="36" y="12203"/>
                </a:cubicBezTo>
                <a:cubicBezTo>
                  <a:pt x="1" y="12044"/>
                  <a:pt x="125" y="11974"/>
                  <a:pt x="248" y="11938"/>
                </a:cubicBezTo>
                <a:cubicBezTo>
                  <a:pt x="2282" y="11266"/>
                  <a:pt x="4051" y="10081"/>
                  <a:pt x="5925" y="9091"/>
                </a:cubicBezTo>
                <a:cubicBezTo>
                  <a:pt x="8384" y="7782"/>
                  <a:pt x="10913" y="6579"/>
                  <a:pt x="13371" y="5218"/>
                </a:cubicBezTo>
                <a:cubicBezTo>
                  <a:pt x="16413" y="3537"/>
                  <a:pt x="19614" y="2193"/>
                  <a:pt x="22904" y="1044"/>
                </a:cubicBezTo>
                <a:cubicBezTo>
                  <a:pt x="24566" y="478"/>
                  <a:pt x="26246" y="0"/>
                  <a:pt x="28015" y="89"/>
                </a:cubicBezTo>
                <a:cubicBezTo>
                  <a:pt x="30721" y="230"/>
                  <a:pt x="33250" y="920"/>
                  <a:pt x="35390" y="2689"/>
                </a:cubicBezTo>
                <a:cubicBezTo>
                  <a:pt x="36610" y="3679"/>
                  <a:pt x="37389" y="4988"/>
                  <a:pt x="37937" y="6438"/>
                </a:cubicBezTo>
                <a:cubicBezTo>
                  <a:pt x="38291" y="7322"/>
                  <a:pt x="38609" y="8206"/>
                  <a:pt x="38910" y="9108"/>
                </a:cubicBezTo>
                <a:cubicBezTo>
                  <a:pt x="39334" y="10435"/>
                  <a:pt x="40148" y="11531"/>
                  <a:pt x="41067" y="12539"/>
                </a:cubicBezTo>
                <a:cubicBezTo>
                  <a:pt x="41598" y="13123"/>
                  <a:pt x="42181" y="13671"/>
                  <a:pt x="42783" y="14202"/>
                </a:cubicBezTo>
                <a:cubicBezTo>
                  <a:pt x="44410" y="15617"/>
                  <a:pt x="45400" y="17456"/>
                  <a:pt x="46108" y="19472"/>
                </a:cubicBezTo>
                <a:cubicBezTo>
                  <a:pt x="46992" y="22054"/>
                  <a:pt x="47558" y="24690"/>
                  <a:pt x="47682" y="27431"/>
                </a:cubicBezTo>
                <a:cubicBezTo>
                  <a:pt x="47770" y="29111"/>
                  <a:pt x="47611" y="30774"/>
                  <a:pt x="47399" y="32418"/>
                </a:cubicBezTo>
                <a:cubicBezTo>
                  <a:pt x="47116" y="34717"/>
                  <a:pt x="46744" y="36981"/>
                  <a:pt x="46267" y="39245"/>
                </a:cubicBezTo>
                <a:cubicBezTo>
                  <a:pt x="46055" y="40235"/>
                  <a:pt x="45772" y="41208"/>
                  <a:pt x="45383" y="42145"/>
                </a:cubicBezTo>
                <a:cubicBezTo>
                  <a:pt x="45100" y="42853"/>
                  <a:pt x="44675" y="43472"/>
                  <a:pt x="44109" y="44002"/>
                </a:cubicBezTo>
                <a:cubicBezTo>
                  <a:pt x="44021" y="44002"/>
                  <a:pt x="43915" y="44002"/>
                  <a:pt x="43809" y="440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3" name="Google Shape;613;p33"/>
          <p:cNvGrpSpPr/>
          <p:nvPr/>
        </p:nvGrpSpPr>
        <p:grpSpPr>
          <a:xfrm rot="-7499690">
            <a:off x="8232131" y="4599485"/>
            <a:ext cx="368361" cy="462248"/>
            <a:chOff x="3216212" y="4248000"/>
            <a:chExt cx="368363" cy="462250"/>
          </a:xfrm>
        </p:grpSpPr>
        <p:sp>
          <p:nvSpPr>
            <p:cNvPr id="614" name="Google Shape;614;p33"/>
            <p:cNvSpPr/>
            <p:nvPr/>
          </p:nvSpPr>
          <p:spPr>
            <a:xfrm>
              <a:off x="3376650" y="4627525"/>
              <a:ext cx="207925" cy="82725"/>
            </a:xfrm>
            <a:custGeom>
              <a:avLst/>
              <a:gdLst/>
              <a:ahLst/>
              <a:cxnLst/>
              <a:rect l="l" t="t" r="r" b="b"/>
              <a:pathLst>
                <a:path w="8317" h="3309" extrusionOk="0">
                  <a:moveTo>
                    <a:pt x="5107" y="0"/>
                  </a:moveTo>
                  <a:cubicBezTo>
                    <a:pt x="4840" y="0"/>
                    <a:pt x="4578" y="46"/>
                    <a:pt x="4341" y="150"/>
                  </a:cubicBezTo>
                  <a:lnTo>
                    <a:pt x="4141" y="150"/>
                  </a:lnTo>
                  <a:cubicBezTo>
                    <a:pt x="4123" y="149"/>
                    <a:pt x="4106" y="149"/>
                    <a:pt x="4088" y="149"/>
                  </a:cubicBezTo>
                  <a:cubicBezTo>
                    <a:pt x="2672" y="149"/>
                    <a:pt x="1" y="2758"/>
                    <a:pt x="2373" y="3252"/>
                  </a:cubicBezTo>
                  <a:cubicBezTo>
                    <a:pt x="2537" y="3291"/>
                    <a:pt x="2686" y="3309"/>
                    <a:pt x="2824" y="3309"/>
                  </a:cubicBezTo>
                  <a:cubicBezTo>
                    <a:pt x="3389" y="3309"/>
                    <a:pt x="3785" y="3020"/>
                    <a:pt x="4374" y="2752"/>
                  </a:cubicBezTo>
                  <a:cubicBezTo>
                    <a:pt x="4975" y="2485"/>
                    <a:pt x="5642" y="2485"/>
                    <a:pt x="6242" y="2285"/>
                  </a:cubicBezTo>
                  <a:cubicBezTo>
                    <a:pt x="8316" y="1517"/>
                    <a:pt x="6639" y="0"/>
                    <a:pt x="51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3216212" y="4448303"/>
              <a:ext cx="89625" cy="60975"/>
            </a:xfrm>
            <a:custGeom>
              <a:avLst/>
              <a:gdLst/>
              <a:ahLst/>
              <a:cxnLst/>
              <a:rect l="l" t="t" r="r" b="b"/>
              <a:pathLst>
                <a:path w="3585" h="2439" extrusionOk="0">
                  <a:moveTo>
                    <a:pt x="1535" y="1"/>
                  </a:moveTo>
                  <a:cubicBezTo>
                    <a:pt x="948" y="1"/>
                    <a:pt x="389" y="211"/>
                    <a:pt x="234" y="738"/>
                  </a:cubicBezTo>
                  <a:cubicBezTo>
                    <a:pt x="0" y="1405"/>
                    <a:pt x="501" y="2072"/>
                    <a:pt x="1101" y="2306"/>
                  </a:cubicBezTo>
                  <a:cubicBezTo>
                    <a:pt x="1317" y="2392"/>
                    <a:pt x="1592" y="2438"/>
                    <a:pt x="1876" y="2438"/>
                  </a:cubicBezTo>
                  <a:cubicBezTo>
                    <a:pt x="2689" y="2438"/>
                    <a:pt x="3584" y="2061"/>
                    <a:pt x="3436" y="1172"/>
                  </a:cubicBezTo>
                  <a:cubicBezTo>
                    <a:pt x="3303" y="504"/>
                    <a:pt x="2469" y="71"/>
                    <a:pt x="1668" y="4"/>
                  </a:cubicBezTo>
                  <a:cubicBezTo>
                    <a:pt x="1624" y="2"/>
                    <a:pt x="1579" y="1"/>
                    <a:pt x="15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3401775" y="4248000"/>
              <a:ext cx="132600" cy="91100"/>
            </a:xfrm>
            <a:custGeom>
              <a:avLst/>
              <a:gdLst/>
              <a:ahLst/>
              <a:cxnLst/>
              <a:rect l="l" t="t" r="r" b="b"/>
              <a:pathLst>
                <a:path w="5304" h="3644" extrusionOk="0">
                  <a:moveTo>
                    <a:pt x="4135" y="1"/>
                  </a:moveTo>
                  <a:cubicBezTo>
                    <a:pt x="2923" y="1"/>
                    <a:pt x="373" y="328"/>
                    <a:pt x="67" y="1221"/>
                  </a:cubicBezTo>
                  <a:cubicBezTo>
                    <a:pt x="0" y="1488"/>
                    <a:pt x="100" y="1788"/>
                    <a:pt x="467" y="2155"/>
                  </a:cubicBezTo>
                  <a:cubicBezTo>
                    <a:pt x="1034" y="2722"/>
                    <a:pt x="2268" y="2822"/>
                    <a:pt x="3002" y="3089"/>
                  </a:cubicBezTo>
                  <a:cubicBezTo>
                    <a:pt x="3578" y="3300"/>
                    <a:pt x="4142" y="3643"/>
                    <a:pt x="4556" y="3643"/>
                  </a:cubicBezTo>
                  <a:cubicBezTo>
                    <a:pt x="4862" y="3643"/>
                    <a:pt x="5085" y="3456"/>
                    <a:pt x="5171" y="2889"/>
                  </a:cubicBezTo>
                  <a:cubicBezTo>
                    <a:pt x="5304" y="2121"/>
                    <a:pt x="5070" y="787"/>
                    <a:pt x="4770" y="87"/>
                  </a:cubicBezTo>
                  <a:cubicBezTo>
                    <a:pt x="4755" y="32"/>
                    <a:pt x="4508" y="1"/>
                    <a:pt x="41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33"/>
          <p:cNvGrpSpPr/>
          <p:nvPr/>
        </p:nvGrpSpPr>
        <p:grpSpPr>
          <a:xfrm rot="-3734760">
            <a:off x="484516" y="798850"/>
            <a:ext cx="456952" cy="145251"/>
            <a:chOff x="5532421" y="4611925"/>
            <a:chExt cx="456929" cy="145244"/>
          </a:xfrm>
        </p:grpSpPr>
        <p:sp>
          <p:nvSpPr>
            <p:cNvPr id="618" name="Google Shape;618;p33"/>
            <p:cNvSpPr/>
            <p:nvPr/>
          </p:nvSpPr>
          <p:spPr>
            <a:xfrm>
              <a:off x="5532421" y="4660544"/>
              <a:ext cx="139600" cy="96625"/>
            </a:xfrm>
            <a:custGeom>
              <a:avLst/>
              <a:gdLst/>
              <a:ahLst/>
              <a:cxnLst/>
              <a:rect l="l" t="t" r="r" b="b"/>
              <a:pathLst>
                <a:path w="5584" h="3865" extrusionOk="0">
                  <a:moveTo>
                    <a:pt x="2655" y="1"/>
                  </a:moveTo>
                  <a:cubicBezTo>
                    <a:pt x="0" y="1"/>
                    <a:pt x="1868" y="3865"/>
                    <a:pt x="3582" y="3865"/>
                  </a:cubicBezTo>
                  <a:cubicBezTo>
                    <a:pt x="3913" y="3865"/>
                    <a:pt x="4238" y="3721"/>
                    <a:pt x="4524" y="3377"/>
                  </a:cubicBezTo>
                  <a:cubicBezTo>
                    <a:pt x="5583" y="2119"/>
                    <a:pt x="4311" y="7"/>
                    <a:pt x="2890" y="7"/>
                  </a:cubicBezTo>
                  <a:cubicBezTo>
                    <a:pt x="2878" y="7"/>
                    <a:pt x="2867" y="7"/>
                    <a:pt x="2856" y="7"/>
                  </a:cubicBezTo>
                  <a:cubicBezTo>
                    <a:pt x="2787" y="3"/>
                    <a:pt x="2720" y="1"/>
                    <a:pt x="2655"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5876600" y="4611925"/>
              <a:ext cx="112750" cy="112350"/>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0" name="Google Shape;620;p33"/>
          <p:cNvSpPr/>
          <p:nvPr/>
        </p:nvSpPr>
        <p:spPr>
          <a:xfrm rot="-7718783">
            <a:off x="8636276" y="2930390"/>
            <a:ext cx="1194252" cy="1100054"/>
          </a:xfrm>
          <a:custGeom>
            <a:avLst/>
            <a:gdLst/>
            <a:ahLst/>
            <a:cxnLst/>
            <a:rect l="l" t="t" r="r" b="b"/>
            <a:pathLst>
              <a:path w="47771" h="44003" extrusionOk="0">
                <a:moveTo>
                  <a:pt x="43809" y="44002"/>
                </a:moveTo>
                <a:cubicBezTo>
                  <a:pt x="45011" y="41880"/>
                  <a:pt x="45082" y="39457"/>
                  <a:pt x="45559" y="37158"/>
                </a:cubicBezTo>
                <a:cubicBezTo>
                  <a:pt x="45913" y="35531"/>
                  <a:pt x="46108" y="33869"/>
                  <a:pt x="46391" y="32241"/>
                </a:cubicBezTo>
                <a:cubicBezTo>
                  <a:pt x="47045" y="28333"/>
                  <a:pt x="46762" y="24495"/>
                  <a:pt x="45612" y="20710"/>
                </a:cubicBezTo>
                <a:cubicBezTo>
                  <a:pt x="45188" y="19331"/>
                  <a:pt x="44746" y="17951"/>
                  <a:pt x="43968" y="16713"/>
                </a:cubicBezTo>
                <a:cubicBezTo>
                  <a:pt x="43508" y="16006"/>
                  <a:pt x="42977" y="15369"/>
                  <a:pt x="42358" y="14803"/>
                </a:cubicBezTo>
                <a:cubicBezTo>
                  <a:pt x="41350" y="13884"/>
                  <a:pt x="40431" y="12911"/>
                  <a:pt x="39617" y="11850"/>
                </a:cubicBezTo>
                <a:cubicBezTo>
                  <a:pt x="38945" y="10965"/>
                  <a:pt x="38503" y="9993"/>
                  <a:pt x="38167" y="8967"/>
                </a:cubicBezTo>
                <a:cubicBezTo>
                  <a:pt x="37866" y="7994"/>
                  <a:pt x="37512" y="7057"/>
                  <a:pt x="37123" y="6120"/>
                </a:cubicBezTo>
                <a:cubicBezTo>
                  <a:pt x="36098" y="3697"/>
                  <a:pt x="34240" y="2246"/>
                  <a:pt x="31800" y="1468"/>
                </a:cubicBezTo>
                <a:cubicBezTo>
                  <a:pt x="30420" y="1026"/>
                  <a:pt x="29023" y="725"/>
                  <a:pt x="27573" y="796"/>
                </a:cubicBezTo>
                <a:cubicBezTo>
                  <a:pt x="25946" y="885"/>
                  <a:pt x="24407" y="1344"/>
                  <a:pt x="22904" y="1893"/>
                </a:cubicBezTo>
                <a:cubicBezTo>
                  <a:pt x="19597" y="3095"/>
                  <a:pt x="16395" y="4528"/>
                  <a:pt x="13300" y="6243"/>
                </a:cubicBezTo>
                <a:cubicBezTo>
                  <a:pt x="11408" y="7287"/>
                  <a:pt x="9427" y="8189"/>
                  <a:pt x="7517" y="9179"/>
                </a:cubicBezTo>
                <a:cubicBezTo>
                  <a:pt x="5766" y="10099"/>
                  <a:pt x="3962" y="10948"/>
                  <a:pt x="2211" y="11832"/>
                </a:cubicBezTo>
                <a:cubicBezTo>
                  <a:pt x="1628" y="12115"/>
                  <a:pt x="991" y="12257"/>
                  <a:pt x="354" y="12327"/>
                </a:cubicBezTo>
                <a:cubicBezTo>
                  <a:pt x="248" y="12327"/>
                  <a:pt x="89" y="12380"/>
                  <a:pt x="36" y="12203"/>
                </a:cubicBezTo>
                <a:cubicBezTo>
                  <a:pt x="1" y="12044"/>
                  <a:pt x="125" y="11974"/>
                  <a:pt x="248" y="11938"/>
                </a:cubicBezTo>
                <a:cubicBezTo>
                  <a:pt x="2282" y="11266"/>
                  <a:pt x="4051" y="10081"/>
                  <a:pt x="5925" y="9091"/>
                </a:cubicBezTo>
                <a:cubicBezTo>
                  <a:pt x="8384" y="7782"/>
                  <a:pt x="10913" y="6579"/>
                  <a:pt x="13371" y="5218"/>
                </a:cubicBezTo>
                <a:cubicBezTo>
                  <a:pt x="16413" y="3537"/>
                  <a:pt x="19614" y="2193"/>
                  <a:pt x="22904" y="1044"/>
                </a:cubicBezTo>
                <a:cubicBezTo>
                  <a:pt x="24566" y="478"/>
                  <a:pt x="26246" y="0"/>
                  <a:pt x="28015" y="89"/>
                </a:cubicBezTo>
                <a:cubicBezTo>
                  <a:pt x="30721" y="230"/>
                  <a:pt x="33250" y="920"/>
                  <a:pt x="35390" y="2689"/>
                </a:cubicBezTo>
                <a:cubicBezTo>
                  <a:pt x="36610" y="3679"/>
                  <a:pt x="37389" y="4988"/>
                  <a:pt x="37937" y="6438"/>
                </a:cubicBezTo>
                <a:cubicBezTo>
                  <a:pt x="38291" y="7322"/>
                  <a:pt x="38609" y="8206"/>
                  <a:pt x="38910" y="9108"/>
                </a:cubicBezTo>
                <a:cubicBezTo>
                  <a:pt x="39334" y="10435"/>
                  <a:pt x="40148" y="11531"/>
                  <a:pt x="41067" y="12539"/>
                </a:cubicBezTo>
                <a:cubicBezTo>
                  <a:pt x="41598" y="13123"/>
                  <a:pt x="42181" y="13671"/>
                  <a:pt x="42783" y="14202"/>
                </a:cubicBezTo>
                <a:cubicBezTo>
                  <a:pt x="44410" y="15617"/>
                  <a:pt x="45400" y="17456"/>
                  <a:pt x="46108" y="19472"/>
                </a:cubicBezTo>
                <a:cubicBezTo>
                  <a:pt x="46992" y="22054"/>
                  <a:pt x="47558" y="24690"/>
                  <a:pt x="47682" y="27431"/>
                </a:cubicBezTo>
                <a:cubicBezTo>
                  <a:pt x="47770" y="29111"/>
                  <a:pt x="47611" y="30774"/>
                  <a:pt x="47399" y="32418"/>
                </a:cubicBezTo>
                <a:cubicBezTo>
                  <a:pt x="47116" y="34717"/>
                  <a:pt x="46744" y="36981"/>
                  <a:pt x="46267" y="39245"/>
                </a:cubicBezTo>
                <a:cubicBezTo>
                  <a:pt x="46055" y="40235"/>
                  <a:pt x="45772" y="41208"/>
                  <a:pt x="45383" y="42145"/>
                </a:cubicBezTo>
                <a:cubicBezTo>
                  <a:pt x="45100" y="42853"/>
                  <a:pt x="44675" y="43472"/>
                  <a:pt x="44109" y="44002"/>
                </a:cubicBezTo>
                <a:cubicBezTo>
                  <a:pt x="44021" y="44002"/>
                  <a:pt x="43915" y="44002"/>
                  <a:pt x="43809" y="440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21" name="Google Shape;621;p33"/>
          <p:cNvPicPr preferRelativeResize="0"/>
          <p:nvPr/>
        </p:nvPicPr>
        <p:blipFill>
          <a:blip r:embed="rId3">
            <a:alphaModFix/>
          </a:blip>
          <a:stretch>
            <a:fillRect/>
          </a:stretch>
        </p:blipFill>
        <p:spPr>
          <a:xfrm rot="-3490973">
            <a:off x="8244997" y="-644936"/>
            <a:ext cx="1609775" cy="1609775"/>
          </a:xfrm>
          <a:prstGeom prst="rect">
            <a:avLst/>
          </a:prstGeom>
          <a:noFill/>
          <a:ln>
            <a:noFill/>
          </a:ln>
        </p:spPr>
      </p:pic>
      <p:sp>
        <p:nvSpPr>
          <p:cNvPr id="622" name="Google Shape;622;p33"/>
          <p:cNvSpPr/>
          <p:nvPr/>
        </p:nvSpPr>
        <p:spPr>
          <a:xfrm rot="-566326">
            <a:off x="178268" y="1874684"/>
            <a:ext cx="471368" cy="3911520"/>
          </a:xfrm>
          <a:custGeom>
            <a:avLst/>
            <a:gdLst/>
            <a:ahLst/>
            <a:cxnLst/>
            <a:rect l="l" t="t" r="r" b="b"/>
            <a:pathLst>
              <a:path w="18854" h="121963" extrusionOk="0">
                <a:moveTo>
                  <a:pt x="11532" y="121944"/>
                </a:moveTo>
                <a:cubicBezTo>
                  <a:pt x="12151" y="121378"/>
                  <a:pt x="12345" y="120583"/>
                  <a:pt x="12558" y="119822"/>
                </a:cubicBezTo>
                <a:cubicBezTo>
                  <a:pt x="13442" y="116674"/>
                  <a:pt x="14256" y="113526"/>
                  <a:pt x="14698" y="110272"/>
                </a:cubicBezTo>
                <a:cubicBezTo>
                  <a:pt x="15228" y="106346"/>
                  <a:pt x="14928" y="102525"/>
                  <a:pt x="13583" y="98794"/>
                </a:cubicBezTo>
                <a:cubicBezTo>
                  <a:pt x="12646" y="96229"/>
                  <a:pt x="11656" y="93683"/>
                  <a:pt x="10630" y="91153"/>
                </a:cubicBezTo>
                <a:cubicBezTo>
                  <a:pt x="9976" y="89509"/>
                  <a:pt x="9498" y="87793"/>
                  <a:pt x="9410" y="85989"/>
                </a:cubicBezTo>
                <a:cubicBezTo>
                  <a:pt x="9339" y="83867"/>
                  <a:pt x="9905" y="81957"/>
                  <a:pt x="11214" y="80294"/>
                </a:cubicBezTo>
                <a:cubicBezTo>
                  <a:pt x="12186" y="79056"/>
                  <a:pt x="13247" y="77907"/>
                  <a:pt x="14220" y="76669"/>
                </a:cubicBezTo>
                <a:cubicBezTo>
                  <a:pt x="15759" y="74706"/>
                  <a:pt x="16838" y="72495"/>
                  <a:pt x="17351" y="70019"/>
                </a:cubicBezTo>
                <a:cubicBezTo>
                  <a:pt x="17687" y="68392"/>
                  <a:pt x="17580" y="66729"/>
                  <a:pt x="17351" y="65085"/>
                </a:cubicBezTo>
                <a:cubicBezTo>
                  <a:pt x="17032" y="62856"/>
                  <a:pt x="16502" y="60699"/>
                  <a:pt x="15317" y="58771"/>
                </a:cubicBezTo>
                <a:cubicBezTo>
                  <a:pt x="15016" y="58276"/>
                  <a:pt x="14680" y="57816"/>
                  <a:pt x="14309" y="57374"/>
                </a:cubicBezTo>
                <a:cubicBezTo>
                  <a:pt x="12646" y="55304"/>
                  <a:pt x="10736" y="53500"/>
                  <a:pt x="8914" y="51590"/>
                </a:cubicBezTo>
                <a:cubicBezTo>
                  <a:pt x="6969" y="49557"/>
                  <a:pt x="5130" y="47417"/>
                  <a:pt x="3927" y="44764"/>
                </a:cubicBezTo>
                <a:cubicBezTo>
                  <a:pt x="2813" y="42305"/>
                  <a:pt x="1929" y="39776"/>
                  <a:pt x="1380" y="37123"/>
                </a:cubicBezTo>
                <a:cubicBezTo>
                  <a:pt x="1115" y="35762"/>
                  <a:pt x="655" y="34453"/>
                  <a:pt x="478" y="33073"/>
                </a:cubicBezTo>
                <a:cubicBezTo>
                  <a:pt x="1" y="29324"/>
                  <a:pt x="797" y="25822"/>
                  <a:pt x="2424" y="22480"/>
                </a:cubicBezTo>
                <a:cubicBezTo>
                  <a:pt x="3520" y="20269"/>
                  <a:pt x="4617" y="18076"/>
                  <a:pt x="5289" y="15688"/>
                </a:cubicBezTo>
                <a:cubicBezTo>
                  <a:pt x="5908" y="13548"/>
                  <a:pt x="6262" y="11391"/>
                  <a:pt x="5943" y="9180"/>
                </a:cubicBezTo>
                <a:cubicBezTo>
                  <a:pt x="5696" y="7588"/>
                  <a:pt x="5094" y="6138"/>
                  <a:pt x="4351" y="4741"/>
                </a:cubicBezTo>
                <a:cubicBezTo>
                  <a:pt x="3786" y="3680"/>
                  <a:pt x="3167" y="2636"/>
                  <a:pt x="2548" y="1593"/>
                </a:cubicBezTo>
                <a:cubicBezTo>
                  <a:pt x="2265" y="1151"/>
                  <a:pt x="1946" y="726"/>
                  <a:pt x="1522" y="408"/>
                </a:cubicBezTo>
                <a:cubicBezTo>
                  <a:pt x="1416" y="337"/>
                  <a:pt x="1310" y="284"/>
                  <a:pt x="1398" y="142"/>
                </a:cubicBezTo>
                <a:cubicBezTo>
                  <a:pt x="1486" y="1"/>
                  <a:pt x="1610" y="72"/>
                  <a:pt x="1716" y="125"/>
                </a:cubicBezTo>
                <a:cubicBezTo>
                  <a:pt x="2088" y="355"/>
                  <a:pt x="2424" y="655"/>
                  <a:pt x="2671" y="1027"/>
                </a:cubicBezTo>
                <a:cubicBezTo>
                  <a:pt x="4086" y="3025"/>
                  <a:pt x="5377" y="5094"/>
                  <a:pt x="6155" y="7464"/>
                </a:cubicBezTo>
                <a:cubicBezTo>
                  <a:pt x="6651" y="8915"/>
                  <a:pt x="6792" y="10383"/>
                  <a:pt x="6686" y="11903"/>
                </a:cubicBezTo>
                <a:cubicBezTo>
                  <a:pt x="6456" y="15264"/>
                  <a:pt x="5289" y="18323"/>
                  <a:pt x="3839" y="21277"/>
                </a:cubicBezTo>
                <a:cubicBezTo>
                  <a:pt x="3078" y="22833"/>
                  <a:pt x="2282" y="24354"/>
                  <a:pt x="1805" y="26034"/>
                </a:cubicBezTo>
                <a:cubicBezTo>
                  <a:pt x="920" y="29112"/>
                  <a:pt x="814" y="32154"/>
                  <a:pt x="1716" y="35213"/>
                </a:cubicBezTo>
                <a:cubicBezTo>
                  <a:pt x="2141" y="36646"/>
                  <a:pt x="2406" y="38132"/>
                  <a:pt x="2830" y="39582"/>
                </a:cubicBezTo>
                <a:cubicBezTo>
                  <a:pt x="3998" y="43614"/>
                  <a:pt x="5926" y="47169"/>
                  <a:pt x="8791" y="50193"/>
                </a:cubicBezTo>
                <a:cubicBezTo>
                  <a:pt x="10135" y="51608"/>
                  <a:pt x="11603" y="52899"/>
                  <a:pt x="12894" y="54385"/>
                </a:cubicBezTo>
                <a:cubicBezTo>
                  <a:pt x="14114" y="55782"/>
                  <a:pt x="15440" y="57108"/>
                  <a:pt x="16360" y="58788"/>
                </a:cubicBezTo>
                <a:cubicBezTo>
                  <a:pt x="17492" y="60893"/>
                  <a:pt x="18005" y="63210"/>
                  <a:pt x="18306" y="65580"/>
                </a:cubicBezTo>
                <a:cubicBezTo>
                  <a:pt x="18854" y="69948"/>
                  <a:pt x="17545" y="73751"/>
                  <a:pt x="14963" y="77164"/>
                </a:cubicBezTo>
                <a:cubicBezTo>
                  <a:pt x="14114" y="78278"/>
                  <a:pt x="13194" y="79357"/>
                  <a:pt x="12292" y="80436"/>
                </a:cubicBezTo>
                <a:cubicBezTo>
                  <a:pt x="10400" y="82664"/>
                  <a:pt x="9976" y="85211"/>
                  <a:pt x="10648" y="88023"/>
                </a:cubicBezTo>
                <a:cubicBezTo>
                  <a:pt x="11125" y="89986"/>
                  <a:pt x="11939" y="91790"/>
                  <a:pt x="12699" y="93612"/>
                </a:cubicBezTo>
                <a:cubicBezTo>
                  <a:pt x="13796" y="96176"/>
                  <a:pt x="14680" y="98811"/>
                  <a:pt x="15405" y="101500"/>
                </a:cubicBezTo>
                <a:cubicBezTo>
                  <a:pt x="15900" y="103304"/>
                  <a:pt x="15953" y="105161"/>
                  <a:pt x="15900" y="107018"/>
                </a:cubicBezTo>
                <a:cubicBezTo>
                  <a:pt x="15847" y="108945"/>
                  <a:pt x="15617" y="110855"/>
                  <a:pt x="15211" y="112730"/>
                </a:cubicBezTo>
                <a:cubicBezTo>
                  <a:pt x="14645" y="115383"/>
                  <a:pt x="14079" y="118036"/>
                  <a:pt x="12929" y="120494"/>
                </a:cubicBezTo>
                <a:cubicBezTo>
                  <a:pt x="12664" y="121060"/>
                  <a:pt x="12381" y="121626"/>
                  <a:pt x="11833" y="121962"/>
                </a:cubicBezTo>
                <a:cubicBezTo>
                  <a:pt x="11744" y="121962"/>
                  <a:pt x="11638" y="121944"/>
                  <a:pt x="11532" y="12194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2">
    <p:spTree>
      <p:nvGrpSpPr>
        <p:cNvPr id="1" name="Shape 623"/>
        <p:cNvGrpSpPr/>
        <p:nvPr/>
      </p:nvGrpSpPr>
      <p:grpSpPr>
        <a:xfrm>
          <a:off x="0" y="0"/>
          <a:ext cx="0" cy="0"/>
          <a:chOff x="0" y="0"/>
          <a:chExt cx="0" cy="0"/>
        </a:xfrm>
      </p:grpSpPr>
      <p:pic>
        <p:nvPicPr>
          <p:cNvPr id="624" name="Google Shape;624;p34"/>
          <p:cNvPicPr preferRelativeResize="0"/>
          <p:nvPr/>
        </p:nvPicPr>
        <p:blipFill>
          <a:blip r:embed="rId2">
            <a:alphaModFix amt="69000"/>
          </a:blip>
          <a:stretch>
            <a:fillRect/>
          </a:stretch>
        </p:blipFill>
        <p:spPr>
          <a:xfrm>
            <a:off x="0" y="0"/>
            <a:ext cx="9144000" cy="5143500"/>
          </a:xfrm>
          <a:prstGeom prst="rect">
            <a:avLst/>
          </a:prstGeom>
          <a:noFill/>
          <a:ln>
            <a:noFill/>
          </a:ln>
        </p:spPr>
      </p:pic>
      <p:sp>
        <p:nvSpPr>
          <p:cNvPr id="625" name="Google Shape;625;p34"/>
          <p:cNvSpPr/>
          <p:nvPr/>
        </p:nvSpPr>
        <p:spPr>
          <a:xfrm rot="-2700000">
            <a:off x="7739222" y="-914844"/>
            <a:ext cx="1678834" cy="1581560"/>
          </a:xfrm>
          <a:custGeom>
            <a:avLst/>
            <a:gdLst/>
            <a:ahLst/>
            <a:cxnLst/>
            <a:rect l="l" t="t" r="r" b="b"/>
            <a:pathLst>
              <a:path w="67154" h="63263" extrusionOk="0">
                <a:moveTo>
                  <a:pt x="177" y="19543"/>
                </a:moveTo>
                <a:cubicBezTo>
                  <a:pt x="354" y="16766"/>
                  <a:pt x="708" y="12787"/>
                  <a:pt x="2299" y="9020"/>
                </a:cubicBezTo>
                <a:cubicBezTo>
                  <a:pt x="3343" y="6562"/>
                  <a:pt x="4457" y="4139"/>
                  <a:pt x="6102" y="1999"/>
                </a:cubicBezTo>
                <a:cubicBezTo>
                  <a:pt x="6685" y="1256"/>
                  <a:pt x="7357" y="619"/>
                  <a:pt x="8171" y="142"/>
                </a:cubicBezTo>
                <a:cubicBezTo>
                  <a:pt x="8242" y="106"/>
                  <a:pt x="8330" y="0"/>
                  <a:pt x="8419" y="89"/>
                </a:cubicBezTo>
                <a:cubicBezTo>
                  <a:pt x="8489" y="177"/>
                  <a:pt x="8383" y="230"/>
                  <a:pt x="8348" y="283"/>
                </a:cubicBezTo>
                <a:cubicBezTo>
                  <a:pt x="6827" y="1734"/>
                  <a:pt x="5872" y="3555"/>
                  <a:pt x="4952" y="5395"/>
                </a:cubicBezTo>
                <a:cubicBezTo>
                  <a:pt x="3785" y="7764"/>
                  <a:pt x="2759" y="10223"/>
                  <a:pt x="2122" y="12823"/>
                </a:cubicBezTo>
                <a:cubicBezTo>
                  <a:pt x="1680" y="14591"/>
                  <a:pt x="1503" y="16395"/>
                  <a:pt x="1309" y="18217"/>
                </a:cubicBezTo>
                <a:cubicBezTo>
                  <a:pt x="1220" y="19083"/>
                  <a:pt x="1132" y="19950"/>
                  <a:pt x="1132" y="20817"/>
                </a:cubicBezTo>
                <a:cubicBezTo>
                  <a:pt x="1097" y="24354"/>
                  <a:pt x="2511" y="27113"/>
                  <a:pt x="5430" y="29129"/>
                </a:cubicBezTo>
                <a:cubicBezTo>
                  <a:pt x="7163" y="30314"/>
                  <a:pt x="9091" y="31145"/>
                  <a:pt x="10965" y="32082"/>
                </a:cubicBezTo>
                <a:cubicBezTo>
                  <a:pt x="11779" y="32489"/>
                  <a:pt x="12610" y="32861"/>
                  <a:pt x="13441" y="33250"/>
                </a:cubicBezTo>
                <a:cubicBezTo>
                  <a:pt x="15316" y="34116"/>
                  <a:pt x="16642" y="35602"/>
                  <a:pt x="17863" y="37229"/>
                </a:cubicBezTo>
                <a:cubicBezTo>
                  <a:pt x="18535" y="38131"/>
                  <a:pt x="19083" y="39121"/>
                  <a:pt x="19437" y="40200"/>
                </a:cubicBezTo>
                <a:cubicBezTo>
                  <a:pt x="20215" y="42517"/>
                  <a:pt x="20958" y="44869"/>
                  <a:pt x="21453" y="47257"/>
                </a:cubicBezTo>
                <a:cubicBezTo>
                  <a:pt x="21807" y="49061"/>
                  <a:pt x="22514" y="50705"/>
                  <a:pt x="23363" y="52297"/>
                </a:cubicBezTo>
                <a:cubicBezTo>
                  <a:pt x="24407" y="54225"/>
                  <a:pt x="26016" y="55498"/>
                  <a:pt x="28050" y="56277"/>
                </a:cubicBezTo>
                <a:cubicBezTo>
                  <a:pt x="31357" y="57550"/>
                  <a:pt x="34753" y="58275"/>
                  <a:pt x="38308" y="58116"/>
                </a:cubicBezTo>
                <a:cubicBezTo>
                  <a:pt x="40306" y="58045"/>
                  <a:pt x="42269" y="57780"/>
                  <a:pt x="44268" y="57638"/>
                </a:cubicBezTo>
                <a:cubicBezTo>
                  <a:pt x="45930" y="57532"/>
                  <a:pt x="47593" y="57408"/>
                  <a:pt x="49255" y="57355"/>
                </a:cubicBezTo>
                <a:cubicBezTo>
                  <a:pt x="51430" y="57285"/>
                  <a:pt x="53606" y="57267"/>
                  <a:pt x="55764" y="57391"/>
                </a:cubicBezTo>
                <a:cubicBezTo>
                  <a:pt x="57391" y="57479"/>
                  <a:pt x="59018" y="57532"/>
                  <a:pt x="60627" y="57886"/>
                </a:cubicBezTo>
                <a:cubicBezTo>
                  <a:pt x="61688" y="58116"/>
                  <a:pt x="62679" y="58558"/>
                  <a:pt x="63545" y="59212"/>
                </a:cubicBezTo>
                <a:cubicBezTo>
                  <a:pt x="64677" y="60097"/>
                  <a:pt x="65703" y="61069"/>
                  <a:pt x="66481" y="62272"/>
                </a:cubicBezTo>
                <a:cubicBezTo>
                  <a:pt x="66640" y="62520"/>
                  <a:pt x="66817" y="62732"/>
                  <a:pt x="67029" y="62926"/>
                </a:cubicBezTo>
                <a:cubicBezTo>
                  <a:pt x="67100" y="62997"/>
                  <a:pt x="67153" y="63086"/>
                  <a:pt x="67100" y="63174"/>
                </a:cubicBezTo>
                <a:cubicBezTo>
                  <a:pt x="67012" y="63262"/>
                  <a:pt x="66906" y="63227"/>
                  <a:pt x="66817" y="63174"/>
                </a:cubicBezTo>
                <a:cubicBezTo>
                  <a:pt x="66570" y="62962"/>
                  <a:pt x="66357" y="62714"/>
                  <a:pt x="66145" y="62484"/>
                </a:cubicBezTo>
                <a:cubicBezTo>
                  <a:pt x="64589" y="60857"/>
                  <a:pt x="62944" y="59372"/>
                  <a:pt x="60662" y="58806"/>
                </a:cubicBezTo>
                <a:cubicBezTo>
                  <a:pt x="59707" y="58576"/>
                  <a:pt x="58735" y="58523"/>
                  <a:pt x="57762" y="58452"/>
                </a:cubicBezTo>
                <a:cubicBezTo>
                  <a:pt x="55710" y="58310"/>
                  <a:pt x="53659" y="58310"/>
                  <a:pt x="51607" y="58363"/>
                </a:cubicBezTo>
                <a:cubicBezTo>
                  <a:pt x="49467" y="58416"/>
                  <a:pt x="47345" y="58593"/>
                  <a:pt x="45223" y="58788"/>
                </a:cubicBezTo>
                <a:cubicBezTo>
                  <a:pt x="42252" y="59053"/>
                  <a:pt x="39280" y="59495"/>
                  <a:pt x="36291" y="59354"/>
                </a:cubicBezTo>
                <a:cubicBezTo>
                  <a:pt x="32577" y="59177"/>
                  <a:pt x="29040" y="58257"/>
                  <a:pt x="25751" y="56489"/>
                </a:cubicBezTo>
                <a:cubicBezTo>
                  <a:pt x="24796" y="55976"/>
                  <a:pt x="24017" y="55233"/>
                  <a:pt x="23398" y="54366"/>
                </a:cubicBezTo>
                <a:cubicBezTo>
                  <a:pt x="22125" y="52545"/>
                  <a:pt x="21099" y="50599"/>
                  <a:pt x="20657" y="48389"/>
                </a:cubicBezTo>
                <a:cubicBezTo>
                  <a:pt x="20162" y="45842"/>
                  <a:pt x="19472" y="43313"/>
                  <a:pt x="18676" y="40837"/>
                </a:cubicBezTo>
                <a:cubicBezTo>
                  <a:pt x="17898" y="38396"/>
                  <a:pt x="16359" y="36433"/>
                  <a:pt x="14343" y="34841"/>
                </a:cubicBezTo>
                <a:cubicBezTo>
                  <a:pt x="13724" y="34364"/>
                  <a:pt x="12999" y="34045"/>
                  <a:pt x="12309" y="33709"/>
                </a:cubicBezTo>
                <a:cubicBezTo>
                  <a:pt x="10505" y="32825"/>
                  <a:pt x="8684" y="31976"/>
                  <a:pt x="6898" y="31074"/>
                </a:cubicBezTo>
                <a:cubicBezTo>
                  <a:pt x="5677" y="30455"/>
                  <a:pt x="4528" y="29695"/>
                  <a:pt x="3484" y="28775"/>
                </a:cubicBezTo>
                <a:cubicBezTo>
                  <a:pt x="1327" y="26865"/>
                  <a:pt x="0" y="23841"/>
                  <a:pt x="177" y="195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34"/>
          <p:cNvGrpSpPr/>
          <p:nvPr/>
        </p:nvGrpSpPr>
        <p:grpSpPr>
          <a:xfrm rot="3300310">
            <a:off x="554015" y="614012"/>
            <a:ext cx="318161" cy="261277"/>
            <a:chOff x="3216212" y="4248000"/>
            <a:chExt cx="318163" cy="261278"/>
          </a:xfrm>
        </p:grpSpPr>
        <p:sp>
          <p:nvSpPr>
            <p:cNvPr id="627" name="Google Shape;627;p34"/>
            <p:cNvSpPr/>
            <p:nvPr/>
          </p:nvSpPr>
          <p:spPr>
            <a:xfrm>
              <a:off x="3216212" y="4448303"/>
              <a:ext cx="89625" cy="60975"/>
            </a:xfrm>
            <a:custGeom>
              <a:avLst/>
              <a:gdLst/>
              <a:ahLst/>
              <a:cxnLst/>
              <a:rect l="l" t="t" r="r" b="b"/>
              <a:pathLst>
                <a:path w="3585" h="2439" extrusionOk="0">
                  <a:moveTo>
                    <a:pt x="1535" y="1"/>
                  </a:moveTo>
                  <a:cubicBezTo>
                    <a:pt x="948" y="1"/>
                    <a:pt x="389" y="211"/>
                    <a:pt x="234" y="738"/>
                  </a:cubicBezTo>
                  <a:cubicBezTo>
                    <a:pt x="0" y="1405"/>
                    <a:pt x="501" y="2072"/>
                    <a:pt x="1101" y="2306"/>
                  </a:cubicBezTo>
                  <a:cubicBezTo>
                    <a:pt x="1317" y="2392"/>
                    <a:pt x="1592" y="2438"/>
                    <a:pt x="1876" y="2438"/>
                  </a:cubicBezTo>
                  <a:cubicBezTo>
                    <a:pt x="2689" y="2438"/>
                    <a:pt x="3584" y="2061"/>
                    <a:pt x="3436" y="1172"/>
                  </a:cubicBezTo>
                  <a:cubicBezTo>
                    <a:pt x="3303" y="504"/>
                    <a:pt x="2469" y="71"/>
                    <a:pt x="1668" y="4"/>
                  </a:cubicBezTo>
                  <a:cubicBezTo>
                    <a:pt x="1624" y="2"/>
                    <a:pt x="1579" y="1"/>
                    <a:pt x="15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4"/>
            <p:cNvSpPr/>
            <p:nvPr/>
          </p:nvSpPr>
          <p:spPr>
            <a:xfrm>
              <a:off x="3401775" y="4248000"/>
              <a:ext cx="132600" cy="91100"/>
            </a:xfrm>
            <a:custGeom>
              <a:avLst/>
              <a:gdLst/>
              <a:ahLst/>
              <a:cxnLst/>
              <a:rect l="l" t="t" r="r" b="b"/>
              <a:pathLst>
                <a:path w="5304" h="3644" extrusionOk="0">
                  <a:moveTo>
                    <a:pt x="4135" y="1"/>
                  </a:moveTo>
                  <a:cubicBezTo>
                    <a:pt x="2923" y="1"/>
                    <a:pt x="373" y="328"/>
                    <a:pt x="67" y="1221"/>
                  </a:cubicBezTo>
                  <a:cubicBezTo>
                    <a:pt x="0" y="1488"/>
                    <a:pt x="100" y="1788"/>
                    <a:pt x="467" y="2155"/>
                  </a:cubicBezTo>
                  <a:cubicBezTo>
                    <a:pt x="1034" y="2722"/>
                    <a:pt x="2268" y="2822"/>
                    <a:pt x="3002" y="3089"/>
                  </a:cubicBezTo>
                  <a:cubicBezTo>
                    <a:pt x="3578" y="3300"/>
                    <a:pt x="4142" y="3643"/>
                    <a:pt x="4556" y="3643"/>
                  </a:cubicBezTo>
                  <a:cubicBezTo>
                    <a:pt x="4862" y="3643"/>
                    <a:pt x="5085" y="3456"/>
                    <a:pt x="5171" y="2889"/>
                  </a:cubicBezTo>
                  <a:cubicBezTo>
                    <a:pt x="5304" y="2121"/>
                    <a:pt x="5070" y="787"/>
                    <a:pt x="4770" y="87"/>
                  </a:cubicBezTo>
                  <a:cubicBezTo>
                    <a:pt x="4755" y="32"/>
                    <a:pt x="4508" y="1"/>
                    <a:pt x="41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34"/>
          <p:cNvGrpSpPr/>
          <p:nvPr/>
        </p:nvGrpSpPr>
        <p:grpSpPr>
          <a:xfrm>
            <a:off x="8319100" y="3938950"/>
            <a:ext cx="385300" cy="327800"/>
            <a:chOff x="5399025" y="3309475"/>
            <a:chExt cx="385300" cy="327800"/>
          </a:xfrm>
        </p:grpSpPr>
        <p:sp>
          <p:nvSpPr>
            <p:cNvPr id="630" name="Google Shape;630;p34"/>
            <p:cNvSpPr/>
            <p:nvPr/>
          </p:nvSpPr>
          <p:spPr>
            <a:xfrm>
              <a:off x="5399025" y="3397875"/>
              <a:ext cx="67575" cy="52550"/>
            </a:xfrm>
            <a:custGeom>
              <a:avLst/>
              <a:gdLst/>
              <a:ahLst/>
              <a:cxnLst/>
              <a:rect l="l" t="t" r="r" b="b"/>
              <a:pathLst>
                <a:path w="2703" h="2102" extrusionOk="0">
                  <a:moveTo>
                    <a:pt x="1368" y="0"/>
                  </a:moveTo>
                  <a:cubicBezTo>
                    <a:pt x="1" y="0"/>
                    <a:pt x="1" y="2102"/>
                    <a:pt x="1368" y="2102"/>
                  </a:cubicBezTo>
                  <a:cubicBezTo>
                    <a:pt x="2702" y="2102"/>
                    <a:pt x="2702" y="0"/>
                    <a:pt x="1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4"/>
            <p:cNvSpPr/>
            <p:nvPr/>
          </p:nvSpPr>
          <p:spPr>
            <a:xfrm>
              <a:off x="5661250" y="3309475"/>
              <a:ext cx="123075" cy="58575"/>
            </a:xfrm>
            <a:custGeom>
              <a:avLst/>
              <a:gdLst/>
              <a:ahLst/>
              <a:cxnLst/>
              <a:rect l="l" t="t" r="r" b="b"/>
              <a:pathLst>
                <a:path w="4923" h="2343" extrusionOk="0">
                  <a:moveTo>
                    <a:pt x="2020" y="1"/>
                  </a:moveTo>
                  <a:lnTo>
                    <a:pt x="2221" y="101"/>
                  </a:lnTo>
                  <a:cubicBezTo>
                    <a:pt x="2073" y="34"/>
                    <a:pt x="1919" y="4"/>
                    <a:pt x="1766" y="4"/>
                  </a:cubicBezTo>
                  <a:cubicBezTo>
                    <a:pt x="853" y="4"/>
                    <a:pt x="0" y="1078"/>
                    <a:pt x="886" y="1735"/>
                  </a:cubicBezTo>
                  <a:cubicBezTo>
                    <a:pt x="1257" y="1982"/>
                    <a:pt x="3025" y="2343"/>
                    <a:pt x="3658" y="2343"/>
                  </a:cubicBezTo>
                  <a:cubicBezTo>
                    <a:pt x="3710" y="2343"/>
                    <a:pt x="3753" y="2341"/>
                    <a:pt x="3788" y="2336"/>
                  </a:cubicBezTo>
                  <a:cubicBezTo>
                    <a:pt x="4789" y="2202"/>
                    <a:pt x="4923" y="1001"/>
                    <a:pt x="4155" y="401"/>
                  </a:cubicBezTo>
                  <a:cubicBezTo>
                    <a:pt x="3622" y="1"/>
                    <a:pt x="2654" y="101"/>
                    <a:pt x="20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a:off x="5544726" y="3550625"/>
              <a:ext cx="194325" cy="86650"/>
            </a:xfrm>
            <a:custGeom>
              <a:avLst/>
              <a:gdLst/>
              <a:ahLst/>
              <a:cxnLst/>
              <a:rect l="l" t="t" r="r" b="b"/>
              <a:pathLst>
                <a:path w="7773" h="3466" extrusionOk="0">
                  <a:moveTo>
                    <a:pt x="4162" y="1"/>
                  </a:moveTo>
                  <a:cubicBezTo>
                    <a:pt x="3228" y="1"/>
                    <a:pt x="2191" y="149"/>
                    <a:pt x="1434" y="149"/>
                  </a:cubicBezTo>
                  <a:cubicBezTo>
                    <a:pt x="0" y="249"/>
                    <a:pt x="334" y="1317"/>
                    <a:pt x="1268" y="1750"/>
                  </a:cubicBezTo>
                  <a:cubicBezTo>
                    <a:pt x="2168" y="2151"/>
                    <a:pt x="3002" y="2384"/>
                    <a:pt x="3836" y="2951"/>
                  </a:cubicBezTo>
                  <a:cubicBezTo>
                    <a:pt x="4379" y="3294"/>
                    <a:pt x="4531" y="3466"/>
                    <a:pt x="5088" y="3466"/>
                  </a:cubicBezTo>
                  <a:cubicBezTo>
                    <a:pt x="5181" y="3466"/>
                    <a:pt x="5285" y="3461"/>
                    <a:pt x="5404" y="3452"/>
                  </a:cubicBezTo>
                  <a:cubicBezTo>
                    <a:pt x="5804" y="3418"/>
                    <a:pt x="7205" y="3285"/>
                    <a:pt x="7439" y="2851"/>
                  </a:cubicBezTo>
                  <a:cubicBezTo>
                    <a:pt x="7772" y="2284"/>
                    <a:pt x="7038" y="1784"/>
                    <a:pt x="6671" y="1283"/>
                  </a:cubicBezTo>
                  <a:cubicBezTo>
                    <a:pt x="6204" y="616"/>
                    <a:pt x="6104" y="349"/>
                    <a:pt x="5437" y="149"/>
                  </a:cubicBezTo>
                  <a:cubicBezTo>
                    <a:pt x="5070" y="38"/>
                    <a:pt x="4629" y="1"/>
                    <a:pt x="41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34"/>
          <p:cNvSpPr/>
          <p:nvPr/>
        </p:nvSpPr>
        <p:spPr>
          <a:xfrm>
            <a:off x="8334150" y="766788"/>
            <a:ext cx="193500" cy="136375"/>
          </a:xfrm>
          <a:custGeom>
            <a:avLst/>
            <a:gdLst/>
            <a:ahLst/>
            <a:cxnLst/>
            <a:rect l="l" t="t" r="r" b="b"/>
            <a:pathLst>
              <a:path w="7740" h="5455" extrusionOk="0">
                <a:moveTo>
                  <a:pt x="5539" y="1"/>
                </a:moveTo>
                <a:cubicBezTo>
                  <a:pt x="4726" y="1"/>
                  <a:pt x="4056" y="574"/>
                  <a:pt x="3336" y="948"/>
                </a:cubicBezTo>
                <a:cubicBezTo>
                  <a:pt x="2502" y="1382"/>
                  <a:pt x="1235" y="1682"/>
                  <a:pt x="568" y="2416"/>
                </a:cubicBezTo>
                <a:cubicBezTo>
                  <a:pt x="1" y="3016"/>
                  <a:pt x="101" y="3050"/>
                  <a:pt x="367" y="3817"/>
                </a:cubicBezTo>
                <a:cubicBezTo>
                  <a:pt x="712" y="4851"/>
                  <a:pt x="1169" y="5454"/>
                  <a:pt x="1854" y="5454"/>
                </a:cubicBezTo>
                <a:cubicBezTo>
                  <a:pt x="2228" y="5454"/>
                  <a:pt x="2672" y="5274"/>
                  <a:pt x="3203" y="4884"/>
                </a:cubicBezTo>
                <a:cubicBezTo>
                  <a:pt x="3670" y="4517"/>
                  <a:pt x="7739" y="514"/>
                  <a:pt x="5938" y="47"/>
                </a:cubicBezTo>
                <a:cubicBezTo>
                  <a:pt x="5801" y="15"/>
                  <a:pt x="5668" y="1"/>
                  <a:pt x="5539"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4"/>
          <p:cNvSpPr/>
          <p:nvPr/>
        </p:nvSpPr>
        <p:spPr>
          <a:xfrm rot="987466">
            <a:off x="-359673" y="4484457"/>
            <a:ext cx="1194239" cy="1100042"/>
          </a:xfrm>
          <a:custGeom>
            <a:avLst/>
            <a:gdLst/>
            <a:ahLst/>
            <a:cxnLst/>
            <a:rect l="l" t="t" r="r" b="b"/>
            <a:pathLst>
              <a:path w="47771" h="44003" extrusionOk="0">
                <a:moveTo>
                  <a:pt x="43809" y="44002"/>
                </a:moveTo>
                <a:cubicBezTo>
                  <a:pt x="45011" y="41880"/>
                  <a:pt x="45082" y="39457"/>
                  <a:pt x="45559" y="37158"/>
                </a:cubicBezTo>
                <a:cubicBezTo>
                  <a:pt x="45913" y="35531"/>
                  <a:pt x="46108" y="33869"/>
                  <a:pt x="46391" y="32241"/>
                </a:cubicBezTo>
                <a:cubicBezTo>
                  <a:pt x="47045" y="28333"/>
                  <a:pt x="46762" y="24495"/>
                  <a:pt x="45612" y="20710"/>
                </a:cubicBezTo>
                <a:cubicBezTo>
                  <a:pt x="45188" y="19331"/>
                  <a:pt x="44746" y="17951"/>
                  <a:pt x="43968" y="16713"/>
                </a:cubicBezTo>
                <a:cubicBezTo>
                  <a:pt x="43508" y="16006"/>
                  <a:pt x="42977" y="15369"/>
                  <a:pt x="42358" y="14803"/>
                </a:cubicBezTo>
                <a:cubicBezTo>
                  <a:pt x="41350" y="13884"/>
                  <a:pt x="40431" y="12911"/>
                  <a:pt x="39617" y="11850"/>
                </a:cubicBezTo>
                <a:cubicBezTo>
                  <a:pt x="38945" y="10965"/>
                  <a:pt x="38503" y="9993"/>
                  <a:pt x="38167" y="8967"/>
                </a:cubicBezTo>
                <a:cubicBezTo>
                  <a:pt x="37866" y="7994"/>
                  <a:pt x="37512" y="7057"/>
                  <a:pt x="37123" y="6120"/>
                </a:cubicBezTo>
                <a:cubicBezTo>
                  <a:pt x="36098" y="3697"/>
                  <a:pt x="34240" y="2246"/>
                  <a:pt x="31800" y="1468"/>
                </a:cubicBezTo>
                <a:cubicBezTo>
                  <a:pt x="30420" y="1026"/>
                  <a:pt x="29023" y="725"/>
                  <a:pt x="27573" y="796"/>
                </a:cubicBezTo>
                <a:cubicBezTo>
                  <a:pt x="25946" y="885"/>
                  <a:pt x="24407" y="1344"/>
                  <a:pt x="22904" y="1893"/>
                </a:cubicBezTo>
                <a:cubicBezTo>
                  <a:pt x="19597" y="3095"/>
                  <a:pt x="16395" y="4528"/>
                  <a:pt x="13300" y="6243"/>
                </a:cubicBezTo>
                <a:cubicBezTo>
                  <a:pt x="11408" y="7287"/>
                  <a:pt x="9427" y="8189"/>
                  <a:pt x="7517" y="9179"/>
                </a:cubicBezTo>
                <a:cubicBezTo>
                  <a:pt x="5766" y="10099"/>
                  <a:pt x="3962" y="10948"/>
                  <a:pt x="2211" y="11832"/>
                </a:cubicBezTo>
                <a:cubicBezTo>
                  <a:pt x="1628" y="12115"/>
                  <a:pt x="991" y="12257"/>
                  <a:pt x="354" y="12327"/>
                </a:cubicBezTo>
                <a:cubicBezTo>
                  <a:pt x="248" y="12327"/>
                  <a:pt x="89" y="12380"/>
                  <a:pt x="36" y="12203"/>
                </a:cubicBezTo>
                <a:cubicBezTo>
                  <a:pt x="1" y="12044"/>
                  <a:pt x="125" y="11974"/>
                  <a:pt x="248" y="11938"/>
                </a:cubicBezTo>
                <a:cubicBezTo>
                  <a:pt x="2282" y="11266"/>
                  <a:pt x="4051" y="10081"/>
                  <a:pt x="5925" y="9091"/>
                </a:cubicBezTo>
                <a:cubicBezTo>
                  <a:pt x="8384" y="7782"/>
                  <a:pt x="10913" y="6579"/>
                  <a:pt x="13371" y="5218"/>
                </a:cubicBezTo>
                <a:cubicBezTo>
                  <a:pt x="16413" y="3537"/>
                  <a:pt x="19614" y="2193"/>
                  <a:pt x="22904" y="1044"/>
                </a:cubicBezTo>
                <a:cubicBezTo>
                  <a:pt x="24566" y="478"/>
                  <a:pt x="26246" y="0"/>
                  <a:pt x="28015" y="89"/>
                </a:cubicBezTo>
                <a:cubicBezTo>
                  <a:pt x="30721" y="230"/>
                  <a:pt x="33250" y="920"/>
                  <a:pt x="35390" y="2689"/>
                </a:cubicBezTo>
                <a:cubicBezTo>
                  <a:pt x="36610" y="3679"/>
                  <a:pt x="37389" y="4988"/>
                  <a:pt x="37937" y="6438"/>
                </a:cubicBezTo>
                <a:cubicBezTo>
                  <a:pt x="38291" y="7322"/>
                  <a:pt x="38609" y="8206"/>
                  <a:pt x="38910" y="9108"/>
                </a:cubicBezTo>
                <a:cubicBezTo>
                  <a:pt x="39334" y="10435"/>
                  <a:pt x="40148" y="11531"/>
                  <a:pt x="41067" y="12539"/>
                </a:cubicBezTo>
                <a:cubicBezTo>
                  <a:pt x="41598" y="13123"/>
                  <a:pt x="42181" y="13671"/>
                  <a:pt x="42783" y="14202"/>
                </a:cubicBezTo>
                <a:cubicBezTo>
                  <a:pt x="44410" y="15617"/>
                  <a:pt x="45400" y="17456"/>
                  <a:pt x="46108" y="19472"/>
                </a:cubicBezTo>
                <a:cubicBezTo>
                  <a:pt x="46992" y="22054"/>
                  <a:pt x="47558" y="24690"/>
                  <a:pt x="47682" y="27431"/>
                </a:cubicBezTo>
                <a:cubicBezTo>
                  <a:pt x="47770" y="29111"/>
                  <a:pt x="47611" y="30774"/>
                  <a:pt x="47399" y="32418"/>
                </a:cubicBezTo>
                <a:cubicBezTo>
                  <a:pt x="47116" y="34717"/>
                  <a:pt x="46744" y="36981"/>
                  <a:pt x="46267" y="39245"/>
                </a:cubicBezTo>
                <a:cubicBezTo>
                  <a:pt x="46055" y="40235"/>
                  <a:pt x="45772" y="41208"/>
                  <a:pt x="45383" y="42145"/>
                </a:cubicBezTo>
                <a:cubicBezTo>
                  <a:pt x="45100" y="42853"/>
                  <a:pt x="44675" y="43472"/>
                  <a:pt x="44109" y="44002"/>
                </a:cubicBezTo>
                <a:cubicBezTo>
                  <a:pt x="44021" y="44002"/>
                  <a:pt x="43915" y="44002"/>
                  <a:pt x="43809" y="440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5" name="Google Shape;635;p34"/>
          <p:cNvPicPr preferRelativeResize="0"/>
          <p:nvPr/>
        </p:nvPicPr>
        <p:blipFill>
          <a:blip r:embed="rId3">
            <a:alphaModFix/>
          </a:blip>
          <a:stretch>
            <a:fillRect/>
          </a:stretch>
        </p:blipFill>
        <p:spPr>
          <a:xfrm rot="5725923">
            <a:off x="5131747" y="4388613"/>
            <a:ext cx="1310333" cy="1637900"/>
          </a:xfrm>
          <a:prstGeom prst="rect">
            <a:avLst/>
          </a:prstGeom>
          <a:noFill/>
          <a:ln>
            <a:noFill/>
          </a:ln>
        </p:spPr>
      </p:pic>
      <p:pic>
        <p:nvPicPr>
          <p:cNvPr id="636" name="Google Shape;636;p34"/>
          <p:cNvPicPr preferRelativeResize="0"/>
          <p:nvPr/>
        </p:nvPicPr>
        <p:blipFill>
          <a:blip r:embed="rId4">
            <a:alphaModFix/>
          </a:blip>
          <a:stretch>
            <a:fillRect/>
          </a:stretch>
        </p:blipFill>
        <p:spPr>
          <a:xfrm rot="-5812209">
            <a:off x="2436575" y="-1024127"/>
            <a:ext cx="1609776" cy="1609776"/>
          </a:xfrm>
          <a:prstGeom prst="rect">
            <a:avLst/>
          </a:prstGeom>
          <a:noFill/>
          <a:ln>
            <a:noFill/>
          </a:ln>
        </p:spPr>
      </p:pic>
      <p:pic>
        <p:nvPicPr>
          <p:cNvPr id="637" name="Google Shape;637;p34"/>
          <p:cNvPicPr preferRelativeResize="0"/>
          <p:nvPr/>
        </p:nvPicPr>
        <p:blipFill>
          <a:blip r:embed="rId3">
            <a:alphaModFix/>
          </a:blip>
          <a:stretch>
            <a:fillRect/>
          </a:stretch>
        </p:blipFill>
        <p:spPr>
          <a:xfrm rot="-535461">
            <a:off x="-807103" y="1663938"/>
            <a:ext cx="1310333" cy="1637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69"/>
        <p:cNvGrpSpPr/>
        <p:nvPr/>
      </p:nvGrpSpPr>
      <p:grpSpPr>
        <a:xfrm>
          <a:off x="0" y="0"/>
          <a:ext cx="0" cy="0"/>
          <a:chOff x="0" y="0"/>
          <a:chExt cx="0" cy="0"/>
        </a:xfrm>
      </p:grpSpPr>
      <p:pic>
        <p:nvPicPr>
          <p:cNvPr id="270" name="Google Shape;270;p16"/>
          <p:cNvPicPr preferRelativeResize="0"/>
          <p:nvPr/>
        </p:nvPicPr>
        <p:blipFill>
          <a:blip r:embed="rId2">
            <a:alphaModFix amt="69000"/>
          </a:blip>
          <a:stretch>
            <a:fillRect/>
          </a:stretch>
        </p:blipFill>
        <p:spPr>
          <a:xfrm>
            <a:off x="0" y="0"/>
            <a:ext cx="9144000" cy="5143500"/>
          </a:xfrm>
          <a:prstGeom prst="rect">
            <a:avLst/>
          </a:prstGeom>
          <a:noFill/>
          <a:ln>
            <a:noFill/>
          </a:ln>
        </p:spPr>
      </p:pic>
      <p:sp>
        <p:nvSpPr>
          <p:cNvPr id="271" name="Google Shape;271;p16"/>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72" name="Google Shape;272;p16"/>
          <p:cNvSpPr txBox="1">
            <a:spLocks noGrp="1"/>
          </p:cNvSpPr>
          <p:nvPr>
            <p:ph type="subTitle" idx="1"/>
          </p:nvPr>
        </p:nvSpPr>
        <p:spPr>
          <a:xfrm>
            <a:off x="1834688" y="1758510"/>
            <a:ext cx="6335400" cy="119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73" name="Google Shape;273;p16"/>
          <p:cNvSpPr txBox="1">
            <a:spLocks noGrp="1"/>
          </p:cNvSpPr>
          <p:nvPr>
            <p:ph type="subTitle" idx="2"/>
          </p:nvPr>
        </p:nvSpPr>
        <p:spPr>
          <a:xfrm>
            <a:off x="1834680" y="1481460"/>
            <a:ext cx="63354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Neucha"/>
              <a:buNone/>
              <a:defRPr sz="2000" b="1">
                <a:latin typeface="Neucha"/>
                <a:ea typeface="Neucha"/>
                <a:cs typeface="Neucha"/>
                <a:sym typeface="Neucha"/>
              </a:defRPr>
            </a:lvl1pPr>
            <a:lvl2pPr lvl="1" rtl="0">
              <a:lnSpc>
                <a:spcPct val="100000"/>
              </a:lnSpc>
              <a:spcBef>
                <a:spcPts val="0"/>
              </a:spcBef>
              <a:spcAft>
                <a:spcPts val="0"/>
              </a:spcAft>
              <a:buSzPts val="2000"/>
              <a:buFont typeface="Neucha"/>
              <a:buNone/>
              <a:defRPr sz="2000" b="1">
                <a:latin typeface="Neucha"/>
                <a:ea typeface="Neucha"/>
                <a:cs typeface="Neucha"/>
                <a:sym typeface="Neucha"/>
              </a:defRPr>
            </a:lvl2pPr>
            <a:lvl3pPr lvl="2" rtl="0">
              <a:lnSpc>
                <a:spcPct val="100000"/>
              </a:lnSpc>
              <a:spcBef>
                <a:spcPts val="0"/>
              </a:spcBef>
              <a:spcAft>
                <a:spcPts val="0"/>
              </a:spcAft>
              <a:buSzPts val="2000"/>
              <a:buFont typeface="Neucha"/>
              <a:buNone/>
              <a:defRPr sz="2000" b="1">
                <a:latin typeface="Neucha"/>
                <a:ea typeface="Neucha"/>
                <a:cs typeface="Neucha"/>
                <a:sym typeface="Neucha"/>
              </a:defRPr>
            </a:lvl3pPr>
            <a:lvl4pPr lvl="3" rtl="0">
              <a:lnSpc>
                <a:spcPct val="100000"/>
              </a:lnSpc>
              <a:spcBef>
                <a:spcPts val="0"/>
              </a:spcBef>
              <a:spcAft>
                <a:spcPts val="0"/>
              </a:spcAft>
              <a:buSzPts val="2000"/>
              <a:buFont typeface="Neucha"/>
              <a:buNone/>
              <a:defRPr sz="2000" b="1">
                <a:latin typeface="Neucha"/>
                <a:ea typeface="Neucha"/>
                <a:cs typeface="Neucha"/>
                <a:sym typeface="Neucha"/>
              </a:defRPr>
            </a:lvl4pPr>
            <a:lvl5pPr lvl="4" rtl="0">
              <a:lnSpc>
                <a:spcPct val="100000"/>
              </a:lnSpc>
              <a:spcBef>
                <a:spcPts val="0"/>
              </a:spcBef>
              <a:spcAft>
                <a:spcPts val="0"/>
              </a:spcAft>
              <a:buSzPts val="2000"/>
              <a:buFont typeface="Neucha"/>
              <a:buNone/>
              <a:defRPr sz="2000" b="1">
                <a:latin typeface="Neucha"/>
                <a:ea typeface="Neucha"/>
                <a:cs typeface="Neucha"/>
                <a:sym typeface="Neucha"/>
              </a:defRPr>
            </a:lvl5pPr>
            <a:lvl6pPr lvl="5" rtl="0">
              <a:lnSpc>
                <a:spcPct val="100000"/>
              </a:lnSpc>
              <a:spcBef>
                <a:spcPts val="0"/>
              </a:spcBef>
              <a:spcAft>
                <a:spcPts val="0"/>
              </a:spcAft>
              <a:buSzPts val="2000"/>
              <a:buFont typeface="Neucha"/>
              <a:buNone/>
              <a:defRPr sz="2000" b="1">
                <a:latin typeface="Neucha"/>
                <a:ea typeface="Neucha"/>
                <a:cs typeface="Neucha"/>
                <a:sym typeface="Neucha"/>
              </a:defRPr>
            </a:lvl6pPr>
            <a:lvl7pPr lvl="6" rtl="0">
              <a:lnSpc>
                <a:spcPct val="100000"/>
              </a:lnSpc>
              <a:spcBef>
                <a:spcPts val="0"/>
              </a:spcBef>
              <a:spcAft>
                <a:spcPts val="0"/>
              </a:spcAft>
              <a:buSzPts val="2000"/>
              <a:buFont typeface="Neucha"/>
              <a:buNone/>
              <a:defRPr sz="2000" b="1">
                <a:latin typeface="Neucha"/>
                <a:ea typeface="Neucha"/>
                <a:cs typeface="Neucha"/>
                <a:sym typeface="Neucha"/>
              </a:defRPr>
            </a:lvl7pPr>
            <a:lvl8pPr lvl="7" rtl="0">
              <a:lnSpc>
                <a:spcPct val="100000"/>
              </a:lnSpc>
              <a:spcBef>
                <a:spcPts val="0"/>
              </a:spcBef>
              <a:spcAft>
                <a:spcPts val="0"/>
              </a:spcAft>
              <a:buSzPts val="2000"/>
              <a:buFont typeface="Neucha"/>
              <a:buNone/>
              <a:defRPr sz="2000" b="1">
                <a:latin typeface="Neucha"/>
                <a:ea typeface="Neucha"/>
                <a:cs typeface="Neucha"/>
                <a:sym typeface="Neucha"/>
              </a:defRPr>
            </a:lvl8pPr>
            <a:lvl9pPr lvl="8" rtl="0">
              <a:lnSpc>
                <a:spcPct val="100000"/>
              </a:lnSpc>
              <a:spcBef>
                <a:spcPts val="0"/>
              </a:spcBef>
              <a:spcAft>
                <a:spcPts val="0"/>
              </a:spcAft>
              <a:buSzPts val="2000"/>
              <a:buFont typeface="Neucha"/>
              <a:buNone/>
              <a:defRPr sz="2000" b="1">
                <a:latin typeface="Neucha"/>
                <a:ea typeface="Neucha"/>
                <a:cs typeface="Neucha"/>
                <a:sym typeface="Neucha"/>
              </a:defRPr>
            </a:lvl9pPr>
          </a:lstStyle>
          <a:p>
            <a:endParaRPr/>
          </a:p>
        </p:txBody>
      </p:sp>
      <p:sp>
        <p:nvSpPr>
          <p:cNvPr id="274" name="Google Shape;274;p16"/>
          <p:cNvSpPr txBox="1">
            <a:spLocks noGrp="1"/>
          </p:cNvSpPr>
          <p:nvPr>
            <p:ph type="subTitle" idx="3"/>
          </p:nvPr>
        </p:nvSpPr>
        <p:spPr>
          <a:xfrm>
            <a:off x="973913" y="3415930"/>
            <a:ext cx="6335400" cy="1193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75" name="Google Shape;275;p16"/>
          <p:cNvSpPr txBox="1">
            <a:spLocks noGrp="1"/>
          </p:cNvSpPr>
          <p:nvPr>
            <p:ph type="subTitle" idx="4"/>
          </p:nvPr>
        </p:nvSpPr>
        <p:spPr>
          <a:xfrm>
            <a:off x="973923" y="3138880"/>
            <a:ext cx="6335400" cy="393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000"/>
              <a:buFont typeface="Neucha"/>
              <a:buNone/>
              <a:defRPr sz="2000" b="1">
                <a:latin typeface="Neucha"/>
                <a:ea typeface="Neucha"/>
                <a:cs typeface="Neucha"/>
                <a:sym typeface="Neucha"/>
              </a:defRPr>
            </a:lvl1pPr>
            <a:lvl2pPr lvl="1" rtl="0">
              <a:lnSpc>
                <a:spcPct val="100000"/>
              </a:lnSpc>
              <a:spcBef>
                <a:spcPts val="0"/>
              </a:spcBef>
              <a:spcAft>
                <a:spcPts val="0"/>
              </a:spcAft>
              <a:buSzPts val="2000"/>
              <a:buFont typeface="Neucha"/>
              <a:buNone/>
              <a:defRPr sz="2000" b="1">
                <a:latin typeface="Neucha"/>
                <a:ea typeface="Neucha"/>
                <a:cs typeface="Neucha"/>
                <a:sym typeface="Neucha"/>
              </a:defRPr>
            </a:lvl2pPr>
            <a:lvl3pPr lvl="2" rtl="0">
              <a:lnSpc>
                <a:spcPct val="100000"/>
              </a:lnSpc>
              <a:spcBef>
                <a:spcPts val="0"/>
              </a:spcBef>
              <a:spcAft>
                <a:spcPts val="0"/>
              </a:spcAft>
              <a:buSzPts val="2000"/>
              <a:buFont typeface="Neucha"/>
              <a:buNone/>
              <a:defRPr sz="2000" b="1">
                <a:latin typeface="Neucha"/>
                <a:ea typeface="Neucha"/>
                <a:cs typeface="Neucha"/>
                <a:sym typeface="Neucha"/>
              </a:defRPr>
            </a:lvl3pPr>
            <a:lvl4pPr lvl="3" rtl="0">
              <a:lnSpc>
                <a:spcPct val="100000"/>
              </a:lnSpc>
              <a:spcBef>
                <a:spcPts val="0"/>
              </a:spcBef>
              <a:spcAft>
                <a:spcPts val="0"/>
              </a:spcAft>
              <a:buSzPts val="2000"/>
              <a:buFont typeface="Neucha"/>
              <a:buNone/>
              <a:defRPr sz="2000" b="1">
                <a:latin typeface="Neucha"/>
                <a:ea typeface="Neucha"/>
                <a:cs typeface="Neucha"/>
                <a:sym typeface="Neucha"/>
              </a:defRPr>
            </a:lvl4pPr>
            <a:lvl5pPr lvl="4" rtl="0">
              <a:lnSpc>
                <a:spcPct val="100000"/>
              </a:lnSpc>
              <a:spcBef>
                <a:spcPts val="0"/>
              </a:spcBef>
              <a:spcAft>
                <a:spcPts val="0"/>
              </a:spcAft>
              <a:buSzPts val="2000"/>
              <a:buFont typeface="Neucha"/>
              <a:buNone/>
              <a:defRPr sz="2000" b="1">
                <a:latin typeface="Neucha"/>
                <a:ea typeface="Neucha"/>
                <a:cs typeface="Neucha"/>
                <a:sym typeface="Neucha"/>
              </a:defRPr>
            </a:lvl5pPr>
            <a:lvl6pPr lvl="5" rtl="0">
              <a:lnSpc>
                <a:spcPct val="100000"/>
              </a:lnSpc>
              <a:spcBef>
                <a:spcPts val="0"/>
              </a:spcBef>
              <a:spcAft>
                <a:spcPts val="0"/>
              </a:spcAft>
              <a:buSzPts val="2000"/>
              <a:buFont typeface="Neucha"/>
              <a:buNone/>
              <a:defRPr sz="2000" b="1">
                <a:latin typeface="Neucha"/>
                <a:ea typeface="Neucha"/>
                <a:cs typeface="Neucha"/>
                <a:sym typeface="Neucha"/>
              </a:defRPr>
            </a:lvl6pPr>
            <a:lvl7pPr lvl="6" rtl="0">
              <a:lnSpc>
                <a:spcPct val="100000"/>
              </a:lnSpc>
              <a:spcBef>
                <a:spcPts val="0"/>
              </a:spcBef>
              <a:spcAft>
                <a:spcPts val="0"/>
              </a:spcAft>
              <a:buSzPts val="2000"/>
              <a:buFont typeface="Neucha"/>
              <a:buNone/>
              <a:defRPr sz="2000" b="1">
                <a:latin typeface="Neucha"/>
                <a:ea typeface="Neucha"/>
                <a:cs typeface="Neucha"/>
                <a:sym typeface="Neucha"/>
              </a:defRPr>
            </a:lvl7pPr>
            <a:lvl8pPr lvl="7" rtl="0">
              <a:lnSpc>
                <a:spcPct val="100000"/>
              </a:lnSpc>
              <a:spcBef>
                <a:spcPts val="0"/>
              </a:spcBef>
              <a:spcAft>
                <a:spcPts val="0"/>
              </a:spcAft>
              <a:buSzPts val="2000"/>
              <a:buFont typeface="Neucha"/>
              <a:buNone/>
              <a:defRPr sz="2000" b="1">
                <a:latin typeface="Neucha"/>
                <a:ea typeface="Neucha"/>
                <a:cs typeface="Neucha"/>
                <a:sym typeface="Neucha"/>
              </a:defRPr>
            </a:lvl8pPr>
            <a:lvl9pPr lvl="8" rtl="0">
              <a:lnSpc>
                <a:spcPct val="100000"/>
              </a:lnSpc>
              <a:spcBef>
                <a:spcPts val="0"/>
              </a:spcBef>
              <a:spcAft>
                <a:spcPts val="0"/>
              </a:spcAft>
              <a:buSzPts val="2000"/>
              <a:buFont typeface="Neucha"/>
              <a:buNone/>
              <a:defRPr sz="2000" b="1">
                <a:latin typeface="Neucha"/>
                <a:ea typeface="Neucha"/>
                <a:cs typeface="Neucha"/>
                <a:sym typeface="Neucha"/>
              </a:defRPr>
            </a:lvl9pPr>
          </a:lstStyle>
          <a:p>
            <a:endParaRPr/>
          </a:p>
        </p:txBody>
      </p:sp>
      <p:sp>
        <p:nvSpPr>
          <p:cNvPr id="276" name="Google Shape;276;p16"/>
          <p:cNvSpPr/>
          <p:nvPr/>
        </p:nvSpPr>
        <p:spPr>
          <a:xfrm rot="-2108562">
            <a:off x="3974883" y="4732686"/>
            <a:ext cx="1194244" cy="1100047"/>
          </a:xfrm>
          <a:custGeom>
            <a:avLst/>
            <a:gdLst/>
            <a:ahLst/>
            <a:cxnLst/>
            <a:rect l="l" t="t" r="r" b="b"/>
            <a:pathLst>
              <a:path w="47771" h="44003" extrusionOk="0">
                <a:moveTo>
                  <a:pt x="43809" y="44002"/>
                </a:moveTo>
                <a:cubicBezTo>
                  <a:pt x="45011" y="41880"/>
                  <a:pt x="45082" y="39457"/>
                  <a:pt x="45559" y="37158"/>
                </a:cubicBezTo>
                <a:cubicBezTo>
                  <a:pt x="45913" y="35531"/>
                  <a:pt x="46108" y="33869"/>
                  <a:pt x="46391" y="32241"/>
                </a:cubicBezTo>
                <a:cubicBezTo>
                  <a:pt x="47045" y="28333"/>
                  <a:pt x="46762" y="24495"/>
                  <a:pt x="45612" y="20710"/>
                </a:cubicBezTo>
                <a:cubicBezTo>
                  <a:pt x="45188" y="19331"/>
                  <a:pt x="44746" y="17951"/>
                  <a:pt x="43968" y="16713"/>
                </a:cubicBezTo>
                <a:cubicBezTo>
                  <a:pt x="43508" y="16006"/>
                  <a:pt x="42977" y="15369"/>
                  <a:pt x="42358" y="14803"/>
                </a:cubicBezTo>
                <a:cubicBezTo>
                  <a:pt x="41350" y="13884"/>
                  <a:pt x="40431" y="12911"/>
                  <a:pt x="39617" y="11850"/>
                </a:cubicBezTo>
                <a:cubicBezTo>
                  <a:pt x="38945" y="10965"/>
                  <a:pt x="38503" y="9993"/>
                  <a:pt x="38167" y="8967"/>
                </a:cubicBezTo>
                <a:cubicBezTo>
                  <a:pt x="37866" y="7994"/>
                  <a:pt x="37512" y="7057"/>
                  <a:pt x="37123" y="6120"/>
                </a:cubicBezTo>
                <a:cubicBezTo>
                  <a:pt x="36098" y="3697"/>
                  <a:pt x="34240" y="2246"/>
                  <a:pt x="31800" y="1468"/>
                </a:cubicBezTo>
                <a:cubicBezTo>
                  <a:pt x="30420" y="1026"/>
                  <a:pt x="29023" y="725"/>
                  <a:pt x="27573" y="796"/>
                </a:cubicBezTo>
                <a:cubicBezTo>
                  <a:pt x="25946" y="885"/>
                  <a:pt x="24407" y="1344"/>
                  <a:pt x="22904" y="1893"/>
                </a:cubicBezTo>
                <a:cubicBezTo>
                  <a:pt x="19597" y="3095"/>
                  <a:pt x="16395" y="4528"/>
                  <a:pt x="13300" y="6243"/>
                </a:cubicBezTo>
                <a:cubicBezTo>
                  <a:pt x="11408" y="7287"/>
                  <a:pt x="9427" y="8189"/>
                  <a:pt x="7517" y="9179"/>
                </a:cubicBezTo>
                <a:cubicBezTo>
                  <a:pt x="5766" y="10099"/>
                  <a:pt x="3962" y="10948"/>
                  <a:pt x="2211" y="11832"/>
                </a:cubicBezTo>
                <a:cubicBezTo>
                  <a:pt x="1628" y="12115"/>
                  <a:pt x="991" y="12257"/>
                  <a:pt x="354" y="12327"/>
                </a:cubicBezTo>
                <a:cubicBezTo>
                  <a:pt x="248" y="12327"/>
                  <a:pt x="89" y="12380"/>
                  <a:pt x="36" y="12203"/>
                </a:cubicBezTo>
                <a:cubicBezTo>
                  <a:pt x="1" y="12044"/>
                  <a:pt x="125" y="11974"/>
                  <a:pt x="248" y="11938"/>
                </a:cubicBezTo>
                <a:cubicBezTo>
                  <a:pt x="2282" y="11266"/>
                  <a:pt x="4051" y="10081"/>
                  <a:pt x="5925" y="9091"/>
                </a:cubicBezTo>
                <a:cubicBezTo>
                  <a:pt x="8384" y="7782"/>
                  <a:pt x="10913" y="6579"/>
                  <a:pt x="13371" y="5218"/>
                </a:cubicBezTo>
                <a:cubicBezTo>
                  <a:pt x="16413" y="3537"/>
                  <a:pt x="19614" y="2193"/>
                  <a:pt x="22904" y="1044"/>
                </a:cubicBezTo>
                <a:cubicBezTo>
                  <a:pt x="24566" y="478"/>
                  <a:pt x="26246" y="0"/>
                  <a:pt x="28015" y="89"/>
                </a:cubicBezTo>
                <a:cubicBezTo>
                  <a:pt x="30721" y="230"/>
                  <a:pt x="33250" y="920"/>
                  <a:pt x="35390" y="2689"/>
                </a:cubicBezTo>
                <a:cubicBezTo>
                  <a:pt x="36610" y="3679"/>
                  <a:pt x="37389" y="4988"/>
                  <a:pt x="37937" y="6438"/>
                </a:cubicBezTo>
                <a:cubicBezTo>
                  <a:pt x="38291" y="7322"/>
                  <a:pt x="38609" y="8206"/>
                  <a:pt x="38910" y="9108"/>
                </a:cubicBezTo>
                <a:cubicBezTo>
                  <a:pt x="39334" y="10435"/>
                  <a:pt x="40148" y="11531"/>
                  <a:pt x="41067" y="12539"/>
                </a:cubicBezTo>
                <a:cubicBezTo>
                  <a:pt x="41598" y="13123"/>
                  <a:pt x="42181" y="13671"/>
                  <a:pt x="42783" y="14202"/>
                </a:cubicBezTo>
                <a:cubicBezTo>
                  <a:pt x="44410" y="15617"/>
                  <a:pt x="45400" y="17456"/>
                  <a:pt x="46108" y="19472"/>
                </a:cubicBezTo>
                <a:cubicBezTo>
                  <a:pt x="46992" y="22054"/>
                  <a:pt x="47558" y="24690"/>
                  <a:pt x="47682" y="27431"/>
                </a:cubicBezTo>
                <a:cubicBezTo>
                  <a:pt x="47770" y="29111"/>
                  <a:pt x="47611" y="30774"/>
                  <a:pt x="47399" y="32418"/>
                </a:cubicBezTo>
                <a:cubicBezTo>
                  <a:pt x="47116" y="34717"/>
                  <a:pt x="46744" y="36981"/>
                  <a:pt x="46267" y="39245"/>
                </a:cubicBezTo>
                <a:cubicBezTo>
                  <a:pt x="46055" y="40235"/>
                  <a:pt x="45772" y="41208"/>
                  <a:pt x="45383" y="42145"/>
                </a:cubicBezTo>
                <a:cubicBezTo>
                  <a:pt x="45100" y="42853"/>
                  <a:pt x="44675" y="43472"/>
                  <a:pt x="44109" y="44002"/>
                </a:cubicBezTo>
                <a:cubicBezTo>
                  <a:pt x="44021" y="44002"/>
                  <a:pt x="43915" y="44002"/>
                  <a:pt x="43809" y="440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8089600" y="-251402"/>
            <a:ext cx="1678850" cy="1581575"/>
          </a:xfrm>
          <a:custGeom>
            <a:avLst/>
            <a:gdLst/>
            <a:ahLst/>
            <a:cxnLst/>
            <a:rect l="l" t="t" r="r" b="b"/>
            <a:pathLst>
              <a:path w="67154" h="63263" extrusionOk="0">
                <a:moveTo>
                  <a:pt x="177" y="19543"/>
                </a:moveTo>
                <a:cubicBezTo>
                  <a:pt x="354" y="16766"/>
                  <a:pt x="708" y="12787"/>
                  <a:pt x="2299" y="9020"/>
                </a:cubicBezTo>
                <a:cubicBezTo>
                  <a:pt x="3343" y="6562"/>
                  <a:pt x="4457" y="4139"/>
                  <a:pt x="6102" y="1999"/>
                </a:cubicBezTo>
                <a:cubicBezTo>
                  <a:pt x="6685" y="1256"/>
                  <a:pt x="7357" y="619"/>
                  <a:pt x="8171" y="142"/>
                </a:cubicBezTo>
                <a:cubicBezTo>
                  <a:pt x="8242" y="106"/>
                  <a:pt x="8330" y="0"/>
                  <a:pt x="8419" y="89"/>
                </a:cubicBezTo>
                <a:cubicBezTo>
                  <a:pt x="8489" y="177"/>
                  <a:pt x="8383" y="230"/>
                  <a:pt x="8348" y="283"/>
                </a:cubicBezTo>
                <a:cubicBezTo>
                  <a:pt x="6827" y="1734"/>
                  <a:pt x="5872" y="3555"/>
                  <a:pt x="4952" y="5395"/>
                </a:cubicBezTo>
                <a:cubicBezTo>
                  <a:pt x="3785" y="7764"/>
                  <a:pt x="2759" y="10223"/>
                  <a:pt x="2122" y="12823"/>
                </a:cubicBezTo>
                <a:cubicBezTo>
                  <a:pt x="1680" y="14591"/>
                  <a:pt x="1503" y="16395"/>
                  <a:pt x="1309" y="18217"/>
                </a:cubicBezTo>
                <a:cubicBezTo>
                  <a:pt x="1220" y="19083"/>
                  <a:pt x="1132" y="19950"/>
                  <a:pt x="1132" y="20817"/>
                </a:cubicBezTo>
                <a:cubicBezTo>
                  <a:pt x="1097" y="24354"/>
                  <a:pt x="2511" y="27113"/>
                  <a:pt x="5430" y="29129"/>
                </a:cubicBezTo>
                <a:cubicBezTo>
                  <a:pt x="7163" y="30314"/>
                  <a:pt x="9091" y="31145"/>
                  <a:pt x="10965" y="32082"/>
                </a:cubicBezTo>
                <a:cubicBezTo>
                  <a:pt x="11779" y="32489"/>
                  <a:pt x="12610" y="32861"/>
                  <a:pt x="13441" y="33250"/>
                </a:cubicBezTo>
                <a:cubicBezTo>
                  <a:pt x="15316" y="34116"/>
                  <a:pt x="16642" y="35602"/>
                  <a:pt x="17863" y="37229"/>
                </a:cubicBezTo>
                <a:cubicBezTo>
                  <a:pt x="18535" y="38131"/>
                  <a:pt x="19083" y="39121"/>
                  <a:pt x="19437" y="40200"/>
                </a:cubicBezTo>
                <a:cubicBezTo>
                  <a:pt x="20215" y="42517"/>
                  <a:pt x="20958" y="44869"/>
                  <a:pt x="21453" y="47257"/>
                </a:cubicBezTo>
                <a:cubicBezTo>
                  <a:pt x="21807" y="49061"/>
                  <a:pt x="22514" y="50705"/>
                  <a:pt x="23363" y="52297"/>
                </a:cubicBezTo>
                <a:cubicBezTo>
                  <a:pt x="24407" y="54225"/>
                  <a:pt x="26016" y="55498"/>
                  <a:pt x="28050" y="56277"/>
                </a:cubicBezTo>
                <a:cubicBezTo>
                  <a:pt x="31357" y="57550"/>
                  <a:pt x="34753" y="58275"/>
                  <a:pt x="38308" y="58116"/>
                </a:cubicBezTo>
                <a:cubicBezTo>
                  <a:pt x="40306" y="58045"/>
                  <a:pt x="42269" y="57780"/>
                  <a:pt x="44268" y="57638"/>
                </a:cubicBezTo>
                <a:cubicBezTo>
                  <a:pt x="45930" y="57532"/>
                  <a:pt x="47593" y="57408"/>
                  <a:pt x="49255" y="57355"/>
                </a:cubicBezTo>
                <a:cubicBezTo>
                  <a:pt x="51430" y="57285"/>
                  <a:pt x="53606" y="57267"/>
                  <a:pt x="55764" y="57391"/>
                </a:cubicBezTo>
                <a:cubicBezTo>
                  <a:pt x="57391" y="57479"/>
                  <a:pt x="59018" y="57532"/>
                  <a:pt x="60627" y="57886"/>
                </a:cubicBezTo>
                <a:cubicBezTo>
                  <a:pt x="61688" y="58116"/>
                  <a:pt x="62679" y="58558"/>
                  <a:pt x="63545" y="59212"/>
                </a:cubicBezTo>
                <a:cubicBezTo>
                  <a:pt x="64677" y="60097"/>
                  <a:pt x="65703" y="61069"/>
                  <a:pt x="66481" y="62272"/>
                </a:cubicBezTo>
                <a:cubicBezTo>
                  <a:pt x="66640" y="62520"/>
                  <a:pt x="66817" y="62732"/>
                  <a:pt x="67029" y="62926"/>
                </a:cubicBezTo>
                <a:cubicBezTo>
                  <a:pt x="67100" y="62997"/>
                  <a:pt x="67153" y="63086"/>
                  <a:pt x="67100" y="63174"/>
                </a:cubicBezTo>
                <a:cubicBezTo>
                  <a:pt x="67012" y="63262"/>
                  <a:pt x="66906" y="63227"/>
                  <a:pt x="66817" y="63174"/>
                </a:cubicBezTo>
                <a:cubicBezTo>
                  <a:pt x="66570" y="62962"/>
                  <a:pt x="66357" y="62714"/>
                  <a:pt x="66145" y="62484"/>
                </a:cubicBezTo>
                <a:cubicBezTo>
                  <a:pt x="64589" y="60857"/>
                  <a:pt x="62944" y="59372"/>
                  <a:pt x="60662" y="58806"/>
                </a:cubicBezTo>
                <a:cubicBezTo>
                  <a:pt x="59707" y="58576"/>
                  <a:pt x="58735" y="58523"/>
                  <a:pt x="57762" y="58452"/>
                </a:cubicBezTo>
                <a:cubicBezTo>
                  <a:pt x="55710" y="58310"/>
                  <a:pt x="53659" y="58310"/>
                  <a:pt x="51607" y="58363"/>
                </a:cubicBezTo>
                <a:cubicBezTo>
                  <a:pt x="49467" y="58416"/>
                  <a:pt x="47345" y="58593"/>
                  <a:pt x="45223" y="58788"/>
                </a:cubicBezTo>
                <a:cubicBezTo>
                  <a:pt x="42252" y="59053"/>
                  <a:pt x="39280" y="59495"/>
                  <a:pt x="36291" y="59354"/>
                </a:cubicBezTo>
                <a:cubicBezTo>
                  <a:pt x="32577" y="59177"/>
                  <a:pt x="29040" y="58257"/>
                  <a:pt x="25751" y="56489"/>
                </a:cubicBezTo>
                <a:cubicBezTo>
                  <a:pt x="24796" y="55976"/>
                  <a:pt x="24017" y="55233"/>
                  <a:pt x="23398" y="54366"/>
                </a:cubicBezTo>
                <a:cubicBezTo>
                  <a:pt x="22125" y="52545"/>
                  <a:pt x="21099" y="50599"/>
                  <a:pt x="20657" y="48389"/>
                </a:cubicBezTo>
                <a:cubicBezTo>
                  <a:pt x="20162" y="45842"/>
                  <a:pt x="19472" y="43313"/>
                  <a:pt x="18676" y="40837"/>
                </a:cubicBezTo>
                <a:cubicBezTo>
                  <a:pt x="17898" y="38396"/>
                  <a:pt x="16359" y="36433"/>
                  <a:pt x="14343" y="34841"/>
                </a:cubicBezTo>
                <a:cubicBezTo>
                  <a:pt x="13724" y="34364"/>
                  <a:pt x="12999" y="34045"/>
                  <a:pt x="12309" y="33709"/>
                </a:cubicBezTo>
                <a:cubicBezTo>
                  <a:pt x="10505" y="32825"/>
                  <a:pt x="8684" y="31976"/>
                  <a:pt x="6898" y="31074"/>
                </a:cubicBezTo>
                <a:cubicBezTo>
                  <a:pt x="5677" y="30455"/>
                  <a:pt x="4528" y="29695"/>
                  <a:pt x="3484" y="28775"/>
                </a:cubicBezTo>
                <a:cubicBezTo>
                  <a:pt x="1327" y="26865"/>
                  <a:pt x="0" y="23841"/>
                  <a:pt x="177" y="195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16"/>
          <p:cNvGrpSpPr/>
          <p:nvPr/>
        </p:nvGrpSpPr>
        <p:grpSpPr>
          <a:xfrm>
            <a:off x="8177125" y="4440188"/>
            <a:ext cx="385300" cy="327800"/>
            <a:chOff x="5399025" y="3309475"/>
            <a:chExt cx="385300" cy="327800"/>
          </a:xfrm>
        </p:grpSpPr>
        <p:sp>
          <p:nvSpPr>
            <p:cNvPr id="279" name="Google Shape;279;p16"/>
            <p:cNvSpPr/>
            <p:nvPr/>
          </p:nvSpPr>
          <p:spPr>
            <a:xfrm>
              <a:off x="5399025" y="3397875"/>
              <a:ext cx="67575" cy="52550"/>
            </a:xfrm>
            <a:custGeom>
              <a:avLst/>
              <a:gdLst/>
              <a:ahLst/>
              <a:cxnLst/>
              <a:rect l="l" t="t" r="r" b="b"/>
              <a:pathLst>
                <a:path w="2703" h="2102" extrusionOk="0">
                  <a:moveTo>
                    <a:pt x="1368" y="0"/>
                  </a:moveTo>
                  <a:cubicBezTo>
                    <a:pt x="1" y="0"/>
                    <a:pt x="1" y="2102"/>
                    <a:pt x="1368" y="2102"/>
                  </a:cubicBezTo>
                  <a:cubicBezTo>
                    <a:pt x="2702" y="2102"/>
                    <a:pt x="2702" y="0"/>
                    <a:pt x="1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5661250" y="3309475"/>
              <a:ext cx="123075" cy="58575"/>
            </a:xfrm>
            <a:custGeom>
              <a:avLst/>
              <a:gdLst/>
              <a:ahLst/>
              <a:cxnLst/>
              <a:rect l="l" t="t" r="r" b="b"/>
              <a:pathLst>
                <a:path w="4923" h="2343" extrusionOk="0">
                  <a:moveTo>
                    <a:pt x="2020" y="1"/>
                  </a:moveTo>
                  <a:lnTo>
                    <a:pt x="2221" y="101"/>
                  </a:lnTo>
                  <a:cubicBezTo>
                    <a:pt x="2073" y="34"/>
                    <a:pt x="1919" y="4"/>
                    <a:pt x="1766" y="4"/>
                  </a:cubicBezTo>
                  <a:cubicBezTo>
                    <a:pt x="853" y="4"/>
                    <a:pt x="0" y="1078"/>
                    <a:pt x="886" y="1735"/>
                  </a:cubicBezTo>
                  <a:cubicBezTo>
                    <a:pt x="1257" y="1982"/>
                    <a:pt x="3025" y="2343"/>
                    <a:pt x="3658" y="2343"/>
                  </a:cubicBezTo>
                  <a:cubicBezTo>
                    <a:pt x="3710" y="2343"/>
                    <a:pt x="3753" y="2341"/>
                    <a:pt x="3788" y="2336"/>
                  </a:cubicBezTo>
                  <a:cubicBezTo>
                    <a:pt x="4789" y="2202"/>
                    <a:pt x="4923" y="1001"/>
                    <a:pt x="4155" y="401"/>
                  </a:cubicBezTo>
                  <a:cubicBezTo>
                    <a:pt x="3622" y="1"/>
                    <a:pt x="2654" y="101"/>
                    <a:pt x="20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5544726" y="3550625"/>
              <a:ext cx="194325" cy="86650"/>
            </a:xfrm>
            <a:custGeom>
              <a:avLst/>
              <a:gdLst/>
              <a:ahLst/>
              <a:cxnLst/>
              <a:rect l="l" t="t" r="r" b="b"/>
              <a:pathLst>
                <a:path w="7773" h="3466" extrusionOk="0">
                  <a:moveTo>
                    <a:pt x="4162" y="1"/>
                  </a:moveTo>
                  <a:cubicBezTo>
                    <a:pt x="3228" y="1"/>
                    <a:pt x="2191" y="149"/>
                    <a:pt x="1434" y="149"/>
                  </a:cubicBezTo>
                  <a:cubicBezTo>
                    <a:pt x="0" y="249"/>
                    <a:pt x="334" y="1317"/>
                    <a:pt x="1268" y="1750"/>
                  </a:cubicBezTo>
                  <a:cubicBezTo>
                    <a:pt x="2168" y="2151"/>
                    <a:pt x="3002" y="2384"/>
                    <a:pt x="3836" y="2951"/>
                  </a:cubicBezTo>
                  <a:cubicBezTo>
                    <a:pt x="4379" y="3294"/>
                    <a:pt x="4531" y="3466"/>
                    <a:pt x="5088" y="3466"/>
                  </a:cubicBezTo>
                  <a:cubicBezTo>
                    <a:pt x="5181" y="3466"/>
                    <a:pt x="5285" y="3461"/>
                    <a:pt x="5404" y="3452"/>
                  </a:cubicBezTo>
                  <a:cubicBezTo>
                    <a:pt x="5804" y="3418"/>
                    <a:pt x="7205" y="3285"/>
                    <a:pt x="7439" y="2851"/>
                  </a:cubicBezTo>
                  <a:cubicBezTo>
                    <a:pt x="7772" y="2284"/>
                    <a:pt x="7038" y="1784"/>
                    <a:pt x="6671" y="1283"/>
                  </a:cubicBezTo>
                  <a:cubicBezTo>
                    <a:pt x="6204" y="616"/>
                    <a:pt x="6104" y="349"/>
                    <a:pt x="5437" y="149"/>
                  </a:cubicBezTo>
                  <a:cubicBezTo>
                    <a:pt x="5070" y="38"/>
                    <a:pt x="4629" y="1"/>
                    <a:pt x="41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16"/>
          <p:cNvSpPr/>
          <p:nvPr/>
        </p:nvSpPr>
        <p:spPr>
          <a:xfrm>
            <a:off x="396525" y="3738463"/>
            <a:ext cx="193500" cy="136375"/>
          </a:xfrm>
          <a:custGeom>
            <a:avLst/>
            <a:gdLst/>
            <a:ahLst/>
            <a:cxnLst/>
            <a:rect l="l" t="t" r="r" b="b"/>
            <a:pathLst>
              <a:path w="7740" h="5455" extrusionOk="0">
                <a:moveTo>
                  <a:pt x="5539" y="1"/>
                </a:moveTo>
                <a:cubicBezTo>
                  <a:pt x="4726" y="1"/>
                  <a:pt x="4056" y="574"/>
                  <a:pt x="3336" y="948"/>
                </a:cubicBezTo>
                <a:cubicBezTo>
                  <a:pt x="2502" y="1382"/>
                  <a:pt x="1235" y="1682"/>
                  <a:pt x="568" y="2416"/>
                </a:cubicBezTo>
                <a:cubicBezTo>
                  <a:pt x="1" y="3016"/>
                  <a:pt x="101" y="3050"/>
                  <a:pt x="367" y="3817"/>
                </a:cubicBezTo>
                <a:cubicBezTo>
                  <a:pt x="712" y="4851"/>
                  <a:pt x="1169" y="5454"/>
                  <a:pt x="1854" y="5454"/>
                </a:cubicBezTo>
                <a:cubicBezTo>
                  <a:pt x="2228" y="5454"/>
                  <a:pt x="2672" y="5274"/>
                  <a:pt x="3203" y="4884"/>
                </a:cubicBezTo>
                <a:cubicBezTo>
                  <a:pt x="3670" y="4517"/>
                  <a:pt x="7739" y="514"/>
                  <a:pt x="5938" y="47"/>
                </a:cubicBezTo>
                <a:cubicBezTo>
                  <a:pt x="5801" y="15"/>
                  <a:pt x="5668" y="1"/>
                  <a:pt x="5539"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16"/>
          <p:cNvGrpSpPr/>
          <p:nvPr/>
        </p:nvGrpSpPr>
        <p:grpSpPr>
          <a:xfrm rot="791813">
            <a:off x="375615" y="4519960"/>
            <a:ext cx="482129" cy="168502"/>
            <a:chOff x="5507225" y="4555775"/>
            <a:chExt cx="482125" cy="168500"/>
          </a:xfrm>
        </p:grpSpPr>
        <p:sp>
          <p:nvSpPr>
            <p:cNvPr id="284" name="Google Shape;284;p16"/>
            <p:cNvSpPr/>
            <p:nvPr/>
          </p:nvSpPr>
          <p:spPr>
            <a:xfrm>
              <a:off x="5507225" y="4555775"/>
              <a:ext cx="139600" cy="96625"/>
            </a:xfrm>
            <a:custGeom>
              <a:avLst/>
              <a:gdLst/>
              <a:ahLst/>
              <a:cxnLst/>
              <a:rect l="l" t="t" r="r" b="b"/>
              <a:pathLst>
                <a:path w="5584" h="3865" extrusionOk="0">
                  <a:moveTo>
                    <a:pt x="2655" y="1"/>
                  </a:moveTo>
                  <a:cubicBezTo>
                    <a:pt x="0" y="1"/>
                    <a:pt x="1868" y="3865"/>
                    <a:pt x="3582" y="3865"/>
                  </a:cubicBezTo>
                  <a:cubicBezTo>
                    <a:pt x="3913" y="3865"/>
                    <a:pt x="4238" y="3721"/>
                    <a:pt x="4524" y="3377"/>
                  </a:cubicBezTo>
                  <a:cubicBezTo>
                    <a:pt x="5583" y="2119"/>
                    <a:pt x="4311" y="7"/>
                    <a:pt x="2890" y="7"/>
                  </a:cubicBezTo>
                  <a:cubicBezTo>
                    <a:pt x="2878" y="7"/>
                    <a:pt x="2867" y="7"/>
                    <a:pt x="2856" y="7"/>
                  </a:cubicBezTo>
                  <a:cubicBezTo>
                    <a:pt x="2787" y="3"/>
                    <a:pt x="2720" y="1"/>
                    <a:pt x="2655"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5876600" y="4611925"/>
              <a:ext cx="112750" cy="112350"/>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16"/>
          <p:cNvSpPr/>
          <p:nvPr/>
        </p:nvSpPr>
        <p:spPr>
          <a:xfrm rot="3339121">
            <a:off x="-612497" y="2104569"/>
            <a:ext cx="1194237" cy="1100040"/>
          </a:xfrm>
          <a:custGeom>
            <a:avLst/>
            <a:gdLst/>
            <a:ahLst/>
            <a:cxnLst/>
            <a:rect l="l" t="t" r="r" b="b"/>
            <a:pathLst>
              <a:path w="47771" h="44003" extrusionOk="0">
                <a:moveTo>
                  <a:pt x="43809" y="44002"/>
                </a:moveTo>
                <a:cubicBezTo>
                  <a:pt x="45011" y="41880"/>
                  <a:pt x="45082" y="39457"/>
                  <a:pt x="45559" y="37158"/>
                </a:cubicBezTo>
                <a:cubicBezTo>
                  <a:pt x="45913" y="35531"/>
                  <a:pt x="46108" y="33869"/>
                  <a:pt x="46391" y="32241"/>
                </a:cubicBezTo>
                <a:cubicBezTo>
                  <a:pt x="47045" y="28333"/>
                  <a:pt x="46762" y="24495"/>
                  <a:pt x="45612" y="20710"/>
                </a:cubicBezTo>
                <a:cubicBezTo>
                  <a:pt x="45188" y="19331"/>
                  <a:pt x="44746" y="17951"/>
                  <a:pt x="43968" y="16713"/>
                </a:cubicBezTo>
                <a:cubicBezTo>
                  <a:pt x="43508" y="16006"/>
                  <a:pt x="42977" y="15369"/>
                  <a:pt x="42358" y="14803"/>
                </a:cubicBezTo>
                <a:cubicBezTo>
                  <a:pt x="41350" y="13884"/>
                  <a:pt x="40431" y="12911"/>
                  <a:pt x="39617" y="11850"/>
                </a:cubicBezTo>
                <a:cubicBezTo>
                  <a:pt x="38945" y="10965"/>
                  <a:pt x="38503" y="9993"/>
                  <a:pt x="38167" y="8967"/>
                </a:cubicBezTo>
                <a:cubicBezTo>
                  <a:pt x="37866" y="7994"/>
                  <a:pt x="37512" y="7057"/>
                  <a:pt x="37123" y="6120"/>
                </a:cubicBezTo>
                <a:cubicBezTo>
                  <a:pt x="36098" y="3697"/>
                  <a:pt x="34240" y="2246"/>
                  <a:pt x="31800" y="1468"/>
                </a:cubicBezTo>
                <a:cubicBezTo>
                  <a:pt x="30420" y="1026"/>
                  <a:pt x="29023" y="725"/>
                  <a:pt x="27573" y="796"/>
                </a:cubicBezTo>
                <a:cubicBezTo>
                  <a:pt x="25946" y="885"/>
                  <a:pt x="24407" y="1344"/>
                  <a:pt x="22904" y="1893"/>
                </a:cubicBezTo>
                <a:cubicBezTo>
                  <a:pt x="19597" y="3095"/>
                  <a:pt x="16395" y="4528"/>
                  <a:pt x="13300" y="6243"/>
                </a:cubicBezTo>
                <a:cubicBezTo>
                  <a:pt x="11408" y="7287"/>
                  <a:pt x="9427" y="8189"/>
                  <a:pt x="7517" y="9179"/>
                </a:cubicBezTo>
                <a:cubicBezTo>
                  <a:pt x="5766" y="10099"/>
                  <a:pt x="3962" y="10948"/>
                  <a:pt x="2211" y="11832"/>
                </a:cubicBezTo>
                <a:cubicBezTo>
                  <a:pt x="1628" y="12115"/>
                  <a:pt x="991" y="12257"/>
                  <a:pt x="354" y="12327"/>
                </a:cubicBezTo>
                <a:cubicBezTo>
                  <a:pt x="248" y="12327"/>
                  <a:pt x="89" y="12380"/>
                  <a:pt x="36" y="12203"/>
                </a:cubicBezTo>
                <a:cubicBezTo>
                  <a:pt x="1" y="12044"/>
                  <a:pt x="125" y="11974"/>
                  <a:pt x="248" y="11938"/>
                </a:cubicBezTo>
                <a:cubicBezTo>
                  <a:pt x="2282" y="11266"/>
                  <a:pt x="4051" y="10081"/>
                  <a:pt x="5925" y="9091"/>
                </a:cubicBezTo>
                <a:cubicBezTo>
                  <a:pt x="8384" y="7782"/>
                  <a:pt x="10913" y="6579"/>
                  <a:pt x="13371" y="5218"/>
                </a:cubicBezTo>
                <a:cubicBezTo>
                  <a:pt x="16413" y="3537"/>
                  <a:pt x="19614" y="2193"/>
                  <a:pt x="22904" y="1044"/>
                </a:cubicBezTo>
                <a:cubicBezTo>
                  <a:pt x="24566" y="478"/>
                  <a:pt x="26246" y="0"/>
                  <a:pt x="28015" y="89"/>
                </a:cubicBezTo>
                <a:cubicBezTo>
                  <a:pt x="30721" y="230"/>
                  <a:pt x="33250" y="920"/>
                  <a:pt x="35390" y="2689"/>
                </a:cubicBezTo>
                <a:cubicBezTo>
                  <a:pt x="36610" y="3679"/>
                  <a:pt x="37389" y="4988"/>
                  <a:pt x="37937" y="6438"/>
                </a:cubicBezTo>
                <a:cubicBezTo>
                  <a:pt x="38291" y="7322"/>
                  <a:pt x="38609" y="8206"/>
                  <a:pt x="38910" y="9108"/>
                </a:cubicBezTo>
                <a:cubicBezTo>
                  <a:pt x="39334" y="10435"/>
                  <a:pt x="40148" y="11531"/>
                  <a:pt x="41067" y="12539"/>
                </a:cubicBezTo>
                <a:cubicBezTo>
                  <a:pt x="41598" y="13123"/>
                  <a:pt x="42181" y="13671"/>
                  <a:pt x="42783" y="14202"/>
                </a:cubicBezTo>
                <a:cubicBezTo>
                  <a:pt x="44410" y="15617"/>
                  <a:pt x="45400" y="17456"/>
                  <a:pt x="46108" y="19472"/>
                </a:cubicBezTo>
                <a:cubicBezTo>
                  <a:pt x="46992" y="22054"/>
                  <a:pt x="47558" y="24690"/>
                  <a:pt x="47682" y="27431"/>
                </a:cubicBezTo>
                <a:cubicBezTo>
                  <a:pt x="47770" y="29111"/>
                  <a:pt x="47611" y="30774"/>
                  <a:pt x="47399" y="32418"/>
                </a:cubicBezTo>
                <a:cubicBezTo>
                  <a:pt x="47116" y="34717"/>
                  <a:pt x="46744" y="36981"/>
                  <a:pt x="46267" y="39245"/>
                </a:cubicBezTo>
                <a:cubicBezTo>
                  <a:pt x="46055" y="40235"/>
                  <a:pt x="45772" y="41208"/>
                  <a:pt x="45383" y="42145"/>
                </a:cubicBezTo>
                <a:cubicBezTo>
                  <a:pt x="45100" y="42853"/>
                  <a:pt x="44675" y="43472"/>
                  <a:pt x="44109" y="44002"/>
                </a:cubicBezTo>
                <a:cubicBezTo>
                  <a:pt x="44021" y="44002"/>
                  <a:pt x="43915" y="44002"/>
                  <a:pt x="43809" y="440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7" name="Google Shape;287;p16"/>
          <p:cNvPicPr preferRelativeResize="0"/>
          <p:nvPr/>
        </p:nvPicPr>
        <p:blipFill>
          <a:blip r:embed="rId3">
            <a:alphaModFix/>
          </a:blip>
          <a:stretch>
            <a:fillRect/>
          </a:stretch>
        </p:blipFill>
        <p:spPr>
          <a:xfrm rot="964428">
            <a:off x="8632034" y="1835638"/>
            <a:ext cx="1310333" cy="1637900"/>
          </a:xfrm>
          <a:prstGeom prst="rect">
            <a:avLst/>
          </a:prstGeom>
          <a:noFill/>
          <a:ln>
            <a:noFill/>
          </a:ln>
        </p:spPr>
      </p:pic>
      <p:pic>
        <p:nvPicPr>
          <p:cNvPr id="288" name="Google Shape;288;p16"/>
          <p:cNvPicPr preferRelativeResize="0"/>
          <p:nvPr/>
        </p:nvPicPr>
        <p:blipFill>
          <a:blip r:embed="rId4">
            <a:alphaModFix/>
          </a:blip>
          <a:stretch>
            <a:fillRect/>
          </a:stretch>
        </p:blipFill>
        <p:spPr>
          <a:xfrm rot="4565106">
            <a:off x="566463" y="4664886"/>
            <a:ext cx="1609775" cy="1609775"/>
          </a:xfrm>
          <a:prstGeom prst="rect">
            <a:avLst/>
          </a:prstGeom>
          <a:noFill/>
          <a:ln>
            <a:noFill/>
          </a:ln>
        </p:spPr>
      </p:pic>
      <p:grpSp>
        <p:nvGrpSpPr>
          <p:cNvPr id="289" name="Google Shape;289;p16"/>
          <p:cNvGrpSpPr/>
          <p:nvPr/>
        </p:nvGrpSpPr>
        <p:grpSpPr>
          <a:xfrm>
            <a:off x="368364" y="261638"/>
            <a:ext cx="396559" cy="279680"/>
            <a:chOff x="385066" y="236586"/>
            <a:chExt cx="396559" cy="279680"/>
          </a:xfrm>
        </p:grpSpPr>
        <p:sp>
          <p:nvSpPr>
            <p:cNvPr id="290" name="Google Shape;290;p16"/>
            <p:cNvSpPr/>
            <p:nvPr/>
          </p:nvSpPr>
          <p:spPr>
            <a:xfrm rot="6954390">
              <a:off x="363731" y="363319"/>
              <a:ext cx="207923" cy="82724"/>
            </a:xfrm>
            <a:custGeom>
              <a:avLst/>
              <a:gdLst/>
              <a:ahLst/>
              <a:cxnLst/>
              <a:rect l="l" t="t" r="r" b="b"/>
              <a:pathLst>
                <a:path w="8317" h="3309" extrusionOk="0">
                  <a:moveTo>
                    <a:pt x="5107" y="0"/>
                  </a:moveTo>
                  <a:cubicBezTo>
                    <a:pt x="4840" y="0"/>
                    <a:pt x="4578" y="46"/>
                    <a:pt x="4341" y="150"/>
                  </a:cubicBezTo>
                  <a:lnTo>
                    <a:pt x="4141" y="150"/>
                  </a:lnTo>
                  <a:cubicBezTo>
                    <a:pt x="4123" y="149"/>
                    <a:pt x="4106" y="149"/>
                    <a:pt x="4088" y="149"/>
                  </a:cubicBezTo>
                  <a:cubicBezTo>
                    <a:pt x="2672" y="149"/>
                    <a:pt x="1" y="2758"/>
                    <a:pt x="2373" y="3252"/>
                  </a:cubicBezTo>
                  <a:cubicBezTo>
                    <a:pt x="2537" y="3291"/>
                    <a:pt x="2686" y="3309"/>
                    <a:pt x="2824" y="3309"/>
                  </a:cubicBezTo>
                  <a:cubicBezTo>
                    <a:pt x="3389" y="3309"/>
                    <a:pt x="3785" y="3020"/>
                    <a:pt x="4374" y="2752"/>
                  </a:cubicBezTo>
                  <a:cubicBezTo>
                    <a:pt x="4975" y="2485"/>
                    <a:pt x="5642" y="2485"/>
                    <a:pt x="6242" y="2285"/>
                  </a:cubicBezTo>
                  <a:cubicBezTo>
                    <a:pt x="8316" y="1517"/>
                    <a:pt x="6639" y="0"/>
                    <a:pt x="51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rot="6954390">
              <a:off x="689810" y="259728"/>
              <a:ext cx="89624" cy="60974"/>
            </a:xfrm>
            <a:custGeom>
              <a:avLst/>
              <a:gdLst/>
              <a:ahLst/>
              <a:cxnLst/>
              <a:rect l="l" t="t" r="r" b="b"/>
              <a:pathLst>
                <a:path w="3585" h="2439" extrusionOk="0">
                  <a:moveTo>
                    <a:pt x="1535" y="1"/>
                  </a:moveTo>
                  <a:cubicBezTo>
                    <a:pt x="948" y="1"/>
                    <a:pt x="389" y="211"/>
                    <a:pt x="234" y="738"/>
                  </a:cubicBezTo>
                  <a:cubicBezTo>
                    <a:pt x="0" y="1405"/>
                    <a:pt x="501" y="2072"/>
                    <a:pt x="1101" y="2306"/>
                  </a:cubicBezTo>
                  <a:cubicBezTo>
                    <a:pt x="1317" y="2392"/>
                    <a:pt x="1592" y="2438"/>
                    <a:pt x="1876" y="2438"/>
                  </a:cubicBezTo>
                  <a:cubicBezTo>
                    <a:pt x="2689" y="2438"/>
                    <a:pt x="3584" y="2061"/>
                    <a:pt x="3436" y="1172"/>
                  </a:cubicBezTo>
                  <a:cubicBezTo>
                    <a:pt x="3303" y="504"/>
                    <a:pt x="2469" y="71"/>
                    <a:pt x="1668" y="4"/>
                  </a:cubicBezTo>
                  <a:cubicBezTo>
                    <a:pt x="1624" y="2"/>
                    <a:pt x="1579" y="1"/>
                    <a:pt x="15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30546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3"/>
        <p:cNvGrpSpPr/>
        <p:nvPr/>
      </p:nvGrpSpPr>
      <p:grpSpPr>
        <a:xfrm>
          <a:off x="0" y="0"/>
          <a:ext cx="0" cy="0"/>
          <a:chOff x="0" y="0"/>
          <a:chExt cx="0" cy="0"/>
        </a:xfrm>
      </p:grpSpPr>
      <p:pic>
        <p:nvPicPr>
          <p:cNvPr id="74" name="Google Shape;74;p5"/>
          <p:cNvPicPr preferRelativeResize="0"/>
          <p:nvPr/>
        </p:nvPicPr>
        <p:blipFill>
          <a:blip r:embed="rId2">
            <a:alphaModFix amt="69000"/>
          </a:blip>
          <a:stretch>
            <a:fillRect/>
          </a:stretch>
        </p:blipFill>
        <p:spPr>
          <a:xfrm>
            <a:off x="0" y="0"/>
            <a:ext cx="9144000" cy="5143500"/>
          </a:xfrm>
          <a:prstGeom prst="rect">
            <a:avLst/>
          </a:prstGeom>
          <a:noFill/>
          <a:ln>
            <a:noFill/>
          </a:ln>
        </p:spPr>
      </p:pic>
      <p:sp>
        <p:nvSpPr>
          <p:cNvPr id="75" name="Google Shape;75;p5"/>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76" name="Google Shape;76;p5"/>
          <p:cNvSpPr txBox="1">
            <a:spLocks noGrp="1"/>
          </p:cNvSpPr>
          <p:nvPr>
            <p:ph type="subTitle" idx="1"/>
          </p:nvPr>
        </p:nvSpPr>
        <p:spPr>
          <a:xfrm>
            <a:off x="1514038" y="3241525"/>
            <a:ext cx="2632200" cy="9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7" name="Google Shape;77;p5"/>
          <p:cNvSpPr txBox="1">
            <a:spLocks noGrp="1"/>
          </p:cNvSpPr>
          <p:nvPr>
            <p:ph type="subTitle" idx="2"/>
          </p:nvPr>
        </p:nvSpPr>
        <p:spPr>
          <a:xfrm>
            <a:off x="1514038" y="2924100"/>
            <a:ext cx="26322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Neucha"/>
              <a:buNone/>
              <a:defRPr sz="2000" b="1">
                <a:latin typeface="Neucha"/>
                <a:ea typeface="Neucha"/>
                <a:cs typeface="Neucha"/>
                <a:sym typeface="Neucha"/>
              </a:defRPr>
            </a:lvl1pPr>
            <a:lvl2pPr lvl="1" algn="ctr" rtl="0">
              <a:lnSpc>
                <a:spcPct val="100000"/>
              </a:lnSpc>
              <a:spcBef>
                <a:spcPts val="0"/>
              </a:spcBef>
              <a:spcAft>
                <a:spcPts val="0"/>
              </a:spcAft>
              <a:buSzPts val="2000"/>
              <a:buFont typeface="Neucha"/>
              <a:buNone/>
              <a:defRPr sz="2000" b="1">
                <a:latin typeface="Neucha"/>
                <a:ea typeface="Neucha"/>
                <a:cs typeface="Neucha"/>
                <a:sym typeface="Neucha"/>
              </a:defRPr>
            </a:lvl2pPr>
            <a:lvl3pPr lvl="2" algn="ctr" rtl="0">
              <a:lnSpc>
                <a:spcPct val="100000"/>
              </a:lnSpc>
              <a:spcBef>
                <a:spcPts val="0"/>
              </a:spcBef>
              <a:spcAft>
                <a:spcPts val="0"/>
              </a:spcAft>
              <a:buSzPts val="2000"/>
              <a:buFont typeface="Neucha"/>
              <a:buNone/>
              <a:defRPr sz="2000" b="1">
                <a:latin typeface="Neucha"/>
                <a:ea typeface="Neucha"/>
                <a:cs typeface="Neucha"/>
                <a:sym typeface="Neucha"/>
              </a:defRPr>
            </a:lvl3pPr>
            <a:lvl4pPr lvl="3" algn="ctr" rtl="0">
              <a:lnSpc>
                <a:spcPct val="100000"/>
              </a:lnSpc>
              <a:spcBef>
                <a:spcPts val="0"/>
              </a:spcBef>
              <a:spcAft>
                <a:spcPts val="0"/>
              </a:spcAft>
              <a:buSzPts val="2000"/>
              <a:buFont typeface="Neucha"/>
              <a:buNone/>
              <a:defRPr sz="2000" b="1">
                <a:latin typeface="Neucha"/>
                <a:ea typeface="Neucha"/>
                <a:cs typeface="Neucha"/>
                <a:sym typeface="Neucha"/>
              </a:defRPr>
            </a:lvl4pPr>
            <a:lvl5pPr lvl="4" algn="ctr" rtl="0">
              <a:lnSpc>
                <a:spcPct val="100000"/>
              </a:lnSpc>
              <a:spcBef>
                <a:spcPts val="0"/>
              </a:spcBef>
              <a:spcAft>
                <a:spcPts val="0"/>
              </a:spcAft>
              <a:buSzPts val="2000"/>
              <a:buFont typeface="Neucha"/>
              <a:buNone/>
              <a:defRPr sz="2000" b="1">
                <a:latin typeface="Neucha"/>
                <a:ea typeface="Neucha"/>
                <a:cs typeface="Neucha"/>
                <a:sym typeface="Neucha"/>
              </a:defRPr>
            </a:lvl5pPr>
            <a:lvl6pPr lvl="5" algn="ctr" rtl="0">
              <a:lnSpc>
                <a:spcPct val="100000"/>
              </a:lnSpc>
              <a:spcBef>
                <a:spcPts val="0"/>
              </a:spcBef>
              <a:spcAft>
                <a:spcPts val="0"/>
              </a:spcAft>
              <a:buSzPts val="2000"/>
              <a:buFont typeface="Neucha"/>
              <a:buNone/>
              <a:defRPr sz="2000" b="1">
                <a:latin typeface="Neucha"/>
                <a:ea typeface="Neucha"/>
                <a:cs typeface="Neucha"/>
                <a:sym typeface="Neucha"/>
              </a:defRPr>
            </a:lvl6pPr>
            <a:lvl7pPr lvl="6" algn="ctr" rtl="0">
              <a:lnSpc>
                <a:spcPct val="100000"/>
              </a:lnSpc>
              <a:spcBef>
                <a:spcPts val="0"/>
              </a:spcBef>
              <a:spcAft>
                <a:spcPts val="0"/>
              </a:spcAft>
              <a:buSzPts val="2000"/>
              <a:buFont typeface="Neucha"/>
              <a:buNone/>
              <a:defRPr sz="2000" b="1">
                <a:latin typeface="Neucha"/>
                <a:ea typeface="Neucha"/>
                <a:cs typeface="Neucha"/>
                <a:sym typeface="Neucha"/>
              </a:defRPr>
            </a:lvl7pPr>
            <a:lvl8pPr lvl="7" algn="ctr" rtl="0">
              <a:lnSpc>
                <a:spcPct val="100000"/>
              </a:lnSpc>
              <a:spcBef>
                <a:spcPts val="0"/>
              </a:spcBef>
              <a:spcAft>
                <a:spcPts val="0"/>
              </a:spcAft>
              <a:buSzPts val="2000"/>
              <a:buFont typeface="Neucha"/>
              <a:buNone/>
              <a:defRPr sz="2000" b="1">
                <a:latin typeface="Neucha"/>
                <a:ea typeface="Neucha"/>
                <a:cs typeface="Neucha"/>
                <a:sym typeface="Neucha"/>
              </a:defRPr>
            </a:lvl8pPr>
            <a:lvl9pPr lvl="8" algn="ctr" rtl="0">
              <a:lnSpc>
                <a:spcPct val="100000"/>
              </a:lnSpc>
              <a:spcBef>
                <a:spcPts val="0"/>
              </a:spcBef>
              <a:spcAft>
                <a:spcPts val="0"/>
              </a:spcAft>
              <a:buSzPts val="2000"/>
              <a:buFont typeface="Neucha"/>
              <a:buNone/>
              <a:defRPr sz="2000" b="1">
                <a:latin typeface="Neucha"/>
                <a:ea typeface="Neucha"/>
                <a:cs typeface="Neucha"/>
                <a:sym typeface="Neucha"/>
              </a:defRPr>
            </a:lvl9pPr>
          </a:lstStyle>
          <a:p>
            <a:endParaRPr/>
          </a:p>
        </p:txBody>
      </p:sp>
      <p:sp>
        <p:nvSpPr>
          <p:cNvPr id="78" name="Google Shape;78;p5"/>
          <p:cNvSpPr txBox="1">
            <a:spLocks noGrp="1"/>
          </p:cNvSpPr>
          <p:nvPr>
            <p:ph type="subTitle" idx="3"/>
          </p:nvPr>
        </p:nvSpPr>
        <p:spPr>
          <a:xfrm>
            <a:off x="4997763" y="3241525"/>
            <a:ext cx="2632200" cy="9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 name="Google Shape;79;p5"/>
          <p:cNvSpPr txBox="1">
            <a:spLocks noGrp="1"/>
          </p:cNvSpPr>
          <p:nvPr>
            <p:ph type="subTitle" idx="4"/>
          </p:nvPr>
        </p:nvSpPr>
        <p:spPr>
          <a:xfrm>
            <a:off x="4997763" y="2924100"/>
            <a:ext cx="26322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Neucha"/>
              <a:buNone/>
              <a:defRPr sz="2000" b="1">
                <a:latin typeface="Neucha"/>
                <a:ea typeface="Neucha"/>
                <a:cs typeface="Neucha"/>
                <a:sym typeface="Neucha"/>
              </a:defRPr>
            </a:lvl1pPr>
            <a:lvl2pPr lvl="1" algn="ctr" rtl="0">
              <a:lnSpc>
                <a:spcPct val="100000"/>
              </a:lnSpc>
              <a:spcBef>
                <a:spcPts val="0"/>
              </a:spcBef>
              <a:spcAft>
                <a:spcPts val="0"/>
              </a:spcAft>
              <a:buSzPts val="2000"/>
              <a:buFont typeface="Neucha"/>
              <a:buNone/>
              <a:defRPr sz="2000" b="1">
                <a:latin typeface="Neucha"/>
                <a:ea typeface="Neucha"/>
                <a:cs typeface="Neucha"/>
                <a:sym typeface="Neucha"/>
              </a:defRPr>
            </a:lvl2pPr>
            <a:lvl3pPr lvl="2" algn="ctr" rtl="0">
              <a:lnSpc>
                <a:spcPct val="100000"/>
              </a:lnSpc>
              <a:spcBef>
                <a:spcPts val="0"/>
              </a:spcBef>
              <a:spcAft>
                <a:spcPts val="0"/>
              </a:spcAft>
              <a:buSzPts val="2000"/>
              <a:buFont typeface="Neucha"/>
              <a:buNone/>
              <a:defRPr sz="2000" b="1">
                <a:latin typeface="Neucha"/>
                <a:ea typeface="Neucha"/>
                <a:cs typeface="Neucha"/>
                <a:sym typeface="Neucha"/>
              </a:defRPr>
            </a:lvl3pPr>
            <a:lvl4pPr lvl="3" algn="ctr" rtl="0">
              <a:lnSpc>
                <a:spcPct val="100000"/>
              </a:lnSpc>
              <a:spcBef>
                <a:spcPts val="0"/>
              </a:spcBef>
              <a:spcAft>
                <a:spcPts val="0"/>
              </a:spcAft>
              <a:buSzPts val="2000"/>
              <a:buFont typeface="Neucha"/>
              <a:buNone/>
              <a:defRPr sz="2000" b="1">
                <a:latin typeface="Neucha"/>
                <a:ea typeface="Neucha"/>
                <a:cs typeface="Neucha"/>
                <a:sym typeface="Neucha"/>
              </a:defRPr>
            </a:lvl4pPr>
            <a:lvl5pPr lvl="4" algn="ctr" rtl="0">
              <a:lnSpc>
                <a:spcPct val="100000"/>
              </a:lnSpc>
              <a:spcBef>
                <a:spcPts val="0"/>
              </a:spcBef>
              <a:spcAft>
                <a:spcPts val="0"/>
              </a:spcAft>
              <a:buSzPts val="2000"/>
              <a:buFont typeface="Neucha"/>
              <a:buNone/>
              <a:defRPr sz="2000" b="1">
                <a:latin typeface="Neucha"/>
                <a:ea typeface="Neucha"/>
                <a:cs typeface="Neucha"/>
                <a:sym typeface="Neucha"/>
              </a:defRPr>
            </a:lvl5pPr>
            <a:lvl6pPr lvl="5" algn="ctr" rtl="0">
              <a:lnSpc>
                <a:spcPct val="100000"/>
              </a:lnSpc>
              <a:spcBef>
                <a:spcPts val="0"/>
              </a:spcBef>
              <a:spcAft>
                <a:spcPts val="0"/>
              </a:spcAft>
              <a:buSzPts val="2000"/>
              <a:buFont typeface="Neucha"/>
              <a:buNone/>
              <a:defRPr sz="2000" b="1">
                <a:latin typeface="Neucha"/>
                <a:ea typeface="Neucha"/>
                <a:cs typeface="Neucha"/>
                <a:sym typeface="Neucha"/>
              </a:defRPr>
            </a:lvl6pPr>
            <a:lvl7pPr lvl="6" algn="ctr" rtl="0">
              <a:lnSpc>
                <a:spcPct val="100000"/>
              </a:lnSpc>
              <a:spcBef>
                <a:spcPts val="0"/>
              </a:spcBef>
              <a:spcAft>
                <a:spcPts val="0"/>
              </a:spcAft>
              <a:buSzPts val="2000"/>
              <a:buFont typeface="Neucha"/>
              <a:buNone/>
              <a:defRPr sz="2000" b="1">
                <a:latin typeface="Neucha"/>
                <a:ea typeface="Neucha"/>
                <a:cs typeface="Neucha"/>
                <a:sym typeface="Neucha"/>
              </a:defRPr>
            </a:lvl7pPr>
            <a:lvl8pPr lvl="7" algn="ctr" rtl="0">
              <a:lnSpc>
                <a:spcPct val="100000"/>
              </a:lnSpc>
              <a:spcBef>
                <a:spcPts val="0"/>
              </a:spcBef>
              <a:spcAft>
                <a:spcPts val="0"/>
              </a:spcAft>
              <a:buSzPts val="2000"/>
              <a:buFont typeface="Neucha"/>
              <a:buNone/>
              <a:defRPr sz="2000" b="1">
                <a:latin typeface="Neucha"/>
                <a:ea typeface="Neucha"/>
                <a:cs typeface="Neucha"/>
                <a:sym typeface="Neucha"/>
              </a:defRPr>
            </a:lvl8pPr>
            <a:lvl9pPr lvl="8" algn="ctr" rtl="0">
              <a:lnSpc>
                <a:spcPct val="100000"/>
              </a:lnSpc>
              <a:spcBef>
                <a:spcPts val="0"/>
              </a:spcBef>
              <a:spcAft>
                <a:spcPts val="0"/>
              </a:spcAft>
              <a:buSzPts val="2000"/>
              <a:buFont typeface="Neucha"/>
              <a:buNone/>
              <a:defRPr sz="2000" b="1">
                <a:latin typeface="Neucha"/>
                <a:ea typeface="Neucha"/>
                <a:cs typeface="Neucha"/>
                <a:sym typeface="Neucha"/>
              </a:defRPr>
            </a:lvl9pPr>
          </a:lstStyle>
          <a:p>
            <a:endParaRPr/>
          </a:p>
        </p:txBody>
      </p:sp>
      <p:sp>
        <p:nvSpPr>
          <p:cNvPr id="80" name="Google Shape;80;p5"/>
          <p:cNvSpPr/>
          <p:nvPr/>
        </p:nvSpPr>
        <p:spPr>
          <a:xfrm rot="1187855">
            <a:off x="167408" y="-210862"/>
            <a:ext cx="471352" cy="3049091"/>
          </a:xfrm>
          <a:custGeom>
            <a:avLst/>
            <a:gdLst/>
            <a:ahLst/>
            <a:cxnLst/>
            <a:rect l="l" t="t" r="r" b="b"/>
            <a:pathLst>
              <a:path w="18854" h="121963" extrusionOk="0">
                <a:moveTo>
                  <a:pt x="11532" y="121944"/>
                </a:moveTo>
                <a:cubicBezTo>
                  <a:pt x="12151" y="121378"/>
                  <a:pt x="12345" y="120583"/>
                  <a:pt x="12558" y="119822"/>
                </a:cubicBezTo>
                <a:cubicBezTo>
                  <a:pt x="13442" y="116674"/>
                  <a:pt x="14256" y="113526"/>
                  <a:pt x="14698" y="110272"/>
                </a:cubicBezTo>
                <a:cubicBezTo>
                  <a:pt x="15228" y="106346"/>
                  <a:pt x="14928" y="102525"/>
                  <a:pt x="13583" y="98794"/>
                </a:cubicBezTo>
                <a:cubicBezTo>
                  <a:pt x="12646" y="96229"/>
                  <a:pt x="11656" y="93683"/>
                  <a:pt x="10630" y="91153"/>
                </a:cubicBezTo>
                <a:cubicBezTo>
                  <a:pt x="9976" y="89509"/>
                  <a:pt x="9498" y="87793"/>
                  <a:pt x="9410" y="85989"/>
                </a:cubicBezTo>
                <a:cubicBezTo>
                  <a:pt x="9339" y="83867"/>
                  <a:pt x="9905" y="81957"/>
                  <a:pt x="11214" y="80294"/>
                </a:cubicBezTo>
                <a:cubicBezTo>
                  <a:pt x="12186" y="79056"/>
                  <a:pt x="13247" y="77907"/>
                  <a:pt x="14220" y="76669"/>
                </a:cubicBezTo>
                <a:cubicBezTo>
                  <a:pt x="15759" y="74706"/>
                  <a:pt x="16838" y="72495"/>
                  <a:pt x="17351" y="70019"/>
                </a:cubicBezTo>
                <a:cubicBezTo>
                  <a:pt x="17687" y="68392"/>
                  <a:pt x="17580" y="66729"/>
                  <a:pt x="17351" y="65085"/>
                </a:cubicBezTo>
                <a:cubicBezTo>
                  <a:pt x="17032" y="62856"/>
                  <a:pt x="16502" y="60699"/>
                  <a:pt x="15317" y="58771"/>
                </a:cubicBezTo>
                <a:cubicBezTo>
                  <a:pt x="15016" y="58276"/>
                  <a:pt x="14680" y="57816"/>
                  <a:pt x="14309" y="57374"/>
                </a:cubicBezTo>
                <a:cubicBezTo>
                  <a:pt x="12646" y="55304"/>
                  <a:pt x="10736" y="53500"/>
                  <a:pt x="8914" y="51590"/>
                </a:cubicBezTo>
                <a:cubicBezTo>
                  <a:pt x="6969" y="49557"/>
                  <a:pt x="5130" y="47417"/>
                  <a:pt x="3927" y="44764"/>
                </a:cubicBezTo>
                <a:cubicBezTo>
                  <a:pt x="2813" y="42305"/>
                  <a:pt x="1929" y="39776"/>
                  <a:pt x="1380" y="37123"/>
                </a:cubicBezTo>
                <a:cubicBezTo>
                  <a:pt x="1115" y="35762"/>
                  <a:pt x="655" y="34453"/>
                  <a:pt x="478" y="33073"/>
                </a:cubicBezTo>
                <a:cubicBezTo>
                  <a:pt x="1" y="29324"/>
                  <a:pt x="797" y="25822"/>
                  <a:pt x="2424" y="22480"/>
                </a:cubicBezTo>
                <a:cubicBezTo>
                  <a:pt x="3520" y="20269"/>
                  <a:pt x="4617" y="18076"/>
                  <a:pt x="5289" y="15688"/>
                </a:cubicBezTo>
                <a:cubicBezTo>
                  <a:pt x="5908" y="13548"/>
                  <a:pt x="6262" y="11391"/>
                  <a:pt x="5943" y="9180"/>
                </a:cubicBezTo>
                <a:cubicBezTo>
                  <a:pt x="5696" y="7588"/>
                  <a:pt x="5094" y="6138"/>
                  <a:pt x="4351" y="4741"/>
                </a:cubicBezTo>
                <a:cubicBezTo>
                  <a:pt x="3786" y="3680"/>
                  <a:pt x="3167" y="2636"/>
                  <a:pt x="2548" y="1593"/>
                </a:cubicBezTo>
                <a:cubicBezTo>
                  <a:pt x="2265" y="1151"/>
                  <a:pt x="1946" y="726"/>
                  <a:pt x="1522" y="408"/>
                </a:cubicBezTo>
                <a:cubicBezTo>
                  <a:pt x="1416" y="337"/>
                  <a:pt x="1310" y="284"/>
                  <a:pt x="1398" y="142"/>
                </a:cubicBezTo>
                <a:cubicBezTo>
                  <a:pt x="1486" y="1"/>
                  <a:pt x="1610" y="72"/>
                  <a:pt x="1716" y="125"/>
                </a:cubicBezTo>
                <a:cubicBezTo>
                  <a:pt x="2088" y="355"/>
                  <a:pt x="2424" y="655"/>
                  <a:pt x="2671" y="1027"/>
                </a:cubicBezTo>
                <a:cubicBezTo>
                  <a:pt x="4086" y="3025"/>
                  <a:pt x="5377" y="5094"/>
                  <a:pt x="6155" y="7464"/>
                </a:cubicBezTo>
                <a:cubicBezTo>
                  <a:pt x="6651" y="8915"/>
                  <a:pt x="6792" y="10383"/>
                  <a:pt x="6686" y="11903"/>
                </a:cubicBezTo>
                <a:cubicBezTo>
                  <a:pt x="6456" y="15264"/>
                  <a:pt x="5289" y="18323"/>
                  <a:pt x="3839" y="21277"/>
                </a:cubicBezTo>
                <a:cubicBezTo>
                  <a:pt x="3078" y="22833"/>
                  <a:pt x="2282" y="24354"/>
                  <a:pt x="1805" y="26034"/>
                </a:cubicBezTo>
                <a:cubicBezTo>
                  <a:pt x="920" y="29112"/>
                  <a:pt x="814" y="32154"/>
                  <a:pt x="1716" y="35213"/>
                </a:cubicBezTo>
                <a:cubicBezTo>
                  <a:pt x="2141" y="36646"/>
                  <a:pt x="2406" y="38132"/>
                  <a:pt x="2830" y="39582"/>
                </a:cubicBezTo>
                <a:cubicBezTo>
                  <a:pt x="3998" y="43614"/>
                  <a:pt x="5926" y="47169"/>
                  <a:pt x="8791" y="50193"/>
                </a:cubicBezTo>
                <a:cubicBezTo>
                  <a:pt x="10135" y="51608"/>
                  <a:pt x="11603" y="52899"/>
                  <a:pt x="12894" y="54385"/>
                </a:cubicBezTo>
                <a:cubicBezTo>
                  <a:pt x="14114" y="55782"/>
                  <a:pt x="15440" y="57108"/>
                  <a:pt x="16360" y="58788"/>
                </a:cubicBezTo>
                <a:cubicBezTo>
                  <a:pt x="17492" y="60893"/>
                  <a:pt x="18005" y="63210"/>
                  <a:pt x="18306" y="65580"/>
                </a:cubicBezTo>
                <a:cubicBezTo>
                  <a:pt x="18854" y="69948"/>
                  <a:pt x="17545" y="73751"/>
                  <a:pt x="14963" y="77164"/>
                </a:cubicBezTo>
                <a:cubicBezTo>
                  <a:pt x="14114" y="78278"/>
                  <a:pt x="13194" y="79357"/>
                  <a:pt x="12292" y="80436"/>
                </a:cubicBezTo>
                <a:cubicBezTo>
                  <a:pt x="10400" y="82664"/>
                  <a:pt x="9976" y="85211"/>
                  <a:pt x="10648" y="88023"/>
                </a:cubicBezTo>
                <a:cubicBezTo>
                  <a:pt x="11125" y="89986"/>
                  <a:pt x="11939" y="91790"/>
                  <a:pt x="12699" y="93612"/>
                </a:cubicBezTo>
                <a:cubicBezTo>
                  <a:pt x="13796" y="96176"/>
                  <a:pt x="14680" y="98811"/>
                  <a:pt x="15405" y="101500"/>
                </a:cubicBezTo>
                <a:cubicBezTo>
                  <a:pt x="15900" y="103304"/>
                  <a:pt x="15953" y="105161"/>
                  <a:pt x="15900" y="107018"/>
                </a:cubicBezTo>
                <a:cubicBezTo>
                  <a:pt x="15847" y="108945"/>
                  <a:pt x="15617" y="110855"/>
                  <a:pt x="15211" y="112730"/>
                </a:cubicBezTo>
                <a:cubicBezTo>
                  <a:pt x="14645" y="115383"/>
                  <a:pt x="14079" y="118036"/>
                  <a:pt x="12929" y="120494"/>
                </a:cubicBezTo>
                <a:cubicBezTo>
                  <a:pt x="12664" y="121060"/>
                  <a:pt x="12381" y="121626"/>
                  <a:pt x="11833" y="121962"/>
                </a:cubicBezTo>
                <a:cubicBezTo>
                  <a:pt x="11744" y="121962"/>
                  <a:pt x="11638" y="121944"/>
                  <a:pt x="11532" y="12194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7820075" y="-171052"/>
            <a:ext cx="1678850" cy="1581575"/>
          </a:xfrm>
          <a:custGeom>
            <a:avLst/>
            <a:gdLst/>
            <a:ahLst/>
            <a:cxnLst/>
            <a:rect l="l" t="t" r="r" b="b"/>
            <a:pathLst>
              <a:path w="67154" h="63263" extrusionOk="0">
                <a:moveTo>
                  <a:pt x="177" y="19543"/>
                </a:moveTo>
                <a:cubicBezTo>
                  <a:pt x="354" y="16766"/>
                  <a:pt x="708" y="12787"/>
                  <a:pt x="2299" y="9020"/>
                </a:cubicBezTo>
                <a:cubicBezTo>
                  <a:pt x="3343" y="6562"/>
                  <a:pt x="4457" y="4139"/>
                  <a:pt x="6102" y="1999"/>
                </a:cubicBezTo>
                <a:cubicBezTo>
                  <a:pt x="6685" y="1256"/>
                  <a:pt x="7357" y="619"/>
                  <a:pt x="8171" y="142"/>
                </a:cubicBezTo>
                <a:cubicBezTo>
                  <a:pt x="8242" y="106"/>
                  <a:pt x="8330" y="0"/>
                  <a:pt x="8419" y="89"/>
                </a:cubicBezTo>
                <a:cubicBezTo>
                  <a:pt x="8489" y="177"/>
                  <a:pt x="8383" y="230"/>
                  <a:pt x="8348" y="283"/>
                </a:cubicBezTo>
                <a:cubicBezTo>
                  <a:pt x="6827" y="1734"/>
                  <a:pt x="5872" y="3555"/>
                  <a:pt x="4952" y="5395"/>
                </a:cubicBezTo>
                <a:cubicBezTo>
                  <a:pt x="3785" y="7764"/>
                  <a:pt x="2759" y="10223"/>
                  <a:pt x="2122" y="12823"/>
                </a:cubicBezTo>
                <a:cubicBezTo>
                  <a:pt x="1680" y="14591"/>
                  <a:pt x="1503" y="16395"/>
                  <a:pt x="1309" y="18217"/>
                </a:cubicBezTo>
                <a:cubicBezTo>
                  <a:pt x="1220" y="19083"/>
                  <a:pt x="1132" y="19950"/>
                  <a:pt x="1132" y="20817"/>
                </a:cubicBezTo>
                <a:cubicBezTo>
                  <a:pt x="1097" y="24354"/>
                  <a:pt x="2511" y="27113"/>
                  <a:pt x="5430" y="29129"/>
                </a:cubicBezTo>
                <a:cubicBezTo>
                  <a:pt x="7163" y="30314"/>
                  <a:pt x="9091" y="31145"/>
                  <a:pt x="10965" y="32082"/>
                </a:cubicBezTo>
                <a:cubicBezTo>
                  <a:pt x="11779" y="32489"/>
                  <a:pt x="12610" y="32861"/>
                  <a:pt x="13441" y="33250"/>
                </a:cubicBezTo>
                <a:cubicBezTo>
                  <a:pt x="15316" y="34116"/>
                  <a:pt x="16642" y="35602"/>
                  <a:pt x="17863" y="37229"/>
                </a:cubicBezTo>
                <a:cubicBezTo>
                  <a:pt x="18535" y="38131"/>
                  <a:pt x="19083" y="39121"/>
                  <a:pt x="19437" y="40200"/>
                </a:cubicBezTo>
                <a:cubicBezTo>
                  <a:pt x="20215" y="42517"/>
                  <a:pt x="20958" y="44869"/>
                  <a:pt x="21453" y="47257"/>
                </a:cubicBezTo>
                <a:cubicBezTo>
                  <a:pt x="21807" y="49061"/>
                  <a:pt x="22514" y="50705"/>
                  <a:pt x="23363" y="52297"/>
                </a:cubicBezTo>
                <a:cubicBezTo>
                  <a:pt x="24407" y="54225"/>
                  <a:pt x="26016" y="55498"/>
                  <a:pt x="28050" y="56277"/>
                </a:cubicBezTo>
                <a:cubicBezTo>
                  <a:pt x="31357" y="57550"/>
                  <a:pt x="34753" y="58275"/>
                  <a:pt x="38308" y="58116"/>
                </a:cubicBezTo>
                <a:cubicBezTo>
                  <a:pt x="40306" y="58045"/>
                  <a:pt x="42269" y="57780"/>
                  <a:pt x="44268" y="57638"/>
                </a:cubicBezTo>
                <a:cubicBezTo>
                  <a:pt x="45930" y="57532"/>
                  <a:pt x="47593" y="57408"/>
                  <a:pt x="49255" y="57355"/>
                </a:cubicBezTo>
                <a:cubicBezTo>
                  <a:pt x="51430" y="57285"/>
                  <a:pt x="53606" y="57267"/>
                  <a:pt x="55764" y="57391"/>
                </a:cubicBezTo>
                <a:cubicBezTo>
                  <a:pt x="57391" y="57479"/>
                  <a:pt x="59018" y="57532"/>
                  <a:pt x="60627" y="57886"/>
                </a:cubicBezTo>
                <a:cubicBezTo>
                  <a:pt x="61688" y="58116"/>
                  <a:pt x="62679" y="58558"/>
                  <a:pt x="63545" y="59212"/>
                </a:cubicBezTo>
                <a:cubicBezTo>
                  <a:pt x="64677" y="60097"/>
                  <a:pt x="65703" y="61069"/>
                  <a:pt x="66481" y="62272"/>
                </a:cubicBezTo>
                <a:cubicBezTo>
                  <a:pt x="66640" y="62520"/>
                  <a:pt x="66817" y="62732"/>
                  <a:pt x="67029" y="62926"/>
                </a:cubicBezTo>
                <a:cubicBezTo>
                  <a:pt x="67100" y="62997"/>
                  <a:pt x="67153" y="63086"/>
                  <a:pt x="67100" y="63174"/>
                </a:cubicBezTo>
                <a:cubicBezTo>
                  <a:pt x="67012" y="63262"/>
                  <a:pt x="66906" y="63227"/>
                  <a:pt x="66817" y="63174"/>
                </a:cubicBezTo>
                <a:cubicBezTo>
                  <a:pt x="66570" y="62962"/>
                  <a:pt x="66357" y="62714"/>
                  <a:pt x="66145" y="62484"/>
                </a:cubicBezTo>
                <a:cubicBezTo>
                  <a:pt x="64589" y="60857"/>
                  <a:pt x="62944" y="59372"/>
                  <a:pt x="60662" y="58806"/>
                </a:cubicBezTo>
                <a:cubicBezTo>
                  <a:pt x="59707" y="58576"/>
                  <a:pt x="58735" y="58523"/>
                  <a:pt x="57762" y="58452"/>
                </a:cubicBezTo>
                <a:cubicBezTo>
                  <a:pt x="55710" y="58310"/>
                  <a:pt x="53659" y="58310"/>
                  <a:pt x="51607" y="58363"/>
                </a:cubicBezTo>
                <a:cubicBezTo>
                  <a:pt x="49467" y="58416"/>
                  <a:pt x="47345" y="58593"/>
                  <a:pt x="45223" y="58788"/>
                </a:cubicBezTo>
                <a:cubicBezTo>
                  <a:pt x="42252" y="59053"/>
                  <a:pt x="39280" y="59495"/>
                  <a:pt x="36291" y="59354"/>
                </a:cubicBezTo>
                <a:cubicBezTo>
                  <a:pt x="32577" y="59177"/>
                  <a:pt x="29040" y="58257"/>
                  <a:pt x="25751" y="56489"/>
                </a:cubicBezTo>
                <a:cubicBezTo>
                  <a:pt x="24796" y="55976"/>
                  <a:pt x="24017" y="55233"/>
                  <a:pt x="23398" y="54366"/>
                </a:cubicBezTo>
                <a:cubicBezTo>
                  <a:pt x="22125" y="52545"/>
                  <a:pt x="21099" y="50599"/>
                  <a:pt x="20657" y="48389"/>
                </a:cubicBezTo>
                <a:cubicBezTo>
                  <a:pt x="20162" y="45842"/>
                  <a:pt x="19472" y="43313"/>
                  <a:pt x="18676" y="40837"/>
                </a:cubicBezTo>
                <a:cubicBezTo>
                  <a:pt x="17898" y="38396"/>
                  <a:pt x="16359" y="36433"/>
                  <a:pt x="14343" y="34841"/>
                </a:cubicBezTo>
                <a:cubicBezTo>
                  <a:pt x="13724" y="34364"/>
                  <a:pt x="12999" y="34045"/>
                  <a:pt x="12309" y="33709"/>
                </a:cubicBezTo>
                <a:cubicBezTo>
                  <a:pt x="10505" y="32825"/>
                  <a:pt x="8684" y="31976"/>
                  <a:pt x="6898" y="31074"/>
                </a:cubicBezTo>
                <a:cubicBezTo>
                  <a:pt x="5677" y="30455"/>
                  <a:pt x="4528" y="29695"/>
                  <a:pt x="3484" y="28775"/>
                </a:cubicBezTo>
                <a:cubicBezTo>
                  <a:pt x="1327" y="26865"/>
                  <a:pt x="0" y="23841"/>
                  <a:pt x="177" y="195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5"/>
          <p:cNvGrpSpPr/>
          <p:nvPr/>
        </p:nvGrpSpPr>
        <p:grpSpPr>
          <a:xfrm>
            <a:off x="8307650" y="1636525"/>
            <a:ext cx="385300" cy="327800"/>
            <a:chOff x="5399025" y="3309475"/>
            <a:chExt cx="385300" cy="327800"/>
          </a:xfrm>
        </p:grpSpPr>
        <p:sp>
          <p:nvSpPr>
            <p:cNvPr id="83" name="Google Shape;83;p5"/>
            <p:cNvSpPr/>
            <p:nvPr/>
          </p:nvSpPr>
          <p:spPr>
            <a:xfrm>
              <a:off x="5399025" y="3397875"/>
              <a:ext cx="67575" cy="52550"/>
            </a:xfrm>
            <a:custGeom>
              <a:avLst/>
              <a:gdLst/>
              <a:ahLst/>
              <a:cxnLst/>
              <a:rect l="l" t="t" r="r" b="b"/>
              <a:pathLst>
                <a:path w="2703" h="2102" extrusionOk="0">
                  <a:moveTo>
                    <a:pt x="1368" y="0"/>
                  </a:moveTo>
                  <a:cubicBezTo>
                    <a:pt x="1" y="0"/>
                    <a:pt x="1" y="2102"/>
                    <a:pt x="1368" y="2102"/>
                  </a:cubicBezTo>
                  <a:cubicBezTo>
                    <a:pt x="2702" y="2102"/>
                    <a:pt x="2702" y="0"/>
                    <a:pt x="1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5661250" y="3309475"/>
              <a:ext cx="123075" cy="58575"/>
            </a:xfrm>
            <a:custGeom>
              <a:avLst/>
              <a:gdLst/>
              <a:ahLst/>
              <a:cxnLst/>
              <a:rect l="l" t="t" r="r" b="b"/>
              <a:pathLst>
                <a:path w="4923" h="2343" extrusionOk="0">
                  <a:moveTo>
                    <a:pt x="2020" y="1"/>
                  </a:moveTo>
                  <a:lnTo>
                    <a:pt x="2221" y="101"/>
                  </a:lnTo>
                  <a:cubicBezTo>
                    <a:pt x="2073" y="34"/>
                    <a:pt x="1919" y="4"/>
                    <a:pt x="1766" y="4"/>
                  </a:cubicBezTo>
                  <a:cubicBezTo>
                    <a:pt x="853" y="4"/>
                    <a:pt x="0" y="1078"/>
                    <a:pt x="886" y="1735"/>
                  </a:cubicBezTo>
                  <a:cubicBezTo>
                    <a:pt x="1257" y="1982"/>
                    <a:pt x="3025" y="2343"/>
                    <a:pt x="3658" y="2343"/>
                  </a:cubicBezTo>
                  <a:cubicBezTo>
                    <a:pt x="3710" y="2343"/>
                    <a:pt x="3753" y="2341"/>
                    <a:pt x="3788" y="2336"/>
                  </a:cubicBezTo>
                  <a:cubicBezTo>
                    <a:pt x="4789" y="2202"/>
                    <a:pt x="4923" y="1001"/>
                    <a:pt x="4155" y="401"/>
                  </a:cubicBezTo>
                  <a:cubicBezTo>
                    <a:pt x="3622" y="1"/>
                    <a:pt x="2654" y="101"/>
                    <a:pt x="20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5544726" y="3550625"/>
              <a:ext cx="194325" cy="86650"/>
            </a:xfrm>
            <a:custGeom>
              <a:avLst/>
              <a:gdLst/>
              <a:ahLst/>
              <a:cxnLst/>
              <a:rect l="l" t="t" r="r" b="b"/>
              <a:pathLst>
                <a:path w="7773" h="3466" extrusionOk="0">
                  <a:moveTo>
                    <a:pt x="4162" y="1"/>
                  </a:moveTo>
                  <a:cubicBezTo>
                    <a:pt x="3228" y="1"/>
                    <a:pt x="2191" y="149"/>
                    <a:pt x="1434" y="149"/>
                  </a:cubicBezTo>
                  <a:cubicBezTo>
                    <a:pt x="0" y="249"/>
                    <a:pt x="334" y="1317"/>
                    <a:pt x="1268" y="1750"/>
                  </a:cubicBezTo>
                  <a:cubicBezTo>
                    <a:pt x="2168" y="2151"/>
                    <a:pt x="3002" y="2384"/>
                    <a:pt x="3836" y="2951"/>
                  </a:cubicBezTo>
                  <a:cubicBezTo>
                    <a:pt x="4379" y="3294"/>
                    <a:pt x="4531" y="3466"/>
                    <a:pt x="5088" y="3466"/>
                  </a:cubicBezTo>
                  <a:cubicBezTo>
                    <a:pt x="5181" y="3466"/>
                    <a:pt x="5285" y="3461"/>
                    <a:pt x="5404" y="3452"/>
                  </a:cubicBezTo>
                  <a:cubicBezTo>
                    <a:pt x="5804" y="3418"/>
                    <a:pt x="7205" y="3285"/>
                    <a:pt x="7439" y="2851"/>
                  </a:cubicBezTo>
                  <a:cubicBezTo>
                    <a:pt x="7772" y="2284"/>
                    <a:pt x="7038" y="1784"/>
                    <a:pt x="6671" y="1283"/>
                  </a:cubicBezTo>
                  <a:cubicBezTo>
                    <a:pt x="6204" y="616"/>
                    <a:pt x="6104" y="349"/>
                    <a:pt x="5437" y="149"/>
                  </a:cubicBezTo>
                  <a:cubicBezTo>
                    <a:pt x="5070" y="38"/>
                    <a:pt x="4629" y="1"/>
                    <a:pt x="41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5"/>
          <p:cNvSpPr/>
          <p:nvPr/>
        </p:nvSpPr>
        <p:spPr>
          <a:xfrm rot="9774468">
            <a:off x="-498690" y="4215636"/>
            <a:ext cx="1678792" cy="1581520"/>
          </a:xfrm>
          <a:custGeom>
            <a:avLst/>
            <a:gdLst/>
            <a:ahLst/>
            <a:cxnLst/>
            <a:rect l="l" t="t" r="r" b="b"/>
            <a:pathLst>
              <a:path w="67154" h="63263" extrusionOk="0">
                <a:moveTo>
                  <a:pt x="177" y="19543"/>
                </a:moveTo>
                <a:cubicBezTo>
                  <a:pt x="354" y="16766"/>
                  <a:pt x="708" y="12787"/>
                  <a:pt x="2299" y="9020"/>
                </a:cubicBezTo>
                <a:cubicBezTo>
                  <a:pt x="3343" y="6562"/>
                  <a:pt x="4457" y="4139"/>
                  <a:pt x="6102" y="1999"/>
                </a:cubicBezTo>
                <a:cubicBezTo>
                  <a:pt x="6685" y="1256"/>
                  <a:pt x="7357" y="619"/>
                  <a:pt x="8171" y="142"/>
                </a:cubicBezTo>
                <a:cubicBezTo>
                  <a:pt x="8242" y="106"/>
                  <a:pt x="8330" y="0"/>
                  <a:pt x="8419" y="89"/>
                </a:cubicBezTo>
                <a:cubicBezTo>
                  <a:pt x="8489" y="177"/>
                  <a:pt x="8383" y="230"/>
                  <a:pt x="8348" y="283"/>
                </a:cubicBezTo>
                <a:cubicBezTo>
                  <a:pt x="6827" y="1734"/>
                  <a:pt x="5872" y="3555"/>
                  <a:pt x="4952" y="5395"/>
                </a:cubicBezTo>
                <a:cubicBezTo>
                  <a:pt x="3785" y="7764"/>
                  <a:pt x="2759" y="10223"/>
                  <a:pt x="2122" y="12823"/>
                </a:cubicBezTo>
                <a:cubicBezTo>
                  <a:pt x="1680" y="14591"/>
                  <a:pt x="1503" y="16395"/>
                  <a:pt x="1309" y="18217"/>
                </a:cubicBezTo>
                <a:cubicBezTo>
                  <a:pt x="1220" y="19083"/>
                  <a:pt x="1132" y="19950"/>
                  <a:pt x="1132" y="20817"/>
                </a:cubicBezTo>
                <a:cubicBezTo>
                  <a:pt x="1097" y="24354"/>
                  <a:pt x="2511" y="27113"/>
                  <a:pt x="5430" y="29129"/>
                </a:cubicBezTo>
                <a:cubicBezTo>
                  <a:pt x="7163" y="30314"/>
                  <a:pt x="9091" y="31145"/>
                  <a:pt x="10965" y="32082"/>
                </a:cubicBezTo>
                <a:cubicBezTo>
                  <a:pt x="11779" y="32489"/>
                  <a:pt x="12610" y="32861"/>
                  <a:pt x="13441" y="33250"/>
                </a:cubicBezTo>
                <a:cubicBezTo>
                  <a:pt x="15316" y="34116"/>
                  <a:pt x="16642" y="35602"/>
                  <a:pt x="17863" y="37229"/>
                </a:cubicBezTo>
                <a:cubicBezTo>
                  <a:pt x="18535" y="38131"/>
                  <a:pt x="19083" y="39121"/>
                  <a:pt x="19437" y="40200"/>
                </a:cubicBezTo>
                <a:cubicBezTo>
                  <a:pt x="20215" y="42517"/>
                  <a:pt x="20958" y="44869"/>
                  <a:pt x="21453" y="47257"/>
                </a:cubicBezTo>
                <a:cubicBezTo>
                  <a:pt x="21807" y="49061"/>
                  <a:pt x="22514" y="50705"/>
                  <a:pt x="23363" y="52297"/>
                </a:cubicBezTo>
                <a:cubicBezTo>
                  <a:pt x="24407" y="54225"/>
                  <a:pt x="26016" y="55498"/>
                  <a:pt x="28050" y="56277"/>
                </a:cubicBezTo>
                <a:cubicBezTo>
                  <a:pt x="31357" y="57550"/>
                  <a:pt x="34753" y="58275"/>
                  <a:pt x="38308" y="58116"/>
                </a:cubicBezTo>
                <a:cubicBezTo>
                  <a:pt x="40306" y="58045"/>
                  <a:pt x="42269" y="57780"/>
                  <a:pt x="44268" y="57638"/>
                </a:cubicBezTo>
                <a:cubicBezTo>
                  <a:pt x="45930" y="57532"/>
                  <a:pt x="47593" y="57408"/>
                  <a:pt x="49255" y="57355"/>
                </a:cubicBezTo>
                <a:cubicBezTo>
                  <a:pt x="51430" y="57285"/>
                  <a:pt x="53606" y="57267"/>
                  <a:pt x="55764" y="57391"/>
                </a:cubicBezTo>
                <a:cubicBezTo>
                  <a:pt x="57391" y="57479"/>
                  <a:pt x="59018" y="57532"/>
                  <a:pt x="60627" y="57886"/>
                </a:cubicBezTo>
                <a:cubicBezTo>
                  <a:pt x="61688" y="58116"/>
                  <a:pt x="62679" y="58558"/>
                  <a:pt x="63545" y="59212"/>
                </a:cubicBezTo>
                <a:cubicBezTo>
                  <a:pt x="64677" y="60097"/>
                  <a:pt x="65703" y="61069"/>
                  <a:pt x="66481" y="62272"/>
                </a:cubicBezTo>
                <a:cubicBezTo>
                  <a:pt x="66640" y="62520"/>
                  <a:pt x="66817" y="62732"/>
                  <a:pt x="67029" y="62926"/>
                </a:cubicBezTo>
                <a:cubicBezTo>
                  <a:pt x="67100" y="62997"/>
                  <a:pt x="67153" y="63086"/>
                  <a:pt x="67100" y="63174"/>
                </a:cubicBezTo>
                <a:cubicBezTo>
                  <a:pt x="67012" y="63262"/>
                  <a:pt x="66906" y="63227"/>
                  <a:pt x="66817" y="63174"/>
                </a:cubicBezTo>
                <a:cubicBezTo>
                  <a:pt x="66570" y="62962"/>
                  <a:pt x="66357" y="62714"/>
                  <a:pt x="66145" y="62484"/>
                </a:cubicBezTo>
                <a:cubicBezTo>
                  <a:pt x="64589" y="60857"/>
                  <a:pt x="62944" y="59372"/>
                  <a:pt x="60662" y="58806"/>
                </a:cubicBezTo>
                <a:cubicBezTo>
                  <a:pt x="59707" y="58576"/>
                  <a:pt x="58735" y="58523"/>
                  <a:pt x="57762" y="58452"/>
                </a:cubicBezTo>
                <a:cubicBezTo>
                  <a:pt x="55710" y="58310"/>
                  <a:pt x="53659" y="58310"/>
                  <a:pt x="51607" y="58363"/>
                </a:cubicBezTo>
                <a:cubicBezTo>
                  <a:pt x="49467" y="58416"/>
                  <a:pt x="47345" y="58593"/>
                  <a:pt x="45223" y="58788"/>
                </a:cubicBezTo>
                <a:cubicBezTo>
                  <a:pt x="42252" y="59053"/>
                  <a:pt x="39280" y="59495"/>
                  <a:pt x="36291" y="59354"/>
                </a:cubicBezTo>
                <a:cubicBezTo>
                  <a:pt x="32577" y="59177"/>
                  <a:pt x="29040" y="58257"/>
                  <a:pt x="25751" y="56489"/>
                </a:cubicBezTo>
                <a:cubicBezTo>
                  <a:pt x="24796" y="55976"/>
                  <a:pt x="24017" y="55233"/>
                  <a:pt x="23398" y="54366"/>
                </a:cubicBezTo>
                <a:cubicBezTo>
                  <a:pt x="22125" y="52545"/>
                  <a:pt x="21099" y="50599"/>
                  <a:pt x="20657" y="48389"/>
                </a:cubicBezTo>
                <a:cubicBezTo>
                  <a:pt x="20162" y="45842"/>
                  <a:pt x="19472" y="43313"/>
                  <a:pt x="18676" y="40837"/>
                </a:cubicBezTo>
                <a:cubicBezTo>
                  <a:pt x="17898" y="38396"/>
                  <a:pt x="16359" y="36433"/>
                  <a:pt x="14343" y="34841"/>
                </a:cubicBezTo>
                <a:cubicBezTo>
                  <a:pt x="13724" y="34364"/>
                  <a:pt x="12999" y="34045"/>
                  <a:pt x="12309" y="33709"/>
                </a:cubicBezTo>
                <a:cubicBezTo>
                  <a:pt x="10505" y="32825"/>
                  <a:pt x="8684" y="31976"/>
                  <a:pt x="6898" y="31074"/>
                </a:cubicBezTo>
                <a:cubicBezTo>
                  <a:pt x="5677" y="30455"/>
                  <a:pt x="4528" y="29695"/>
                  <a:pt x="3484" y="28775"/>
                </a:cubicBezTo>
                <a:cubicBezTo>
                  <a:pt x="1327" y="26865"/>
                  <a:pt x="0" y="23841"/>
                  <a:pt x="177" y="195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flipH="1">
            <a:off x="4475253" y="4535900"/>
            <a:ext cx="193500" cy="136375"/>
          </a:xfrm>
          <a:custGeom>
            <a:avLst/>
            <a:gdLst/>
            <a:ahLst/>
            <a:cxnLst/>
            <a:rect l="l" t="t" r="r" b="b"/>
            <a:pathLst>
              <a:path w="7740" h="5455" extrusionOk="0">
                <a:moveTo>
                  <a:pt x="5539" y="1"/>
                </a:moveTo>
                <a:cubicBezTo>
                  <a:pt x="4726" y="1"/>
                  <a:pt x="4056" y="574"/>
                  <a:pt x="3336" y="948"/>
                </a:cubicBezTo>
                <a:cubicBezTo>
                  <a:pt x="2502" y="1382"/>
                  <a:pt x="1235" y="1682"/>
                  <a:pt x="568" y="2416"/>
                </a:cubicBezTo>
                <a:cubicBezTo>
                  <a:pt x="1" y="3016"/>
                  <a:pt x="101" y="3050"/>
                  <a:pt x="367" y="3817"/>
                </a:cubicBezTo>
                <a:cubicBezTo>
                  <a:pt x="712" y="4851"/>
                  <a:pt x="1169" y="5454"/>
                  <a:pt x="1854" y="5454"/>
                </a:cubicBezTo>
                <a:cubicBezTo>
                  <a:pt x="2228" y="5454"/>
                  <a:pt x="2672" y="5274"/>
                  <a:pt x="3203" y="4884"/>
                </a:cubicBezTo>
                <a:cubicBezTo>
                  <a:pt x="3670" y="4517"/>
                  <a:pt x="7739" y="514"/>
                  <a:pt x="5938" y="47"/>
                </a:cubicBezTo>
                <a:cubicBezTo>
                  <a:pt x="5801" y="15"/>
                  <a:pt x="5668" y="1"/>
                  <a:pt x="5539"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5"/>
          <p:cNvPicPr preferRelativeResize="0"/>
          <p:nvPr/>
        </p:nvPicPr>
        <p:blipFill>
          <a:blip r:embed="rId3">
            <a:alphaModFix/>
          </a:blip>
          <a:stretch>
            <a:fillRect/>
          </a:stretch>
        </p:blipFill>
        <p:spPr>
          <a:xfrm rot="-4912162">
            <a:off x="5675988" y="-1176114"/>
            <a:ext cx="1609775" cy="1609775"/>
          </a:xfrm>
          <a:prstGeom prst="rect">
            <a:avLst/>
          </a:prstGeom>
          <a:noFill/>
          <a:ln>
            <a:noFill/>
          </a:ln>
        </p:spPr>
      </p:pic>
      <p:pic>
        <p:nvPicPr>
          <p:cNvPr id="89" name="Google Shape;89;p5"/>
          <p:cNvPicPr preferRelativeResize="0"/>
          <p:nvPr/>
        </p:nvPicPr>
        <p:blipFill>
          <a:blip r:embed="rId3">
            <a:alphaModFix/>
          </a:blip>
          <a:stretch>
            <a:fillRect/>
          </a:stretch>
        </p:blipFill>
        <p:spPr>
          <a:xfrm rot="5400000">
            <a:off x="2025250" y="4535898"/>
            <a:ext cx="1609775" cy="1609775"/>
          </a:xfrm>
          <a:prstGeom prst="rect">
            <a:avLst/>
          </a:prstGeom>
          <a:noFill/>
          <a:ln>
            <a:noFill/>
          </a:ln>
        </p:spPr>
      </p:pic>
      <p:sp>
        <p:nvSpPr>
          <p:cNvPr id="90" name="Google Shape;90;p5"/>
          <p:cNvSpPr/>
          <p:nvPr/>
        </p:nvSpPr>
        <p:spPr>
          <a:xfrm rot="-9633026">
            <a:off x="8588946" y="2601304"/>
            <a:ext cx="471383" cy="3049285"/>
          </a:xfrm>
          <a:custGeom>
            <a:avLst/>
            <a:gdLst/>
            <a:ahLst/>
            <a:cxnLst/>
            <a:rect l="l" t="t" r="r" b="b"/>
            <a:pathLst>
              <a:path w="18854" h="121963" extrusionOk="0">
                <a:moveTo>
                  <a:pt x="11532" y="121944"/>
                </a:moveTo>
                <a:cubicBezTo>
                  <a:pt x="12151" y="121378"/>
                  <a:pt x="12345" y="120583"/>
                  <a:pt x="12558" y="119822"/>
                </a:cubicBezTo>
                <a:cubicBezTo>
                  <a:pt x="13442" y="116674"/>
                  <a:pt x="14256" y="113526"/>
                  <a:pt x="14698" y="110272"/>
                </a:cubicBezTo>
                <a:cubicBezTo>
                  <a:pt x="15228" y="106346"/>
                  <a:pt x="14928" y="102525"/>
                  <a:pt x="13583" y="98794"/>
                </a:cubicBezTo>
                <a:cubicBezTo>
                  <a:pt x="12646" y="96229"/>
                  <a:pt x="11656" y="93683"/>
                  <a:pt x="10630" y="91153"/>
                </a:cubicBezTo>
                <a:cubicBezTo>
                  <a:pt x="9976" y="89509"/>
                  <a:pt x="9498" y="87793"/>
                  <a:pt x="9410" y="85989"/>
                </a:cubicBezTo>
                <a:cubicBezTo>
                  <a:pt x="9339" y="83867"/>
                  <a:pt x="9905" y="81957"/>
                  <a:pt x="11214" y="80294"/>
                </a:cubicBezTo>
                <a:cubicBezTo>
                  <a:pt x="12186" y="79056"/>
                  <a:pt x="13247" y="77907"/>
                  <a:pt x="14220" y="76669"/>
                </a:cubicBezTo>
                <a:cubicBezTo>
                  <a:pt x="15759" y="74706"/>
                  <a:pt x="16838" y="72495"/>
                  <a:pt x="17351" y="70019"/>
                </a:cubicBezTo>
                <a:cubicBezTo>
                  <a:pt x="17687" y="68392"/>
                  <a:pt x="17580" y="66729"/>
                  <a:pt x="17351" y="65085"/>
                </a:cubicBezTo>
                <a:cubicBezTo>
                  <a:pt x="17032" y="62856"/>
                  <a:pt x="16502" y="60699"/>
                  <a:pt x="15317" y="58771"/>
                </a:cubicBezTo>
                <a:cubicBezTo>
                  <a:pt x="15016" y="58276"/>
                  <a:pt x="14680" y="57816"/>
                  <a:pt x="14309" y="57374"/>
                </a:cubicBezTo>
                <a:cubicBezTo>
                  <a:pt x="12646" y="55304"/>
                  <a:pt x="10736" y="53500"/>
                  <a:pt x="8914" y="51590"/>
                </a:cubicBezTo>
                <a:cubicBezTo>
                  <a:pt x="6969" y="49557"/>
                  <a:pt x="5130" y="47417"/>
                  <a:pt x="3927" y="44764"/>
                </a:cubicBezTo>
                <a:cubicBezTo>
                  <a:pt x="2813" y="42305"/>
                  <a:pt x="1929" y="39776"/>
                  <a:pt x="1380" y="37123"/>
                </a:cubicBezTo>
                <a:cubicBezTo>
                  <a:pt x="1115" y="35762"/>
                  <a:pt x="655" y="34453"/>
                  <a:pt x="478" y="33073"/>
                </a:cubicBezTo>
                <a:cubicBezTo>
                  <a:pt x="1" y="29324"/>
                  <a:pt x="797" y="25822"/>
                  <a:pt x="2424" y="22480"/>
                </a:cubicBezTo>
                <a:cubicBezTo>
                  <a:pt x="3520" y="20269"/>
                  <a:pt x="4617" y="18076"/>
                  <a:pt x="5289" y="15688"/>
                </a:cubicBezTo>
                <a:cubicBezTo>
                  <a:pt x="5908" y="13548"/>
                  <a:pt x="6262" y="11391"/>
                  <a:pt x="5943" y="9180"/>
                </a:cubicBezTo>
                <a:cubicBezTo>
                  <a:pt x="5696" y="7588"/>
                  <a:pt x="5094" y="6138"/>
                  <a:pt x="4351" y="4741"/>
                </a:cubicBezTo>
                <a:cubicBezTo>
                  <a:pt x="3786" y="3680"/>
                  <a:pt x="3167" y="2636"/>
                  <a:pt x="2548" y="1593"/>
                </a:cubicBezTo>
                <a:cubicBezTo>
                  <a:pt x="2265" y="1151"/>
                  <a:pt x="1946" y="726"/>
                  <a:pt x="1522" y="408"/>
                </a:cubicBezTo>
                <a:cubicBezTo>
                  <a:pt x="1416" y="337"/>
                  <a:pt x="1310" y="284"/>
                  <a:pt x="1398" y="142"/>
                </a:cubicBezTo>
                <a:cubicBezTo>
                  <a:pt x="1486" y="1"/>
                  <a:pt x="1610" y="72"/>
                  <a:pt x="1716" y="125"/>
                </a:cubicBezTo>
                <a:cubicBezTo>
                  <a:pt x="2088" y="355"/>
                  <a:pt x="2424" y="655"/>
                  <a:pt x="2671" y="1027"/>
                </a:cubicBezTo>
                <a:cubicBezTo>
                  <a:pt x="4086" y="3025"/>
                  <a:pt x="5377" y="5094"/>
                  <a:pt x="6155" y="7464"/>
                </a:cubicBezTo>
                <a:cubicBezTo>
                  <a:pt x="6651" y="8915"/>
                  <a:pt x="6792" y="10383"/>
                  <a:pt x="6686" y="11903"/>
                </a:cubicBezTo>
                <a:cubicBezTo>
                  <a:pt x="6456" y="15264"/>
                  <a:pt x="5289" y="18323"/>
                  <a:pt x="3839" y="21277"/>
                </a:cubicBezTo>
                <a:cubicBezTo>
                  <a:pt x="3078" y="22833"/>
                  <a:pt x="2282" y="24354"/>
                  <a:pt x="1805" y="26034"/>
                </a:cubicBezTo>
                <a:cubicBezTo>
                  <a:pt x="920" y="29112"/>
                  <a:pt x="814" y="32154"/>
                  <a:pt x="1716" y="35213"/>
                </a:cubicBezTo>
                <a:cubicBezTo>
                  <a:pt x="2141" y="36646"/>
                  <a:pt x="2406" y="38132"/>
                  <a:pt x="2830" y="39582"/>
                </a:cubicBezTo>
                <a:cubicBezTo>
                  <a:pt x="3998" y="43614"/>
                  <a:pt x="5926" y="47169"/>
                  <a:pt x="8791" y="50193"/>
                </a:cubicBezTo>
                <a:cubicBezTo>
                  <a:pt x="10135" y="51608"/>
                  <a:pt x="11603" y="52899"/>
                  <a:pt x="12894" y="54385"/>
                </a:cubicBezTo>
                <a:cubicBezTo>
                  <a:pt x="14114" y="55782"/>
                  <a:pt x="15440" y="57108"/>
                  <a:pt x="16360" y="58788"/>
                </a:cubicBezTo>
                <a:cubicBezTo>
                  <a:pt x="17492" y="60893"/>
                  <a:pt x="18005" y="63210"/>
                  <a:pt x="18306" y="65580"/>
                </a:cubicBezTo>
                <a:cubicBezTo>
                  <a:pt x="18854" y="69948"/>
                  <a:pt x="17545" y="73751"/>
                  <a:pt x="14963" y="77164"/>
                </a:cubicBezTo>
                <a:cubicBezTo>
                  <a:pt x="14114" y="78278"/>
                  <a:pt x="13194" y="79357"/>
                  <a:pt x="12292" y="80436"/>
                </a:cubicBezTo>
                <a:cubicBezTo>
                  <a:pt x="10400" y="82664"/>
                  <a:pt x="9976" y="85211"/>
                  <a:pt x="10648" y="88023"/>
                </a:cubicBezTo>
                <a:cubicBezTo>
                  <a:pt x="11125" y="89986"/>
                  <a:pt x="11939" y="91790"/>
                  <a:pt x="12699" y="93612"/>
                </a:cubicBezTo>
                <a:cubicBezTo>
                  <a:pt x="13796" y="96176"/>
                  <a:pt x="14680" y="98811"/>
                  <a:pt x="15405" y="101500"/>
                </a:cubicBezTo>
                <a:cubicBezTo>
                  <a:pt x="15900" y="103304"/>
                  <a:pt x="15953" y="105161"/>
                  <a:pt x="15900" y="107018"/>
                </a:cubicBezTo>
                <a:cubicBezTo>
                  <a:pt x="15847" y="108945"/>
                  <a:pt x="15617" y="110855"/>
                  <a:pt x="15211" y="112730"/>
                </a:cubicBezTo>
                <a:cubicBezTo>
                  <a:pt x="14645" y="115383"/>
                  <a:pt x="14079" y="118036"/>
                  <a:pt x="12929" y="120494"/>
                </a:cubicBezTo>
                <a:cubicBezTo>
                  <a:pt x="12664" y="121060"/>
                  <a:pt x="12381" y="121626"/>
                  <a:pt x="11833" y="121962"/>
                </a:cubicBezTo>
                <a:cubicBezTo>
                  <a:pt x="11744" y="121962"/>
                  <a:pt x="11638" y="121944"/>
                  <a:pt x="11532" y="12194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9597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Neucha"/>
              <a:buNone/>
              <a:defRPr sz="3200" b="1">
                <a:solidFill>
                  <a:schemeClr val="dk1"/>
                </a:solidFill>
                <a:latin typeface="Neucha"/>
                <a:ea typeface="Neucha"/>
                <a:cs typeface="Neucha"/>
                <a:sym typeface="Neucha"/>
              </a:defRPr>
            </a:lvl1pPr>
            <a:lvl2pPr lvl="1">
              <a:spcBef>
                <a:spcPts val="0"/>
              </a:spcBef>
              <a:spcAft>
                <a:spcPts val="0"/>
              </a:spcAft>
              <a:buClr>
                <a:schemeClr val="dk1"/>
              </a:buClr>
              <a:buSzPts val="3200"/>
              <a:buFont typeface="Neucha"/>
              <a:buNone/>
              <a:defRPr sz="3200" b="1">
                <a:solidFill>
                  <a:schemeClr val="dk1"/>
                </a:solidFill>
                <a:latin typeface="Neucha"/>
                <a:ea typeface="Neucha"/>
                <a:cs typeface="Neucha"/>
                <a:sym typeface="Neucha"/>
              </a:defRPr>
            </a:lvl2pPr>
            <a:lvl3pPr lvl="2">
              <a:spcBef>
                <a:spcPts val="0"/>
              </a:spcBef>
              <a:spcAft>
                <a:spcPts val="0"/>
              </a:spcAft>
              <a:buClr>
                <a:schemeClr val="dk1"/>
              </a:buClr>
              <a:buSzPts val="3200"/>
              <a:buFont typeface="Neucha"/>
              <a:buNone/>
              <a:defRPr sz="3200" b="1">
                <a:solidFill>
                  <a:schemeClr val="dk1"/>
                </a:solidFill>
                <a:latin typeface="Neucha"/>
                <a:ea typeface="Neucha"/>
                <a:cs typeface="Neucha"/>
                <a:sym typeface="Neucha"/>
              </a:defRPr>
            </a:lvl3pPr>
            <a:lvl4pPr lvl="3">
              <a:spcBef>
                <a:spcPts val="0"/>
              </a:spcBef>
              <a:spcAft>
                <a:spcPts val="0"/>
              </a:spcAft>
              <a:buClr>
                <a:schemeClr val="dk1"/>
              </a:buClr>
              <a:buSzPts val="3200"/>
              <a:buFont typeface="Neucha"/>
              <a:buNone/>
              <a:defRPr sz="3200" b="1">
                <a:solidFill>
                  <a:schemeClr val="dk1"/>
                </a:solidFill>
                <a:latin typeface="Neucha"/>
                <a:ea typeface="Neucha"/>
                <a:cs typeface="Neucha"/>
                <a:sym typeface="Neucha"/>
              </a:defRPr>
            </a:lvl4pPr>
            <a:lvl5pPr lvl="4">
              <a:spcBef>
                <a:spcPts val="0"/>
              </a:spcBef>
              <a:spcAft>
                <a:spcPts val="0"/>
              </a:spcAft>
              <a:buClr>
                <a:schemeClr val="dk1"/>
              </a:buClr>
              <a:buSzPts val="3200"/>
              <a:buFont typeface="Neucha"/>
              <a:buNone/>
              <a:defRPr sz="3200" b="1">
                <a:solidFill>
                  <a:schemeClr val="dk1"/>
                </a:solidFill>
                <a:latin typeface="Neucha"/>
                <a:ea typeface="Neucha"/>
                <a:cs typeface="Neucha"/>
                <a:sym typeface="Neucha"/>
              </a:defRPr>
            </a:lvl5pPr>
            <a:lvl6pPr lvl="5">
              <a:spcBef>
                <a:spcPts val="0"/>
              </a:spcBef>
              <a:spcAft>
                <a:spcPts val="0"/>
              </a:spcAft>
              <a:buClr>
                <a:schemeClr val="dk1"/>
              </a:buClr>
              <a:buSzPts val="3200"/>
              <a:buFont typeface="Neucha"/>
              <a:buNone/>
              <a:defRPr sz="3200" b="1">
                <a:solidFill>
                  <a:schemeClr val="dk1"/>
                </a:solidFill>
                <a:latin typeface="Neucha"/>
                <a:ea typeface="Neucha"/>
                <a:cs typeface="Neucha"/>
                <a:sym typeface="Neucha"/>
              </a:defRPr>
            </a:lvl6pPr>
            <a:lvl7pPr lvl="6">
              <a:spcBef>
                <a:spcPts val="0"/>
              </a:spcBef>
              <a:spcAft>
                <a:spcPts val="0"/>
              </a:spcAft>
              <a:buClr>
                <a:schemeClr val="dk1"/>
              </a:buClr>
              <a:buSzPts val="3200"/>
              <a:buFont typeface="Neucha"/>
              <a:buNone/>
              <a:defRPr sz="3200" b="1">
                <a:solidFill>
                  <a:schemeClr val="dk1"/>
                </a:solidFill>
                <a:latin typeface="Neucha"/>
                <a:ea typeface="Neucha"/>
                <a:cs typeface="Neucha"/>
                <a:sym typeface="Neucha"/>
              </a:defRPr>
            </a:lvl7pPr>
            <a:lvl8pPr lvl="7">
              <a:spcBef>
                <a:spcPts val="0"/>
              </a:spcBef>
              <a:spcAft>
                <a:spcPts val="0"/>
              </a:spcAft>
              <a:buClr>
                <a:schemeClr val="dk1"/>
              </a:buClr>
              <a:buSzPts val="3200"/>
              <a:buFont typeface="Neucha"/>
              <a:buNone/>
              <a:defRPr sz="3200" b="1">
                <a:solidFill>
                  <a:schemeClr val="dk1"/>
                </a:solidFill>
                <a:latin typeface="Neucha"/>
                <a:ea typeface="Neucha"/>
                <a:cs typeface="Neucha"/>
                <a:sym typeface="Neucha"/>
              </a:defRPr>
            </a:lvl8pPr>
            <a:lvl9pPr lvl="8">
              <a:spcBef>
                <a:spcPts val="0"/>
              </a:spcBef>
              <a:spcAft>
                <a:spcPts val="0"/>
              </a:spcAft>
              <a:buClr>
                <a:schemeClr val="dk1"/>
              </a:buClr>
              <a:buSzPts val="3200"/>
              <a:buFont typeface="Neucha"/>
              <a:buNone/>
              <a:defRPr sz="3200" b="1">
                <a:solidFill>
                  <a:schemeClr val="dk1"/>
                </a:solidFill>
                <a:latin typeface="Neucha"/>
                <a:ea typeface="Neucha"/>
                <a:cs typeface="Neucha"/>
                <a:sym typeface="Neucha"/>
              </a:defRPr>
            </a:lvl9pPr>
          </a:lstStyle>
          <a:p>
            <a:endParaRPr/>
          </a:p>
        </p:txBody>
      </p:sp>
      <p:sp>
        <p:nvSpPr>
          <p:cNvPr id="7" name="Google Shape;7;p1"/>
          <p:cNvSpPr txBox="1">
            <a:spLocks noGrp="1"/>
          </p:cNvSpPr>
          <p:nvPr>
            <p:ph type="body" idx="1"/>
          </p:nvPr>
        </p:nvSpPr>
        <p:spPr>
          <a:xfrm>
            <a:off x="713100" y="1188089"/>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1pPr>
            <a:lvl2pPr marL="914400" lvl="1"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2pPr>
            <a:lvl3pPr marL="1371600" lvl="2"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3pPr>
            <a:lvl4pPr marL="1828800" lvl="3"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4pPr>
            <a:lvl5pPr marL="2286000" lvl="4"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5pPr>
            <a:lvl6pPr marL="2743200" lvl="5"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6pPr>
            <a:lvl7pPr marL="3200400" lvl="6"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7pPr>
            <a:lvl8pPr marL="3657600" lvl="7"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8pPr>
            <a:lvl9pPr marL="4114800" lvl="8"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 id="2147483655" r:id="rId2"/>
    <p:sldLayoutId id="2147483658" r:id="rId3"/>
    <p:sldLayoutId id="2147483659" r:id="rId4"/>
    <p:sldLayoutId id="2147483671" r:id="rId5"/>
    <p:sldLayoutId id="2147483679" r:id="rId6"/>
    <p:sldLayoutId id="2147483680"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oleObject" Target="../embeddings/oleObject4.bin"/><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12"/>
        <p:cNvGrpSpPr/>
        <p:nvPr/>
      </p:nvGrpSpPr>
      <p:grpSpPr>
        <a:xfrm>
          <a:off x="0" y="0"/>
          <a:ext cx="0" cy="0"/>
          <a:chOff x="0" y="0"/>
          <a:chExt cx="0" cy="0"/>
        </a:xfrm>
      </p:grpSpPr>
      <p:sp>
        <p:nvSpPr>
          <p:cNvPr id="2013" name="Google Shape;2013;p67"/>
          <p:cNvSpPr txBox="1">
            <a:spLocks noGrp="1"/>
          </p:cNvSpPr>
          <p:nvPr>
            <p:ph type="title"/>
          </p:nvPr>
        </p:nvSpPr>
        <p:spPr>
          <a:xfrm>
            <a:off x="640069" y="268956"/>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Trí Tuệ Nhân Tạo</a:t>
            </a:r>
            <a:br>
              <a:rPr lang="en" dirty="0"/>
            </a:br>
            <a:r>
              <a:rPr lang="en" dirty="0"/>
              <a:t>Nhóm 3</a:t>
            </a:r>
            <a:endParaRPr dirty="0"/>
          </a:p>
        </p:txBody>
      </p:sp>
      <p:grpSp>
        <p:nvGrpSpPr>
          <p:cNvPr id="2014" name="Google Shape;2014;p67"/>
          <p:cNvGrpSpPr/>
          <p:nvPr/>
        </p:nvGrpSpPr>
        <p:grpSpPr>
          <a:xfrm>
            <a:off x="5316016" y="1955241"/>
            <a:ext cx="2305880" cy="2305895"/>
            <a:chOff x="3350512" y="1827159"/>
            <a:chExt cx="2477309" cy="2477326"/>
          </a:xfrm>
        </p:grpSpPr>
        <p:sp>
          <p:nvSpPr>
            <p:cNvPr id="2015" name="Google Shape;2015;p67"/>
            <p:cNvSpPr/>
            <p:nvPr/>
          </p:nvSpPr>
          <p:spPr>
            <a:xfrm>
              <a:off x="3350512" y="1827159"/>
              <a:ext cx="2477309" cy="2477326"/>
            </a:xfrm>
            <a:custGeom>
              <a:avLst/>
              <a:gdLst/>
              <a:ahLst/>
              <a:cxnLst/>
              <a:rect l="l" t="t" r="r" b="b"/>
              <a:pathLst>
                <a:path w="146305" h="146306" fill="none" extrusionOk="0">
                  <a:moveTo>
                    <a:pt x="146305" y="73153"/>
                  </a:moveTo>
                  <a:cubicBezTo>
                    <a:pt x="146305" y="113548"/>
                    <a:pt x="113548" y="146305"/>
                    <a:pt x="73153" y="146305"/>
                  </a:cubicBezTo>
                  <a:cubicBezTo>
                    <a:pt x="32757" y="146305"/>
                    <a:pt x="0" y="113548"/>
                    <a:pt x="0" y="73153"/>
                  </a:cubicBezTo>
                  <a:cubicBezTo>
                    <a:pt x="0" y="32757"/>
                    <a:pt x="32757" y="1"/>
                    <a:pt x="73153" y="1"/>
                  </a:cubicBezTo>
                  <a:cubicBezTo>
                    <a:pt x="113548" y="1"/>
                    <a:pt x="146305" y="32757"/>
                    <a:pt x="146305" y="73153"/>
                  </a:cubicBezTo>
                  <a:close/>
                </a:path>
              </a:pathLst>
            </a:custGeom>
            <a:noFill/>
            <a:ln w="625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7"/>
            <p:cNvSpPr/>
            <p:nvPr/>
          </p:nvSpPr>
          <p:spPr>
            <a:xfrm>
              <a:off x="3697912" y="2015260"/>
              <a:ext cx="172847" cy="197145"/>
            </a:xfrm>
            <a:custGeom>
              <a:avLst/>
              <a:gdLst/>
              <a:ahLst/>
              <a:cxnLst/>
              <a:rect l="l" t="t" r="r" b="b"/>
              <a:pathLst>
                <a:path w="10208" h="11643" extrusionOk="0">
                  <a:moveTo>
                    <a:pt x="0" y="0"/>
                  </a:moveTo>
                  <a:lnTo>
                    <a:pt x="8806" y="11642"/>
                  </a:lnTo>
                  <a:lnTo>
                    <a:pt x="10207" y="1401"/>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7"/>
            <p:cNvSpPr/>
            <p:nvPr/>
          </p:nvSpPr>
          <p:spPr>
            <a:xfrm>
              <a:off x="5415094" y="3813222"/>
              <a:ext cx="173423" cy="197145"/>
            </a:xfrm>
            <a:custGeom>
              <a:avLst/>
              <a:gdLst/>
              <a:ahLst/>
              <a:cxnLst/>
              <a:rect l="l" t="t" r="r" b="b"/>
              <a:pathLst>
                <a:path w="10242" h="11643" extrusionOk="0">
                  <a:moveTo>
                    <a:pt x="1402" y="0"/>
                  </a:moveTo>
                  <a:lnTo>
                    <a:pt x="1" y="10241"/>
                  </a:lnTo>
                  <a:lnTo>
                    <a:pt x="10241" y="11642"/>
                  </a:lnTo>
                  <a:lnTo>
                    <a:pt x="10241" y="11642"/>
                  </a:lnTo>
                  <a:lnTo>
                    <a:pt x="14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7"/>
            <p:cNvSpPr/>
            <p:nvPr/>
          </p:nvSpPr>
          <p:spPr>
            <a:xfrm>
              <a:off x="5282349" y="2027113"/>
              <a:ext cx="196586" cy="173423"/>
            </a:xfrm>
            <a:custGeom>
              <a:avLst/>
              <a:gdLst/>
              <a:ahLst/>
              <a:cxnLst/>
              <a:rect l="l" t="t" r="r" b="b"/>
              <a:pathLst>
                <a:path w="11610" h="10242" extrusionOk="0">
                  <a:moveTo>
                    <a:pt x="11609" y="1"/>
                  </a:moveTo>
                  <a:lnTo>
                    <a:pt x="1" y="8841"/>
                  </a:lnTo>
                  <a:lnTo>
                    <a:pt x="10208" y="10242"/>
                  </a:lnTo>
                  <a:lnTo>
                    <a:pt x="11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7"/>
            <p:cNvSpPr/>
            <p:nvPr/>
          </p:nvSpPr>
          <p:spPr>
            <a:xfrm>
              <a:off x="3624469" y="3824517"/>
              <a:ext cx="178502" cy="174540"/>
            </a:xfrm>
            <a:custGeom>
              <a:avLst/>
              <a:gdLst/>
              <a:ahLst/>
              <a:cxnLst/>
              <a:rect l="l" t="t" r="r" b="b"/>
              <a:pathLst>
                <a:path w="10542" h="10308" extrusionOk="0">
                  <a:moveTo>
                    <a:pt x="201" y="1"/>
                  </a:moveTo>
                  <a:lnTo>
                    <a:pt x="1" y="10308"/>
                  </a:lnTo>
                  <a:lnTo>
                    <a:pt x="10542" y="201"/>
                  </a:lnTo>
                  <a:lnTo>
                    <a:pt x="2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0" name="Google Shape;2020;p67"/>
          <p:cNvGrpSpPr/>
          <p:nvPr/>
        </p:nvGrpSpPr>
        <p:grpSpPr>
          <a:xfrm>
            <a:off x="4914839" y="2772326"/>
            <a:ext cx="1044212" cy="565764"/>
            <a:chOff x="2919511" y="2704990"/>
            <a:chExt cx="1121844" cy="607826"/>
          </a:xfrm>
        </p:grpSpPr>
        <p:sp>
          <p:nvSpPr>
            <p:cNvPr id="2021" name="Google Shape;2021;p67"/>
            <p:cNvSpPr/>
            <p:nvPr/>
          </p:nvSpPr>
          <p:spPr>
            <a:xfrm>
              <a:off x="2919511" y="2704990"/>
              <a:ext cx="1092011" cy="607826"/>
            </a:xfrm>
            <a:custGeom>
              <a:avLst/>
              <a:gdLst/>
              <a:ahLst/>
              <a:cxnLst/>
              <a:rect l="l" t="t" r="r" b="b"/>
              <a:pathLst>
                <a:path w="64492" h="35897" extrusionOk="0">
                  <a:moveTo>
                    <a:pt x="53954" y="1"/>
                  </a:moveTo>
                  <a:cubicBezTo>
                    <a:pt x="53804" y="1"/>
                    <a:pt x="53633" y="71"/>
                    <a:pt x="53506" y="232"/>
                  </a:cubicBezTo>
                  <a:cubicBezTo>
                    <a:pt x="50604" y="2367"/>
                    <a:pt x="49136" y="6170"/>
                    <a:pt x="49703" y="9706"/>
                  </a:cubicBezTo>
                  <a:cubicBezTo>
                    <a:pt x="49770" y="9972"/>
                    <a:pt x="49803" y="10406"/>
                    <a:pt x="49903" y="10873"/>
                  </a:cubicBezTo>
                  <a:cubicBezTo>
                    <a:pt x="49069" y="11173"/>
                    <a:pt x="48269" y="11574"/>
                    <a:pt x="47568" y="12141"/>
                  </a:cubicBezTo>
                  <a:cubicBezTo>
                    <a:pt x="47401" y="12274"/>
                    <a:pt x="47235" y="12408"/>
                    <a:pt x="47068" y="12541"/>
                  </a:cubicBezTo>
                  <a:cubicBezTo>
                    <a:pt x="46868" y="12107"/>
                    <a:pt x="46568" y="11674"/>
                    <a:pt x="46267" y="11307"/>
                  </a:cubicBezTo>
                  <a:cubicBezTo>
                    <a:pt x="45267" y="10173"/>
                    <a:pt x="43999" y="9272"/>
                    <a:pt x="42565" y="8738"/>
                  </a:cubicBezTo>
                  <a:cubicBezTo>
                    <a:pt x="40877" y="8043"/>
                    <a:pt x="38905" y="7613"/>
                    <a:pt x="36970" y="7613"/>
                  </a:cubicBezTo>
                  <a:cubicBezTo>
                    <a:pt x="34356" y="7613"/>
                    <a:pt x="31809" y="8398"/>
                    <a:pt x="30122" y="10373"/>
                  </a:cubicBezTo>
                  <a:cubicBezTo>
                    <a:pt x="27222" y="8944"/>
                    <a:pt x="23866" y="8277"/>
                    <a:pt x="20486" y="8277"/>
                  </a:cubicBezTo>
                  <a:cubicBezTo>
                    <a:pt x="16053" y="8277"/>
                    <a:pt x="11579" y="9425"/>
                    <a:pt x="8040" y="11507"/>
                  </a:cubicBezTo>
                  <a:cubicBezTo>
                    <a:pt x="1635" y="15376"/>
                    <a:pt x="1" y="23816"/>
                    <a:pt x="8440" y="26251"/>
                  </a:cubicBezTo>
                  <a:cubicBezTo>
                    <a:pt x="9392" y="26461"/>
                    <a:pt x="10438" y="26559"/>
                    <a:pt x="11543" y="26559"/>
                  </a:cubicBezTo>
                  <a:cubicBezTo>
                    <a:pt x="15703" y="26559"/>
                    <a:pt x="20698" y="25164"/>
                    <a:pt x="24652" y="23082"/>
                  </a:cubicBezTo>
                  <a:lnTo>
                    <a:pt x="24652" y="23082"/>
                  </a:lnTo>
                  <a:cubicBezTo>
                    <a:pt x="24418" y="23415"/>
                    <a:pt x="24218" y="23749"/>
                    <a:pt x="24118" y="24149"/>
                  </a:cubicBezTo>
                  <a:cubicBezTo>
                    <a:pt x="23084" y="26418"/>
                    <a:pt x="24152" y="31521"/>
                    <a:pt x="22150" y="32689"/>
                  </a:cubicBezTo>
                  <a:cubicBezTo>
                    <a:pt x="21416" y="33222"/>
                    <a:pt x="20082" y="33489"/>
                    <a:pt x="19949" y="34490"/>
                  </a:cubicBezTo>
                  <a:cubicBezTo>
                    <a:pt x="19982" y="34824"/>
                    <a:pt x="20249" y="35057"/>
                    <a:pt x="20549" y="35057"/>
                  </a:cubicBezTo>
                  <a:cubicBezTo>
                    <a:pt x="21817" y="34957"/>
                    <a:pt x="23985" y="32889"/>
                    <a:pt x="23785" y="31588"/>
                  </a:cubicBezTo>
                  <a:cubicBezTo>
                    <a:pt x="24585" y="28819"/>
                    <a:pt x="23618" y="25484"/>
                    <a:pt x="25486" y="23115"/>
                  </a:cubicBezTo>
                  <a:cubicBezTo>
                    <a:pt x="26153" y="22515"/>
                    <a:pt x="26820" y="21948"/>
                    <a:pt x="27454" y="21347"/>
                  </a:cubicBezTo>
                  <a:cubicBezTo>
                    <a:pt x="28088" y="20914"/>
                    <a:pt x="28655" y="20413"/>
                    <a:pt x="29155" y="19946"/>
                  </a:cubicBezTo>
                  <a:cubicBezTo>
                    <a:pt x="29622" y="20647"/>
                    <a:pt x="30189" y="21281"/>
                    <a:pt x="30890" y="21848"/>
                  </a:cubicBezTo>
                  <a:cubicBezTo>
                    <a:pt x="29689" y="24083"/>
                    <a:pt x="30489" y="27085"/>
                    <a:pt x="30456" y="29586"/>
                  </a:cubicBezTo>
                  <a:cubicBezTo>
                    <a:pt x="30423" y="30621"/>
                    <a:pt x="30923" y="32022"/>
                    <a:pt x="29789" y="32655"/>
                  </a:cubicBezTo>
                  <a:cubicBezTo>
                    <a:pt x="29255" y="32989"/>
                    <a:pt x="27454" y="33623"/>
                    <a:pt x="28455" y="34390"/>
                  </a:cubicBezTo>
                  <a:cubicBezTo>
                    <a:pt x="28510" y="34414"/>
                    <a:pt x="28580" y="34425"/>
                    <a:pt x="28662" y="34425"/>
                  </a:cubicBezTo>
                  <a:cubicBezTo>
                    <a:pt x="29371" y="34425"/>
                    <a:pt x="30954" y="33577"/>
                    <a:pt x="31223" y="32889"/>
                  </a:cubicBezTo>
                  <a:cubicBezTo>
                    <a:pt x="31590" y="32589"/>
                    <a:pt x="31390" y="31855"/>
                    <a:pt x="31290" y="31421"/>
                  </a:cubicBezTo>
                  <a:cubicBezTo>
                    <a:pt x="31290" y="31354"/>
                    <a:pt x="31257" y="31321"/>
                    <a:pt x="31223" y="31288"/>
                  </a:cubicBezTo>
                  <a:cubicBezTo>
                    <a:pt x="31223" y="30954"/>
                    <a:pt x="31190" y="30654"/>
                    <a:pt x="31190" y="30320"/>
                  </a:cubicBezTo>
                  <a:cubicBezTo>
                    <a:pt x="31157" y="27985"/>
                    <a:pt x="30723" y="25584"/>
                    <a:pt x="31090" y="23249"/>
                  </a:cubicBezTo>
                  <a:cubicBezTo>
                    <a:pt x="31157" y="22882"/>
                    <a:pt x="31290" y="22548"/>
                    <a:pt x="31457" y="22215"/>
                  </a:cubicBezTo>
                  <a:cubicBezTo>
                    <a:pt x="32858" y="23149"/>
                    <a:pt x="34626" y="23749"/>
                    <a:pt x="36694" y="23916"/>
                  </a:cubicBezTo>
                  <a:cubicBezTo>
                    <a:pt x="36861" y="23916"/>
                    <a:pt x="37027" y="23949"/>
                    <a:pt x="37194" y="23949"/>
                  </a:cubicBezTo>
                  <a:cubicBezTo>
                    <a:pt x="37094" y="24083"/>
                    <a:pt x="36994" y="24216"/>
                    <a:pt x="36894" y="24349"/>
                  </a:cubicBezTo>
                  <a:cubicBezTo>
                    <a:pt x="36394" y="25717"/>
                    <a:pt x="36927" y="27185"/>
                    <a:pt x="37027" y="28586"/>
                  </a:cubicBezTo>
                  <a:cubicBezTo>
                    <a:pt x="37161" y="30154"/>
                    <a:pt x="37361" y="31788"/>
                    <a:pt x="36994" y="33322"/>
                  </a:cubicBezTo>
                  <a:cubicBezTo>
                    <a:pt x="36727" y="34090"/>
                    <a:pt x="34559" y="35024"/>
                    <a:pt x="35593" y="35858"/>
                  </a:cubicBezTo>
                  <a:cubicBezTo>
                    <a:pt x="35656" y="35884"/>
                    <a:pt x="35723" y="35897"/>
                    <a:pt x="35794" y="35897"/>
                  </a:cubicBezTo>
                  <a:cubicBezTo>
                    <a:pt x="36708" y="35897"/>
                    <a:pt x="38226" y="33841"/>
                    <a:pt x="37761" y="33222"/>
                  </a:cubicBezTo>
                  <a:cubicBezTo>
                    <a:pt x="37995" y="31521"/>
                    <a:pt x="37861" y="29820"/>
                    <a:pt x="37661" y="28119"/>
                  </a:cubicBezTo>
                  <a:cubicBezTo>
                    <a:pt x="37561" y="26951"/>
                    <a:pt x="37061" y="25617"/>
                    <a:pt x="37628" y="24483"/>
                  </a:cubicBezTo>
                  <a:cubicBezTo>
                    <a:pt x="37761" y="24316"/>
                    <a:pt x="37928" y="24116"/>
                    <a:pt x="38095" y="23949"/>
                  </a:cubicBezTo>
                  <a:cubicBezTo>
                    <a:pt x="39863" y="23882"/>
                    <a:pt x="41664" y="23415"/>
                    <a:pt x="43232" y="22581"/>
                  </a:cubicBezTo>
                  <a:cubicBezTo>
                    <a:pt x="43299" y="22548"/>
                    <a:pt x="43399" y="22481"/>
                    <a:pt x="43532" y="22415"/>
                  </a:cubicBezTo>
                  <a:cubicBezTo>
                    <a:pt x="44433" y="24516"/>
                    <a:pt x="46501" y="26051"/>
                    <a:pt x="48769" y="26885"/>
                  </a:cubicBezTo>
                  <a:cubicBezTo>
                    <a:pt x="49436" y="28652"/>
                    <a:pt x="49536" y="30954"/>
                    <a:pt x="51438" y="31821"/>
                  </a:cubicBezTo>
                  <a:cubicBezTo>
                    <a:pt x="51564" y="31899"/>
                    <a:pt x="51736" y="31937"/>
                    <a:pt x="51904" y="31937"/>
                  </a:cubicBezTo>
                  <a:cubicBezTo>
                    <a:pt x="52311" y="31937"/>
                    <a:pt x="52693" y="31713"/>
                    <a:pt x="52338" y="31288"/>
                  </a:cubicBezTo>
                  <a:cubicBezTo>
                    <a:pt x="52038" y="31088"/>
                    <a:pt x="51671" y="30987"/>
                    <a:pt x="51404" y="30721"/>
                  </a:cubicBezTo>
                  <a:cubicBezTo>
                    <a:pt x="50437" y="29787"/>
                    <a:pt x="50070" y="28386"/>
                    <a:pt x="49603" y="27151"/>
                  </a:cubicBezTo>
                  <a:lnTo>
                    <a:pt x="49603" y="27151"/>
                  </a:lnTo>
                  <a:cubicBezTo>
                    <a:pt x="50604" y="27452"/>
                    <a:pt x="51604" y="27585"/>
                    <a:pt x="52572" y="27618"/>
                  </a:cubicBezTo>
                  <a:cubicBezTo>
                    <a:pt x="52708" y="27625"/>
                    <a:pt x="52845" y="27629"/>
                    <a:pt x="52981" y="27629"/>
                  </a:cubicBezTo>
                  <a:cubicBezTo>
                    <a:pt x="58722" y="27629"/>
                    <a:pt x="64491" y="21544"/>
                    <a:pt x="62145" y="15810"/>
                  </a:cubicBezTo>
                  <a:cubicBezTo>
                    <a:pt x="61078" y="13308"/>
                    <a:pt x="58843" y="11607"/>
                    <a:pt x="56308" y="10806"/>
                  </a:cubicBezTo>
                  <a:cubicBezTo>
                    <a:pt x="56308" y="10773"/>
                    <a:pt x="56308" y="10740"/>
                    <a:pt x="56341" y="10706"/>
                  </a:cubicBezTo>
                  <a:cubicBezTo>
                    <a:pt x="57242" y="7571"/>
                    <a:pt x="59277" y="4769"/>
                    <a:pt x="62045" y="3034"/>
                  </a:cubicBezTo>
                  <a:cubicBezTo>
                    <a:pt x="62345" y="2867"/>
                    <a:pt x="62646" y="2701"/>
                    <a:pt x="62946" y="2534"/>
                  </a:cubicBezTo>
                  <a:cubicBezTo>
                    <a:pt x="63290" y="2362"/>
                    <a:pt x="63091" y="1893"/>
                    <a:pt x="62774" y="1893"/>
                  </a:cubicBezTo>
                  <a:cubicBezTo>
                    <a:pt x="62723" y="1893"/>
                    <a:pt x="62668" y="1905"/>
                    <a:pt x="62612" y="1933"/>
                  </a:cubicBezTo>
                  <a:cubicBezTo>
                    <a:pt x="59610" y="3468"/>
                    <a:pt x="57275" y="6203"/>
                    <a:pt x="56074" y="9339"/>
                  </a:cubicBezTo>
                  <a:cubicBezTo>
                    <a:pt x="55974" y="9572"/>
                    <a:pt x="55807" y="10073"/>
                    <a:pt x="55641" y="10640"/>
                  </a:cubicBezTo>
                  <a:cubicBezTo>
                    <a:pt x="54822" y="10427"/>
                    <a:pt x="53980" y="10318"/>
                    <a:pt x="53141" y="10318"/>
                  </a:cubicBezTo>
                  <a:cubicBezTo>
                    <a:pt x="52270" y="10318"/>
                    <a:pt x="51403" y="10435"/>
                    <a:pt x="50570" y="10673"/>
                  </a:cubicBezTo>
                  <a:cubicBezTo>
                    <a:pt x="50570" y="10640"/>
                    <a:pt x="50537" y="10606"/>
                    <a:pt x="50537" y="10606"/>
                  </a:cubicBezTo>
                  <a:cubicBezTo>
                    <a:pt x="49703" y="7137"/>
                    <a:pt x="50837" y="3201"/>
                    <a:pt x="53673" y="966"/>
                  </a:cubicBezTo>
                  <a:cubicBezTo>
                    <a:pt x="53839" y="833"/>
                    <a:pt x="53973" y="699"/>
                    <a:pt x="54140" y="599"/>
                  </a:cubicBezTo>
                  <a:cubicBezTo>
                    <a:pt x="54445" y="250"/>
                    <a:pt x="54237" y="1"/>
                    <a:pt x="53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7"/>
            <p:cNvSpPr/>
            <p:nvPr/>
          </p:nvSpPr>
          <p:spPr>
            <a:xfrm>
              <a:off x="3638033" y="2919609"/>
              <a:ext cx="74571" cy="184954"/>
            </a:xfrm>
            <a:custGeom>
              <a:avLst/>
              <a:gdLst/>
              <a:ahLst/>
              <a:cxnLst/>
              <a:rect l="l" t="t" r="r" b="b"/>
              <a:pathLst>
                <a:path w="4404" h="10923" extrusionOk="0">
                  <a:moveTo>
                    <a:pt x="4041" y="1"/>
                  </a:moveTo>
                  <a:cubicBezTo>
                    <a:pt x="3971" y="1"/>
                    <a:pt x="3900" y="22"/>
                    <a:pt x="3836" y="67"/>
                  </a:cubicBezTo>
                  <a:cubicBezTo>
                    <a:pt x="1468" y="1835"/>
                    <a:pt x="0" y="8240"/>
                    <a:pt x="1668" y="10741"/>
                  </a:cubicBezTo>
                  <a:cubicBezTo>
                    <a:pt x="1732" y="10869"/>
                    <a:pt x="1837" y="10922"/>
                    <a:pt x="1943" y="10922"/>
                  </a:cubicBezTo>
                  <a:cubicBezTo>
                    <a:pt x="2170" y="10922"/>
                    <a:pt x="2405" y="10680"/>
                    <a:pt x="2269" y="10408"/>
                  </a:cubicBezTo>
                  <a:cubicBezTo>
                    <a:pt x="1902" y="9774"/>
                    <a:pt x="1668" y="9074"/>
                    <a:pt x="1635" y="8306"/>
                  </a:cubicBezTo>
                  <a:cubicBezTo>
                    <a:pt x="1601" y="5771"/>
                    <a:pt x="2168" y="3069"/>
                    <a:pt x="3770" y="1034"/>
                  </a:cubicBezTo>
                  <a:cubicBezTo>
                    <a:pt x="3970" y="801"/>
                    <a:pt x="4337" y="668"/>
                    <a:pt x="4403" y="367"/>
                  </a:cubicBezTo>
                  <a:cubicBezTo>
                    <a:pt x="4403" y="149"/>
                    <a:pt x="4227" y="1"/>
                    <a:pt x="4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7"/>
            <p:cNvSpPr/>
            <p:nvPr/>
          </p:nvSpPr>
          <p:spPr>
            <a:xfrm>
              <a:off x="3381010" y="2879425"/>
              <a:ext cx="56690" cy="172458"/>
            </a:xfrm>
            <a:custGeom>
              <a:avLst/>
              <a:gdLst/>
              <a:ahLst/>
              <a:cxnLst/>
              <a:rect l="l" t="t" r="r" b="b"/>
              <a:pathLst>
                <a:path w="3348" h="10185" extrusionOk="0">
                  <a:moveTo>
                    <a:pt x="2823" y="1"/>
                  </a:moveTo>
                  <a:cubicBezTo>
                    <a:pt x="2755" y="1"/>
                    <a:pt x="2680" y="22"/>
                    <a:pt x="2603" y="72"/>
                  </a:cubicBezTo>
                  <a:cubicBezTo>
                    <a:pt x="1" y="1673"/>
                    <a:pt x="268" y="7844"/>
                    <a:pt x="2002" y="10046"/>
                  </a:cubicBezTo>
                  <a:cubicBezTo>
                    <a:pt x="2074" y="10144"/>
                    <a:pt x="2167" y="10185"/>
                    <a:pt x="2260" y="10185"/>
                  </a:cubicBezTo>
                  <a:cubicBezTo>
                    <a:pt x="2513" y="10185"/>
                    <a:pt x="2765" y="9880"/>
                    <a:pt x="2569" y="9612"/>
                  </a:cubicBezTo>
                  <a:cubicBezTo>
                    <a:pt x="2369" y="9345"/>
                    <a:pt x="2169" y="9045"/>
                    <a:pt x="2002" y="8711"/>
                  </a:cubicBezTo>
                  <a:cubicBezTo>
                    <a:pt x="1769" y="8077"/>
                    <a:pt x="1635" y="7377"/>
                    <a:pt x="1502" y="6710"/>
                  </a:cubicBezTo>
                  <a:cubicBezTo>
                    <a:pt x="1202" y="5009"/>
                    <a:pt x="1335" y="1773"/>
                    <a:pt x="2903" y="706"/>
                  </a:cubicBezTo>
                  <a:cubicBezTo>
                    <a:pt x="3348" y="539"/>
                    <a:pt x="3167" y="1"/>
                    <a:pt x="2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7"/>
            <p:cNvSpPr/>
            <p:nvPr/>
          </p:nvSpPr>
          <p:spPr>
            <a:xfrm>
              <a:off x="3286113" y="2857089"/>
              <a:ext cx="64039" cy="221426"/>
            </a:xfrm>
            <a:custGeom>
              <a:avLst/>
              <a:gdLst/>
              <a:ahLst/>
              <a:cxnLst/>
              <a:rect l="l" t="t" r="r" b="b"/>
              <a:pathLst>
                <a:path w="3782" h="13077" extrusionOk="0">
                  <a:moveTo>
                    <a:pt x="3251" y="0"/>
                  </a:moveTo>
                  <a:cubicBezTo>
                    <a:pt x="3097" y="0"/>
                    <a:pt x="2907" y="72"/>
                    <a:pt x="2703" y="257"/>
                  </a:cubicBezTo>
                  <a:cubicBezTo>
                    <a:pt x="835" y="1891"/>
                    <a:pt x="1" y="4526"/>
                    <a:pt x="101" y="6928"/>
                  </a:cubicBezTo>
                  <a:cubicBezTo>
                    <a:pt x="234" y="9096"/>
                    <a:pt x="735" y="11331"/>
                    <a:pt x="2202" y="12966"/>
                  </a:cubicBezTo>
                  <a:cubicBezTo>
                    <a:pt x="2288" y="13044"/>
                    <a:pt x="2375" y="13077"/>
                    <a:pt x="2455" y="13077"/>
                  </a:cubicBezTo>
                  <a:cubicBezTo>
                    <a:pt x="2750" y="13077"/>
                    <a:pt x="2951" y="12635"/>
                    <a:pt x="2636" y="12399"/>
                  </a:cubicBezTo>
                  <a:cubicBezTo>
                    <a:pt x="2036" y="11698"/>
                    <a:pt x="1602" y="10864"/>
                    <a:pt x="1335" y="9964"/>
                  </a:cubicBezTo>
                  <a:cubicBezTo>
                    <a:pt x="368" y="6928"/>
                    <a:pt x="601" y="3225"/>
                    <a:pt x="3003" y="924"/>
                  </a:cubicBezTo>
                  <a:cubicBezTo>
                    <a:pt x="3136" y="824"/>
                    <a:pt x="3236" y="724"/>
                    <a:pt x="3403" y="657"/>
                  </a:cubicBezTo>
                  <a:cubicBezTo>
                    <a:pt x="3781" y="421"/>
                    <a:pt x="3624" y="0"/>
                    <a:pt x="3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7"/>
            <p:cNvSpPr/>
            <p:nvPr/>
          </p:nvSpPr>
          <p:spPr>
            <a:xfrm>
              <a:off x="3177668" y="2847945"/>
              <a:ext cx="87558" cy="271733"/>
            </a:xfrm>
            <a:custGeom>
              <a:avLst/>
              <a:gdLst/>
              <a:ahLst/>
              <a:cxnLst/>
              <a:rect l="l" t="t" r="r" b="b"/>
              <a:pathLst>
                <a:path w="5171" h="16048" extrusionOk="0">
                  <a:moveTo>
                    <a:pt x="4828" y="0"/>
                  </a:moveTo>
                  <a:cubicBezTo>
                    <a:pt x="4652" y="0"/>
                    <a:pt x="4451" y="82"/>
                    <a:pt x="4337" y="196"/>
                  </a:cubicBezTo>
                  <a:cubicBezTo>
                    <a:pt x="134" y="3198"/>
                    <a:pt x="0" y="12038"/>
                    <a:pt x="2969" y="15907"/>
                  </a:cubicBezTo>
                  <a:cubicBezTo>
                    <a:pt x="3041" y="16007"/>
                    <a:pt x="3135" y="16047"/>
                    <a:pt x="3229" y="16047"/>
                  </a:cubicBezTo>
                  <a:cubicBezTo>
                    <a:pt x="3481" y="16047"/>
                    <a:pt x="3731" y="15751"/>
                    <a:pt x="3536" y="15507"/>
                  </a:cubicBezTo>
                  <a:cubicBezTo>
                    <a:pt x="3169" y="14973"/>
                    <a:pt x="2869" y="14473"/>
                    <a:pt x="2569" y="13873"/>
                  </a:cubicBezTo>
                  <a:cubicBezTo>
                    <a:pt x="2202" y="13039"/>
                    <a:pt x="2002" y="12171"/>
                    <a:pt x="1835" y="11304"/>
                  </a:cubicBezTo>
                  <a:cubicBezTo>
                    <a:pt x="1334" y="7802"/>
                    <a:pt x="1635" y="3599"/>
                    <a:pt x="4370" y="1030"/>
                  </a:cubicBezTo>
                  <a:cubicBezTo>
                    <a:pt x="4537" y="897"/>
                    <a:pt x="4704" y="763"/>
                    <a:pt x="4870" y="697"/>
                  </a:cubicBezTo>
                  <a:cubicBezTo>
                    <a:pt x="5037" y="663"/>
                    <a:pt x="5171" y="530"/>
                    <a:pt x="5171" y="330"/>
                  </a:cubicBezTo>
                  <a:cubicBezTo>
                    <a:pt x="5171" y="90"/>
                    <a:pt x="5013" y="0"/>
                    <a:pt x="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7"/>
            <p:cNvSpPr/>
            <p:nvPr/>
          </p:nvSpPr>
          <p:spPr>
            <a:xfrm>
              <a:off x="3068072" y="2859850"/>
              <a:ext cx="107335" cy="284771"/>
            </a:xfrm>
            <a:custGeom>
              <a:avLst/>
              <a:gdLst/>
              <a:ahLst/>
              <a:cxnLst/>
              <a:rect l="l" t="t" r="r" b="b"/>
              <a:pathLst>
                <a:path w="6339" h="16818" extrusionOk="0">
                  <a:moveTo>
                    <a:pt x="5919" y="1"/>
                  </a:moveTo>
                  <a:cubicBezTo>
                    <a:pt x="5713" y="1"/>
                    <a:pt x="5462" y="142"/>
                    <a:pt x="5305" y="260"/>
                  </a:cubicBezTo>
                  <a:cubicBezTo>
                    <a:pt x="701" y="2996"/>
                    <a:pt x="1" y="12569"/>
                    <a:pt x="2870" y="16672"/>
                  </a:cubicBezTo>
                  <a:cubicBezTo>
                    <a:pt x="2935" y="16775"/>
                    <a:pt x="3027" y="16817"/>
                    <a:pt x="3119" y="16817"/>
                  </a:cubicBezTo>
                  <a:cubicBezTo>
                    <a:pt x="3358" y="16817"/>
                    <a:pt x="3605" y="16536"/>
                    <a:pt x="3437" y="16272"/>
                  </a:cubicBezTo>
                  <a:cubicBezTo>
                    <a:pt x="3170" y="15938"/>
                    <a:pt x="2970" y="15571"/>
                    <a:pt x="2803" y="15204"/>
                  </a:cubicBezTo>
                  <a:cubicBezTo>
                    <a:pt x="2403" y="14304"/>
                    <a:pt x="2202" y="13303"/>
                    <a:pt x="2036" y="12369"/>
                  </a:cubicBezTo>
                  <a:cubicBezTo>
                    <a:pt x="1469" y="8600"/>
                    <a:pt x="2236" y="2929"/>
                    <a:pt x="5738" y="794"/>
                  </a:cubicBezTo>
                  <a:cubicBezTo>
                    <a:pt x="5972" y="661"/>
                    <a:pt x="6339" y="594"/>
                    <a:pt x="6239" y="260"/>
                  </a:cubicBezTo>
                  <a:cubicBezTo>
                    <a:pt x="6184" y="69"/>
                    <a:pt x="6062" y="1"/>
                    <a:pt x="59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7"/>
            <p:cNvSpPr/>
            <p:nvPr/>
          </p:nvSpPr>
          <p:spPr>
            <a:xfrm>
              <a:off x="3757214" y="2889670"/>
              <a:ext cx="159301" cy="168902"/>
            </a:xfrm>
            <a:custGeom>
              <a:avLst/>
              <a:gdLst/>
              <a:ahLst/>
              <a:cxnLst/>
              <a:rect l="l" t="t" r="r" b="b"/>
              <a:pathLst>
                <a:path w="9408" h="9975" extrusionOk="0">
                  <a:moveTo>
                    <a:pt x="3436" y="0"/>
                  </a:moveTo>
                  <a:cubicBezTo>
                    <a:pt x="2502" y="0"/>
                    <a:pt x="1635" y="234"/>
                    <a:pt x="835" y="601"/>
                  </a:cubicBezTo>
                  <a:cubicBezTo>
                    <a:pt x="301" y="1535"/>
                    <a:pt x="1" y="2602"/>
                    <a:pt x="1" y="3770"/>
                  </a:cubicBezTo>
                  <a:cubicBezTo>
                    <a:pt x="1" y="7206"/>
                    <a:pt x="2769" y="9974"/>
                    <a:pt x="6205" y="9974"/>
                  </a:cubicBezTo>
                  <a:cubicBezTo>
                    <a:pt x="6872" y="9974"/>
                    <a:pt x="7539" y="9874"/>
                    <a:pt x="8140" y="9674"/>
                  </a:cubicBezTo>
                  <a:cubicBezTo>
                    <a:pt x="8940" y="8673"/>
                    <a:pt x="9407" y="7372"/>
                    <a:pt x="9407" y="6005"/>
                  </a:cubicBezTo>
                  <a:cubicBezTo>
                    <a:pt x="9407" y="2702"/>
                    <a:pt x="6739" y="0"/>
                    <a:pt x="3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7"/>
            <p:cNvSpPr/>
            <p:nvPr/>
          </p:nvSpPr>
          <p:spPr>
            <a:xfrm>
              <a:off x="3714287" y="2871602"/>
              <a:ext cx="300501" cy="220851"/>
            </a:xfrm>
            <a:custGeom>
              <a:avLst/>
              <a:gdLst/>
              <a:ahLst/>
              <a:cxnLst/>
              <a:rect l="l" t="t" r="r" b="b"/>
              <a:pathLst>
                <a:path w="17747" h="13043" extrusionOk="0">
                  <a:moveTo>
                    <a:pt x="13110" y="0"/>
                  </a:moveTo>
                  <a:cubicBezTo>
                    <a:pt x="11409" y="0"/>
                    <a:pt x="9874" y="667"/>
                    <a:pt x="8740" y="1768"/>
                  </a:cubicBezTo>
                  <a:lnTo>
                    <a:pt x="8773" y="1768"/>
                  </a:lnTo>
                  <a:cubicBezTo>
                    <a:pt x="8807" y="1801"/>
                    <a:pt x="8840" y="1801"/>
                    <a:pt x="8873" y="1835"/>
                  </a:cubicBezTo>
                  <a:cubicBezTo>
                    <a:pt x="8907" y="1835"/>
                    <a:pt x="8940" y="1868"/>
                    <a:pt x="8940" y="1868"/>
                  </a:cubicBezTo>
                  <a:cubicBezTo>
                    <a:pt x="9007" y="1901"/>
                    <a:pt x="9040" y="1935"/>
                    <a:pt x="9074" y="1935"/>
                  </a:cubicBezTo>
                  <a:cubicBezTo>
                    <a:pt x="9107" y="1968"/>
                    <a:pt x="9107" y="1968"/>
                    <a:pt x="9140" y="2001"/>
                  </a:cubicBezTo>
                  <a:cubicBezTo>
                    <a:pt x="9174" y="2001"/>
                    <a:pt x="9207" y="2035"/>
                    <a:pt x="9274" y="2068"/>
                  </a:cubicBezTo>
                  <a:cubicBezTo>
                    <a:pt x="9274" y="2068"/>
                    <a:pt x="9274" y="2068"/>
                    <a:pt x="9307" y="2102"/>
                  </a:cubicBezTo>
                  <a:cubicBezTo>
                    <a:pt x="9307" y="2102"/>
                    <a:pt x="9340" y="2135"/>
                    <a:pt x="9374" y="2135"/>
                  </a:cubicBezTo>
                  <a:cubicBezTo>
                    <a:pt x="9407" y="2168"/>
                    <a:pt x="9441" y="2202"/>
                    <a:pt x="9474" y="2202"/>
                  </a:cubicBezTo>
                  <a:cubicBezTo>
                    <a:pt x="9474" y="2235"/>
                    <a:pt x="9507" y="2235"/>
                    <a:pt x="9507" y="2235"/>
                  </a:cubicBezTo>
                  <a:cubicBezTo>
                    <a:pt x="9541" y="2268"/>
                    <a:pt x="9574" y="2268"/>
                    <a:pt x="9574" y="2302"/>
                  </a:cubicBezTo>
                  <a:cubicBezTo>
                    <a:pt x="9607" y="2302"/>
                    <a:pt x="9641" y="2335"/>
                    <a:pt x="9674" y="2368"/>
                  </a:cubicBezTo>
                  <a:cubicBezTo>
                    <a:pt x="9707" y="2402"/>
                    <a:pt x="9741" y="2402"/>
                    <a:pt x="9741" y="2435"/>
                  </a:cubicBezTo>
                  <a:cubicBezTo>
                    <a:pt x="9807" y="2468"/>
                    <a:pt x="9874" y="2502"/>
                    <a:pt x="9908" y="2569"/>
                  </a:cubicBezTo>
                  <a:cubicBezTo>
                    <a:pt x="9941" y="2569"/>
                    <a:pt x="9974" y="2602"/>
                    <a:pt x="9974" y="2635"/>
                  </a:cubicBezTo>
                  <a:cubicBezTo>
                    <a:pt x="10008" y="2635"/>
                    <a:pt x="10041" y="2669"/>
                    <a:pt x="10041" y="2669"/>
                  </a:cubicBezTo>
                  <a:cubicBezTo>
                    <a:pt x="10074" y="2702"/>
                    <a:pt x="10108" y="2735"/>
                    <a:pt x="10141" y="2769"/>
                  </a:cubicBezTo>
                  <a:cubicBezTo>
                    <a:pt x="10141" y="2769"/>
                    <a:pt x="10174" y="2802"/>
                    <a:pt x="10208" y="2835"/>
                  </a:cubicBezTo>
                  <a:cubicBezTo>
                    <a:pt x="10208" y="2835"/>
                    <a:pt x="10208" y="2869"/>
                    <a:pt x="10241" y="2869"/>
                  </a:cubicBezTo>
                  <a:cubicBezTo>
                    <a:pt x="10241" y="2869"/>
                    <a:pt x="10274" y="2902"/>
                    <a:pt x="10274" y="2902"/>
                  </a:cubicBezTo>
                  <a:cubicBezTo>
                    <a:pt x="10308" y="2935"/>
                    <a:pt x="10308" y="2969"/>
                    <a:pt x="10341" y="3002"/>
                  </a:cubicBezTo>
                  <a:cubicBezTo>
                    <a:pt x="10375" y="3036"/>
                    <a:pt x="10441" y="3069"/>
                    <a:pt x="10475" y="3102"/>
                  </a:cubicBezTo>
                  <a:cubicBezTo>
                    <a:pt x="10475" y="3136"/>
                    <a:pt x="10508" y="3169"/>
                    <a:pt x="10541" y="3202"/>
                  </a:cubicBezTo>
                  <a:cubicBezTo>
                    <a:pt x="10541" y="3202"/>
                    <a:pt x="10575" y="3236"/>
                    <a:pt x="10575" y="3269"/>
                  </a:cubicBezTo>
                  <a:cubicBezTo>
                    <a:pt x="10608" y="3302"/>
                    <a:pt x="10641" y="3336"/>
                    <a:pt x="10675" y="3369"/>
                  </a:cubicBezTo>
                  <a:cubicBezTo>
                    <a:pt x="10675" y="3369"/>
                    <a:pt x="10708" y="3402"/>
                    <a:pt x="10708" y="3436"/>
                  </a:cubicBezTo>
                  <a:cubicBezTo>
                    <a:pt x="10741" y="3469"/>
                    <a:pt x="10775" y="3503"/>
                    <a:pt x="10775" y="3503"/>
                  </a:cubicBezTo>
                  <a:cubicBezTo>
                    <a:pt x="10808" y="3536"/>
                    <a:pt x="10842" y="3569"/>
                    <a:pt x="10842" y="3603"/>
                  </a:cubicBezTo>
                  <a:cubicBezTo>
                    <a:pt x="10875" y="3636"/>
                    <a:pt x="10875" y="3636"/>
                    <a:pt x="10908" y="3669"/>
                  </a:cubicBezTo>
                  <a:cubicBezTo>
                    <a:pt x="10908" y="3703"/>
                    <a:pt x="10942" y="3736"/>
                    <a:pt x="10942" y="3769"/>
                  </a:cubicBezTo>
                  <a:cubicBezTo>
                    <a:pt x="10975" y="3769"/>
                    <a:pt x="11008" y="3803"/>
                    <a:pt x="11008" y="3836"/>
                  </a:cubicBezTo>
                  <a:cubicBezTo>
                    <a:pt x="11042" y="3869"/>
                    <a:pt x="11042" y="3903"/>
                    <a:pt x="11075" y="3936"/>
                  </a:cubicBezTo>
                  <a:cubicBezTo>
                    <a:pt x="11108" y="4003"/>
                    <a:pt x="11175" y="4070"/>
                    <a:pt x="11208" y="4170"/>
                  </a:cubicBezTo>
                  <a:cubicBezTo>
                    <a:pt x="11208" y="4170"/>
                    <a:pt x="11208" y="4203"/>
                    <a:pt x="11242" y="4203"/>
                  </a:cubicBezTo>
                  <a:cubicBezTo>
                    <a:pt x="11275" y="4270"/>
                    <a:pt x="11309" y="4336"/>
                    <a:pt x="11342" y="4403"/>
                  </a:cubicBezTo>
                  <a:cubicBezTo>
                    <a:pt x="11342" y="4437"/>
                    <a:pt x="11342" y="4437"/>
                    <a:pt x="11375" y="4470"/>
                  </a:cubicBezTo>
                  <a:cubicBezTo>
                    <a:pt x="11375" y="4503"/>
                    <a:pt x="11375" y="4537"/>
                    <a:pt x="11409" y="4537"/>
                  </a:cubicBezTo>
                  <a:cubicBezTo>
                    <a:pt x="11409" y="4570"/>
                    <a:pt x="11442" y="4603"/>
                    <a:pt x="11442" y="4637"/>
                  </a:cubicBezTo>
                  <a:cubicBezTo>
                    <a:pt x="11475" y="4703"/>
                    <a:pt x="11509" y="4803"/>
                    <a:pt x="11542" y="4870"/>
                  </a:cubicBezTo>
                  <a:cubicBezTo>
                    <a:pt x="11542" y="4904"/>
                    <a:pt x="11542" y="4904"/>
                    <a:pt x="11575" y="4937"/>
                  </a:cubicBezTo>
                  <a:cubicBezTo>
                    <a:pt x="11575" y="4970"/>
                    <a:pt x="11575" y="4970"/>
                    <a:pt x="11575" y="5004"/>
                  </a:cubicBezTo>
                  <a:cubicBezTo>
                    <a:pt x="11609" y="5004"/>
                    <a:pt x="11609" y="5037"/>
                    <a:pt x="11609" y="5037"/>
                  </a:cubicBezTo>
                  <a:lnTo>
                    <a:pt x="11642" y="5104"/>
                  </a:lnTo>
                  <a:cubicBezTo>
                    <a:pt x="11642" y="5137"/>
                    <a:pt x="11642" y="5170"/>
                    <a:pt x="11642" y="5204"/>
                  </a:cubicBezTo>
                  <a:cubicBezTo>
                    <a:pt x="11675" y="5237"/>
                    <a:pt x="11675" y="5237"/>
                    <a:pt x="11675" y="5270"/>
                  </a:cubicBezTo>
                  <a:cubicBezTo>
                    <a:pt x="11675" y="5304"/>
                    <a:pt x="11709" y="5304"/>
                    <a:pt x="11709" y="5337"/>
                  </a:cubicBezTo>
                  <a:cubicBezTo>
                    <a:pt x="11709" y="5371"/>
                    <a:pt x="11709" y="5371"/>
                    <a:pt x="11709" y="5404"/>
                  </a:cubicBezTo>
                  <a:cubicBezTo>
                    <a:pt x="11742" y="5437"/>
                    <a:pt x="11742" y="5471"/>
                    <a:pt x="11742" y="5504"/>
                  </a:cubicBezTo>
                  <a:cubicBezTo>
                    <a:pt x="11776" y="5571"/>
                    <a:pt x="11776" y="5637"/>
                    <a:pt x="11809" y="5704"/>
                  </a:cubicBezTo>
                  <a:cubicBezTo>
                    <a:pt x="11809" y="5737"/>
                    <a:pt x="11809" y="5771"/>
                    <a:pt x="11809" y="5804"/>
                  </a:cubicBezTo>
                  <a:cubicBezTo>
                    <a:pt x="11842" y="5838"/>
                    <a:pt x="11842" y="5871"/>
                    <a:pt x="11842" y="5904"/>
                  </a:cubicBezTo>
                  <a:cubicBezTo>
                    <a:pt x="11842" y="5938"/>
                    <a:pt x="11842" y="5971"/>
                    <a:pt x="11876" y="6004"/>
                  </a:cubicBezTo>
                  <a:cubicBezTo>
                    <a:pt x="11876" y="6038"/>
                    <a:pt x="11876" y="6071"/>
                    <a:pt x="11876" y="6104"/>
                  </a:cubicBezTo>
                  <a:cubicBezTo>
                    <a:pt x="11876" y="6138"/>
                    <a:pt x="11876" y="6171"/>
                    <a:pt x="11876" y="6204"/>
                  </a:cubicBezTo>
                  <a:cubicBezTo>
                    <a:pt x="11909" y="6238"/>
                    <a:pt x="11909" y="6271"/>
                    <a:pt x="11909" y="6305"/>
                  </a:cubicBezTo>
                  <a:cubicBezTo>
                    <a:pt x="11909" y="6305"/>
                    <a:pt x="11909" y="6338"/>
                    <a:pt x="11909" y="6371"/>
                  </a:cubicBezTo>
                  <a:cubicBezTo>
                    <a:pt x="11909" y="6405"/>
                    <a:pt x="11909" y="6405"/>
                    <a:pt x="11909" y="6438"/>
                  </a:cubicBezTo>
                  <a:cubicBezTo>
                    <a:pt x="11942" y="6505"/>
                    <a:pt x="11942" y="6571"/>
                    <a:pt x="11942" y="6638"/>
                  </a:cubicBezTo>
                  <a:cubicBezTo>
                    <a:pt x="11942" y="6671"/>
                    <a:pt x="11942" y="6705"/>
                    <a:pt x="11942" y="6738"/>
                  </a:cubicBezTo>
                  <a:cubicBezTo>
                    <a:pt x="11942" y="6805"/>
                    <a:pt x="11942" y="6872"/>
                    <a:pt x="11942" y="6938"/>
                  </a:cubicBezTo>
                  <a:cubicBezTo>
                    <a:pt x="11942" y="6972"/>
                    <a:pt x="11942" y="7038"/>
                    <a:pt x="11942" y="7072"/>
                  </a:cubicBezTo>
                  <a:cubicBezTo>
                    <a:pt x="11942" y="8439"/>
                    <a:pt x="11475" y="9740"/>
                    <a:pt x="10675" y="10741"/>
                  </a:cubicBezTo>
                  <a:cubicBezTo>
                    <a:pt x="10641" y="10774"/>
                    <a:pt x="10575" y="10774"/>
                    <a:pt x="10541" y="10808"/>
                  </a:cubicBezTo>
                  <a:lnTo>
                    <a:pt x="10441" y="10808"/>
                  </a:lnTo>
                  <a:cubicBezTo>
                    <a:pt x="10408" y="10841"/>
                    <a:pt x="10375" y="10841"/>
                    <a:pt x="10341" y="10841"/>
                  </a:cubicBezTo>
                  <a:cubicBezTo>
                    <a:pt x="10308" y="10874"/>
                    <a:pt x="10274" y="10874"/>
                    <a:pt x="10241" y="10874"/>
                  </a:cubicBezTo>
                  <a:lnTo>
                    <a:pt x="10208" y="10874"/>
                  </a:lnTo>
                  <a:cubicBezTo>
                    <a:pt x="10208" y="10874"/>
                    <a:pt x="10174" y="10908"/>
                    <a:pt x="10141" y="10908"/>
                  </a:cubicBezTo>
                  <a:lnTo>
                    <a:pt x="10074" y="10908"/>
                  </a:lnTo>
                  <a:cubicBezTo>
                    <a:pt x="10041" y="10908"/>
                    <a:pt x="10008" y="10941"/>
                    <a:pt x="9974" y="10941"/>
                  </a:cubicBezTo>
                  <a:cubicBezTo>
                    <a:pt x="9941" y="10941"/>
                    <a:pt x="9908" y="10941"/>
                    <a:pt x="9841" y="10975"/>
                  </a:cubicBezTo>
                  <a:lnTo>
                    <a:pt x="9741" y="10975"/>
                  </a:lnTo>
                  <a:cubicBezTo>
                    <a:pt x="9707" y="10975"/>
                    <a:pt x="9674" y="10975"/>
                    <a:pt x="9641" y="11008"/>
                  </a:cubicBezTo>
                  <a:lnTo>
                    <a:pt x="9474" y="11008"/>
                  </a:lnTo>
                  <a:cubicBezTo>
                    <a:pt x="9407" y="11008"/>
                    <a:pt x="9340" y="11041"/>
                    <a:pt x="9274" y="11041"/>
                  </a:cubicBezTo>
                  <a:lnTo>
                    <a:pt x="8740" y="11041"/>
                  </a:lnTo>
                  <a:cubicBezTo>
                    <a:pt x="5304" y="11041"/>
                    <a:pt x="2536" y="8273"/>
                    <a:pt x="2536" y="4837"/>
                  </a:cubicBezTo>
                  <a:cubicBezTo>
                    <a:pt x="2536" y="3669"/>
                    <a:pt x="2836" y="2602"/>
                    <a:pt x="3370" y="1668"/>
                  </a:cubicBezTo>
                  <a:lnTo>
                    <a:pt x="3370" y="1668"/>
                  </a:lnTo>
                  <a:cubicBezTo>
                    <a:pt x="1368" y="2635"/>
                    <a:pt x="0" y="4670"/>
                    <a:pt x="0" y="7072"/>
                  </a:cubicBezTo>
                  <a:cubicBezTo>
                    <a:pt x="0" y="10374"/>
                    <a:pt x="2669" y="13043"/>
                    <a:pt x="5971" y="13043"/>
                  </a:cubicBezTo>
                  <a:cubicBezTo>
                    <a:pt x="7472" y="13043"/>
                    <a:pt x="8873" y="12476"/>
                    <a:pt x="9908" y="11575"/>
                  </a:cubicBezTo>
                  <a:cubicBezTo>
                    <a:pt x="10842" y="12109"/>
                    <a:pt x="11942" y="12442"/>
                    <a:pt x="13110" y="12442"/>
                  </a:cubicBezTo>
                  <a:cubicBezTo>
                    <a:pt x="14944" y="12442"/>
                    <a:pt x="16612" y="11642"/>
                    <a:pt x="17746" y="10341"/>
                  </a:cubicBezTo>
                  <a:cubicBezTo>
                    <a:pt x="14511" y="10141"/>
                    <a:pt x="11942" y="7439"/>
                    <a:pt x="11942" y="4136"/>
                  </a:cubicBezTo>
                  <a:cubicBezTo>
                    <a:pt x="11942" y="2535"/>
                    <a:pt x="12509" y="1101"/>
                    <a:pt x="13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7"/>
            <p:cNvSpPr/>
            <p:nvPr/>
          </p:nvSpPr>
          <p:spPr>
            <a:xfrm>
              <a:off x="3916511" y="2871602"/>
              <a:ext cx="124843" cy="175099"/>
            </a:xfrm>
            <a:custGeom>
              <a:avLst/>
              <a:gdLst/>
              <a:ahLst/>
              <a:cxnLst/>
              <a:rect l="l" t="t" r="r" b="b"/>
              <a:pathLst>
                <a:path w="7373" h="10341" extrusionOk="0">
                  <a:moveTo>
                    <a:pt x="1568" y="0"/>
                  </a:moveTo>
                  <a:cubicBezTo>
                    <a:pt x="567" y="1101"/>
                    <a:pt x="0" y="2535"/>
                    <a:pt x="0" y="4136"/>
                  </a:cubicBezTo>
                  <a:cubicBezTo>
                    <a:pt x="0" y="7439"/>
                    <a:pt x="2569" y="10141"/>
                    <a:pt x="5804" y="10341"/>
                  </a:cubicBezTo>
                  <a:cubicBezTo>
                    <a:pt x="6805" y="9240"/>
                    <a:pt x="7372" y="7806"/>
                    <a:pt x="7372" y="6204"/>
                  </a:cubicBezTo>
                  <a:cubicBezTo>
                    <a:pt x="7372" y="2902"/>
                    <a:pt x="4804" y="20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7"/>
            <p:cNvSpPr/>
            <p:nvPr/>
          </p:nvSpPr>
          <p:spPr>
            <a:xfrm>
              <a:off x="3852112" y="3102054"/>
              <a:ext cx="46615" cy="32883"/>
            </a:xfrm>
            <a:custGeom>
              <a:avLst/>
              <a:gdLst/>
              <a:ahLst/>
              <a:cxnLst/>
              <a:rect l="l" t="t" r="r" b="b"/>
              <a:pathLst>
                <a:path w="2753" h="1942" extrusionOk="0">
                  <a:moveTo>
                    <a:pt x="768" y="1"/>
                  </a:moveTo>
                  <a:cubicBezTo>
                    <a:pt x="1" y="1"/>
                    <a:pt x="301" y="1702"/>
                    <a:pt x="901" y="1869"/>
                  </a:cubicBezTo>
                  <a:cubicBezTo>
                    <a:pt x="976" y="1919"/>
                    <a:pt x="1063" y="1941"/>
                    <a:pt x="1156" y="1941"/>
                  </a:cubicBezTo>
                  <a:cubicBezTo>
                    <a:pt x="1804" y="1941"/>
                    <a:pt x="2752" y="847"/>
                    <a:pt x="2169" y="468"/>
                  </a:cubicBezTo>
                  <a:cubicBezTo>
                    <a:pt x="2109" y="446"/>
                    <a:pt x="2055" y="437"/>
                    <a:pt x="2007" y="437"/>
                  </a:cubicBezTo>
                  <a:cubicBezTo>
                    <a:pt x="1610" y="437"/>
                    <a:pt x="1590" y="1095"/>
                    <a:pt x="1219" y="1229"/>
                  </a:cubicBezTo>
                  <a:lnTo>
                    <a:pt x="1219" y="1229"/>
                  </a:lnTo>
                  <a:cubicBezTo>
                    <a:pt x="938" y="1117"/>
                    <a:pt x="1035" y="630"/>
                    <a:pt x="1068" y="401"/>
                  </a:cubicBezTo>
                  <a:cubicBezTo>
                    <a:pt x="1068" y="201"/>
                    <a:pt x="935" y="34"/>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7"/>
            <p:cNvSpPr/>
            <p:nvPr/>
          </p:nvSpPr>
          <p:spPr>
            <a:xfrm>
              <a:off x="3739704" y="3095805"/>
              <a:ext cx="70490" cy="43635"/>
            </a:xfrm>
            <a:custGeom>
              <a:avLst/>
              <a:gdLst/>
              <a:ahLst/>
              <a:cxnLst/>
              <a:rect l="l" t="t" r="r" b="b"/>
              <a:pathLst>
                <a:path w="4163" h="2577" extrusionOk="0">
                  <a:moveTo>
                    <a:pt x="2241" y="1"/>
                  </a:moveTo>
                  <a:cubicBezTo>
                    <a:pt x="2205" y="1"/>
                    <a:pt x="2170" y="1"/>
                    <a:pt x="2135" y="3"/>
                  </a:cubicBezTo>
                  <a:cubicBezTo>
                    <a:pt x="1502" y="70"/>
                    <a:pt x="768" y="236"/>
                    <a:pt x="434" y="803"/>
                  </a:cubicBezTo>
                  <a:cubicBezTo>
                    <a:pt x="1" y="1737"/>
                    <a:pt x="1035" y="2538"/>
                    <a:pt x="1869" y="2571"/>
                  </a:cubicBezTo>
                  <a:cubicBezTo>
                    <a:pt x="1920" y="2575"/>
                    <a:pt x="1971" y="2576"/>
                    <a:pt x="2022" y="2576"/>
                  </a:cubicBezTo>
                  <a:cubicBezTo>
                    <a:pt x="2470" y="2576"/>
                    <a:pt x="2914" y="2447"/>
                    <a:pt x="3303" y="2238"/>
                  </a:cubicBezTo>
                  <a:cubicBezTo>
                    <a:pt x="3636" y="2038"/>
                    <a:pt x="3937" y="1704"/>
                    <a:pt x="4003" y="1304"/>
                  </a:cubicBezTo>
                  <a:cubicBezTo>
                    <a:pt x="4163" y="348"/>
                    <a:pt x="3013" y="1"/>
                    <a:pt x="2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7"/>
            <p:cNvSpPr/>
            <p:nvPr/>
          </p:nvSpPr>
          <p:spPr>
            <a:xfrm>
              <a:off x="3905216" y="3088286"/>
              <a:ext cx="37861" cy="25077"/>
            </a:xfrm>
            <a:custGeom>
              <a:avLst/>
              <a:gdLst/>
              <a:ahLst/>
              <a:cxnLst/>
              <a:rect l="l" t="t" r="r" b="b"/>
              <a:pathLst>
                <a:path w="2236" h="1481" extrusionOk="0">
                  <a:moveTo>
                    <a:pt x="1312" y="1"/>
                  </a:moveTo>
                  <a:cubicBezTo>
                    <a:pt x="814" y="1"/>
                    <a:pt x="236" y="285"/>
                    <a:pt x="100" y="747"/>
                  </a:cubicBezTo>
                  <a:cubicBezTo>
                    <a:pt x="0" y="1114"/>
                    <a:pt x="334" y="1481"/>
                    <a:pt x="734" y="1481"/>
                  </a:cubicBezTo>
                  <a:cubicBezTo>
                    <a:pt x="1034" y="1481"/>
                    <a:pt x="1334" y="1414"/>
                    <a:pt x="1601" y="1247"/>
                  </a:cubicBezTo>
                  <a:cubicBezTo>
                    <a:pt x="2168" y="947"/>
                    <a:pt x="2235" y="347"/>
                    <a:pt x="1635" y="47"/>
                  </a:cubicBezTo>
                  <a:cubicBezTo>
                    <a:pt x="1535" y="16"/>
                    <a:pt x="1426" y="1"/>
                    <a:pt x="1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3" name="Google Shape;2033;p67"/>
          <p:cNvGrpSpPr/>
          <p:nvPr/>
        </p:nvGrpSpPr>
        <p:grpSpPr>
          <a:xfrm>
            <a:off x="7124384" y="2640365"/>
            <a:ext cx="822962" cy="822977"/>
            <a:chOff x="5267668" y="2563170"/>
            <a:chExt cx="956822" cy="956839"/>
          </a:xfrm>
        </p:grpSpPr>
        <p:sp>
          <p:nvSpPr>
            <p:cNvPr id="2034" name="Google Shape;2034;p67"/>
            <p:cNvSpPr/>
            <p:nvPr/>
          </p:nvSpPr>
          <p:spPr>
            <a:xfrm>
              <a:off x="5267668" y="2584845"/>
              <a:ext cx="956822" cy="913491"/>
            </a:xfrm>
            <a:custGeom>
              <a:avLst/>
              <a:gdLst/>
              <a:ahLst/>
              <a:cxnLst/>
              <a:rect l="l" t="t" r="r" b="b"/>
              <a:pathLst>
                <a:path w="56508" h="53949" extrusionOk="0">
                  <a:moveTo>
                    <a:pt x="28223" y="1"/>
                  </a:moveTo>
                  <a:cubicBezTo>
                    <a:pt x="14459" y="1"/>
                    <a:pt x="2721" y="10489"/>
                    <a:pt x="1402" y="24439"/>
                  </a:cubicBezTo>
                  <a:cubicBezTo>
                    <a:pt x="1" y="39283"/>
                    <a:pt x="10875" y="52426"/>
                    <a:pt x="25719" y="53827"/>
                  </a:cubicBezTo>
                  <a:cubicBezTo>
                    <a:pt x="26581" y="53909"/>
                    <a:pt x="27438" y="53949"/>
                    <a:pt x="28287" y="53949"/>
                  </a:cubicBezTo>
                  <a:cubicBezTo>
                    <a:pt x="42024" y="53949"/>
                    <a:pt x="53787" y="43490"/>
                    <a:pt x="55107" y="29510"/>
                  </a:cubicBezTo>
                  <a:cubicBezTo>
                    <a:pt x="56508" y="14699"/>
                    <a:pt x="45600" y="1523"/>
                    <a:pt x="30789" y="122"/>
                  </a:cubicBezTo>
                  <a:cubicBezTo>
                    <a:pt x="29927" y="41"/>
                    <a:pt x="29071" y="1"/>
                    <a:pt x="28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7"/>
            <p:cNvSpPr/>
            <p:nvPr/>
          </p:nvSpPr>
          <p:spPr>
            <a:xfrm>
              <a:off x="5267668" y="2584845"/>
              <a:ext cx="956822" cy="913491"/>
            </a:xfrm>
            <a:custGeom>
              <a:avLst/>
              <a:gdLst/>
              <a:ahLst/>
              <a:cxnLst/>
              <a:rect l="l" t="t" r="r" b="b"/>
              <a:pathLst>
                <a:path w="56508" h="53949" extrusionOk="0">
                  <a:moveTo>
                    <a:pt x="28223" y="1"/>
                  </a:moveTo>
                  <a:cubicBezTo>
                    <a:pt x="14459" y="1"/>
                    <a:pt x="2721" y="10489"/>
                    <a:pt x="1402" y="24439"/>
                  </a:cubicBezTo>
                  <a:cubicBezTo>
                    <a:pt x="1" y="39283"/>
                    <a:pt x="10875" y="52426"/>
                    <a:pt x="25719" y="53827"/>
                  </a:cubicBezTo>
                  <a:cubicBezTo>
                    <a:pt x="26581" y="53909"/>
                    <a:pt x="27438" y="53949"/>
                    <a:pt x="28287" y="53949"/>
                  </a:cubicBezTo>
                  <a:cubicBezTo>
                    <a:pt x="42024" y="53949"/>
                    <a:pt x="53787" y="43490"/>
                    <a:pt x="55107" y="29510"/>
                  </a:cubicBezTo>
                  <a:cubicBezTo>
                    <a:pt x="56508" y="14699"/>
                    <a:pt x="45600" y="1523"/>
                    <a:pt x="30789" y="122"/>
                  </a:cubicBezTo>
                  <a:cubicBezTo>
                    <a:pt x="29927" y="41"/>
                    <a:pt x="29071" y="1"/>
                    <a:pt x="282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7"/>
            <p:cNvSpPr/>
            <p:nvPr/>
          </p:nvSpPr>
          <p:spPr>
            <a:xfrm>
              <a:off x="5267668" y="2563170"/>
              <a:ext cx="956822" cy="956839"/>
            </a:xfrm>
            <a:custGeom>
              <a:avLst/>
              <a:gdLst/>
              <a:ahLst/>
              <a:cxnLst/>
              <a:rect l="l" t="t" r="r" b="b"/>
              <a:pathLst>
                <a:path w="56508" h="56509" fill="none" extrusionOk="0">
                  <a:moveTo>
                    <a:pt x="30789" y="1402"/>
                  </a:moveTo>
                  <a:cubicBezTo>
                    <a:pt x="45600" y="2803"/>
                    <a:pt x="56508" y="15979"/>
                    <a:pt x="55107" y="30790"/>
                  </a:cubicBezTo>
                  <a:cubicBezTo>
                    <a:pt x="53706" y="45634"/>
                    <a:pt x="40530" y="56508"/>
                    <a:pt x="25719" y="55107"/>
                  </a:cubicBezTo>
                  <a:cubicBezTo>
                    <a:pt x="10875" y="53706"/>
                    <a:pt x="1" y="40563"/>
                    <a:pt x="1402" y="25719"/>
                  </a:cubicBezTo>
                  <a:cubicBezTo>
                    <a:pt x="2803" y="10909"/>
                    <a:pt x="15945" y="1"/>
                    <a:pt x="30789" y="1402"/>
                  </a:cubicBezTo>
                  <a:close/>
                </a:path>
              </a:pathLst>
            </a:custGeom>
            <a:solidFill>
              <a:schemeClr val="accent4"/>
            </a:solidFill>
            <a:ln w="33350" cap="flat" cmpd="sng">
              <a:solidFill>
                <a:srgbClr val="825C5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7"/>
            <p:cNvSpPr/>
            <p:nvPr/>
          </p:nvSpPr>
          <p:spPr>
            <a:xfrm>
              <a:off x="5429217" y="3213901"/>
              <a:ext cx="45769" cy="35592"/>
            </a:xfrm>
            <a:custGeom>
              <a:avLst/>
              <a:gdLst/>
              <a:ahLst/>
              <a:cxnLst/>
              <a:rect l="l" t="t" r="r" b="b"/>
              <a:pathLst>
                <a:path w="2703" h="2102" extrusionOk="0">
                  <a:moveTo>
                    <a:pt x="1335" y="0"/>
                  </a:moveTo>
                  <a:cubicBezTo>
                    <a:pt x="1" y="0"/>
                    <a:pt x="1" y="2102"/>
                    <a:pt x="1335" y="2102"/>
                  </a:cubicBezTo>
                  <a:cubicBezTo>
                    <a:pt x="2669" y="2102"/>
                    <a:pt x="2703" y="0"/>
                    <a:pt x="1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7"/>
            <p:cNvSpPr/>
            <p:nvPr/>
          </p:nvSpPr>
          <p:spPr>
            <a:xfrm>
              <a:off x="5669289" y="3213901"/>
              <a:ext cx="45769" cy="35592"/>
            </a:xfrm>
            <a:custGeom>
              <a:avLst/>
              <a:gdLst/>
              <a:ahLst/>
              <a:cxnLst/>
              <a:rect l="l" t="t" r="r" b="b"/>
              <a:pathLst>
                <a:path w="2703" h="2102" extrusionOk="0">
                  <a:moveTo>
                    <a:pt x="1368" y="0"/>
                  </a:moveTo>
                  <a:cubicBezTo>
                    <a:pt x="1" y="0"/>
                    <a:pt x="1" y="2102"/>
                    <a:pt x="1368" y="2102"/>
                  </a:cubicBezTo>
                  <a:cubicBezTo>
                    <a:pt x="2702" y="2102"/>
                    <a:pt x="2702" y="0"/>
                    <a:pt x="1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7"/>
            <p:cNvSpPr/>
            <p:nvPr/>
          </p:nvSpPr>
          <p:spPr>
            <a:xfrm>
              <a:off x="5472144" y="2871602"/>
              <a:ext cx="45210" cy="35592"/>
            </a:xfrm>
            <a:custGeom>
              <a:avLst/>
              <a:gdLst/>
              <a:ahLst/>
              <a:cxnLst/>
              <a:rect l="l" t="t" r="r" b="b"/>
              <a:pathLst>
                <a:path w="2670" h="2102" extrusionOk="0">
                  <a:moveTo>
                    <a:pt x="1335" y="0"/>
                  </a:moveTo>
                  <a:cubicBezTo>
                    <a:pt x="1" y="0"/>
                    <a:pt x="1" y="2102"/>
                    <a:pt x="1335" y="2102"/>
                  </a:cubicBezTo>
                  <a:cubicBezTo>
                    <a:pt x="2669" y="2102"/>
                    <a:pt x="2669" y="0"/>
                    <a:pt x="1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7"/>
            <p:cNvSpPr/>
            <p:nvPr/>
          </p:nvSpPr>
          <p:spPr>
            <a:xfrm>
              <a:off x="5944939" y="3319534"/>
              <a:ext cx="27702" cy="21470"/>
            </a:xfrm>
            <a:custGeom>
              <a:avLst/>
              <a:gdLst/>
              <a:ahLst/>
              <a:cxnLst/>
              <a:rect l="l" t="t" r="r" b="b"/>
              <a:pathLst>
                <a:path w="1636" h="1268" extrusionOk="0">
                  <a:moveTo>
                    <a:pt x="801" y="0"/>
                  </a:moveTo>
                  <a:cubicBezTo>
                    <a:pt x="1" y="0"/>
                    <a:pt x="1" y="1268"/>
                    <a:pt x="801" y="1268"/>
                  </a:cubicBezTo>
                  <a:cubicBezTo>
                    <a:pt x="1602" y="1268"/>
                    <a:pt x="1635" y="0"/>
                    <a:pt x="8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7"/>
            <p:cNvSpPr/>
            <p:nvPr/>
          </p:nvSpPr>
          <p:spPr>
            <a:xfrm>
              <a:off x="6086727" y="2931463"/>
              <a:ext cx="27126" cy="20929"/>
            </a:xfrm>
            <a:custGeom>
              <a:avLst/>
              <a:gdLst/>
              <a:ahLst/>
              <a:cxnLst/>
              <a:rect l="l" t="t" r="r" b="b"/>
              <a:pathLst>
                <a:path w="1602" h="1236" extrusionOk="0">
                  <a:moveTo>
                    <a:pt x="801" y="1"/>
                  </a:moveTo>
                  <a:cubicBezTo>
                    <a:pt x="1" y="1"/>
                    <a:pt x="1" y="1235"/>
                    <a:pt x="801" y="1235"/>
                  </a:cubicBezTo>
                  <a:cubicBezTo>
                    <a:pt x="1602" y="1235"/>
                    <a:pt x="1602" y="1"/>
                    <a:pt x="8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7"/>
            <p:cNvSpPr/>
            <p:nvPr/>
          </p:nvSpPr>
          <p:spPr>
            <a:xfrm>
              <a:off x="5846909" y="3154023"/>
              <a:ext cx="83359" cy="39673"/>
            </a:xfrm>
            <a:custGeom>
              <a:avLst/>
              <a:gdLst/>
              <a:ahLst/>
              <a:cxnLst/>
              <a:rect l="l" t="t" r="r" b="b"/>
              <a:pathLst>
                <a:path w="4923" h="2343" extrusionOk="0">
                  <a:moveTo>
                    <a:pt x="2020" y="1"/>
                  </a:moveTo>
                  <a:lnTo>
                    <a:pt x="2221" y="101"/>
                  </a:lnTo>
                  <a:cubicBezTo>
                    <a:pt x="2073" y="34"/>
                    <a:pt x="1919" y="4"/>
                    <a:pt x="1766" y="4"/>
                  </a:cubicBezTo>
                  <a:cubicBezTo>
                    <a:pt x="853" y="4"/>
                    <a:pt x="0" y="1078"/>
                    <a:pt x="886" y="1735"/>
                  </a:cubicBezTo>
                  <a:cubicBezTo>
                    <a:pt x="1257" y="1982"/>
                    <a:pt x="3025" y="2343"/>
                    <a:pt x="3658" y="2343"/>
                  </a:cubicBezTo>
                  <a:cubicBezTo>
                    <a:pt x="3710" y="2343"/>
                    <a:pt x="3753" y="2341"/>
                    <a:pt x="3788" y="2336"/>
                  </a:cubicBezTo>
                  <a:cubicBezTo>
                    <a:pt x="4789" y="2202"/>
                    <a:pt x="4923" y="1001"/>
                    <a:pt x="4155" y="401"/>
                  </a:cubicBezTo>
                  <a:cubicBezTo>
                    <a:pt x="3622" y="1"/>
                    <a:pt x="2654" y="101"/>
                    <a:pt x="20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7"/>
            <p:cNvSpPr/>
            <p:nvPr/>
          </p:nvSpPr>
          <p:spPr>
            <a:xfrm>
              <a:off x="5741021" y="2785358"/>
              <a:ext cx="103949" cy="26415"/>
            </a:xfrm>
            <a:custGeom>
              <a:avLst/>
              <a:gdLst/>
              <a:ahLst/>
              <a:cxnLst/>
              <a:rect l="l" t="t" r="r" b="b"/>
              <a:pathLst>
                <a:path w="6139" h="1560" extrusionOk="0">
                  <a:moveTo>
                    <a:pt x="3631" y="1"/>
                  </a:moveTo>
                  <a:cubicBezTo>
                    <a:pt x="3106" y="1"/>
                    <a:pt x="2579" y="72"/>
                    <a:pt x="2169" y="123"/>
                  </a:cubicBezTo>
                  <a:cubicBezTo>
                    <a:pt x="1735" y="189"/>
                    <a:pt x="1102" y="223"/>
                    <a:pt x="735" y="523"/>
                  </a:cubicBezTo>
                  <a:cubicBezTo>
                    <a:pt x="668" y="590"/>
                    <a:pt x="1" y="1524"/>
                    <a:pt x="334" y="1557"/>
                  </a:cubicBezTo>
                  <a:cubicBezTo>
                    <a:pt x="378" y="1559"/>
                    <a:pt x="421" y="1559"/>
                    <a:pt x="464" y="1559"/>
                  </a:cubicBezTo>
                  <a:cubicBezTo>
                    <a:pt x="1416" y="1559"/>
                    <a:pt x="2313" y="1222"/>
                    <a:pt x="3270" y="1190"/>
                  </a:cubicBezTo>
                  <a:cubicBezTo>
                    <a:pt x="3295" y="1189"/>
                    <a:pt x="3320" y="1188"/>
                    <a:pt x="3344" y="1188"/>
                  </a:cubicBezTo>
                  <a:cubicBezTo>
                    <a:pt x="3897" y="1188"/>
                    <a:pt x="4449" y="1483"/>
                    <a:pt x="4981" y="1483"/>
                  </a:cubicBezTo>
                  <a:cubicBezTo>
                    <a:pt x="5068" y="1483"/>
                    <a:pt x="5153" y="1475"/>
                    <a:pt x="5238" y="1457"/>
                  </a:cubicBezTo>
                  <a:cubicBezTo>
                    <a:pt x="6139" y="1290"/>
                    <a:pt x="6005" y="823"/>
                    <a:pt x="5371" y="390"/>
                  </a:cubicBezTo>
                  <a:cubicBezTo>
                    <a:pt x="5038" y="156"/>
                    <a:pt x="4604" y="56"/>
                    <a:pt x="4104" y="23"/>
                  </a:cubicBezTo>
                  <a:cubicBezTo>
                    <a:pt x="3949" y="7"/>
                    <a:pt x="3790" y="1"/>
                    <a:pt x="36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7"/>
            <p:cNvSpPr/>
            <p:nvPr/>
          </p:nvSpPr>
          <p:spPr>
            <a:xfrm>
              <a:off x="5360313" y="2989291"/>
              <a:ext cx="92638" cy="42026"/>
            </a:xfrm>
            <a:custGeom>
              <a:avLst/>
              <a:gdLst/>
              <a:ahLst/>
              <a:cxnLst/>
              <a:rect l="l" t="t" r="r" b="b"/>
              <a:pathLst>
                <a:path w="5471" h="2482" extrusionOk="0">
                  <a:moveTo>
                    <a:pt x="2276" y="1"/>
                  </a:moveTo>
                  <a:cubicBezTo>
                    <a:pt x="1961" y="1"/>
                    <a:pt x="1669" y="65"/>
                    <a:pt x="1435" y="222"/>
                  </a:cubicBezTo>
                  <a:cubicBezTo>
                    <a:pt x="1201" y="355"/>
                    <a:pt x="0" y="1990"/>
                    <a:pt x="567" y="2123"/>
                  </a:cubicBezTo>
                  <a:cubicBezTo>
                    <a:pt x="796" y="2192"/>
                    <a:pt x="1014" y="2213"/>
                    <a:pt x="1228" y="2213"/>
                  </a:cubicBezTo>
                  <a:cubicBezTo>
                    <a:pt x="1589" y="2213"/>
                    <a:pt x="1944" y="2153"/>
                    <a:pt x="2336" y="2153"/>
                  </a:cubicBezTo>
                  <a:cubicBezTo>
                    <a:pt x="2391" y="2153"/>
                    <a:pt x="2446" y="2154"/>
                    <a:pt x="2502" y="2157"/>
                  </a:cubicBezTo>
                  <a:cubicBezTo>
                    <a:pt x="2866" y="2157"/>
                    <a:pt x="3536" y="2482"/>
                    <a:pt x="4002" y="2482"/>
                  </a:cubicBezTo>
                  <a:cubicBezTo>
                    <a:pt x="4134" y="2482"/>
                    <a:pt x="4249" y="2456"/>
                    <a:pt x="4337" y="2390"/>
                  </a:cubicBezTo>
                  <a:cubicBezTo>
                    <a:pt x="5471" y="1523"/>
                    <a:pt x="4270" y="389"/>
                    <a:pt x="2969" y="88"/>
                  </a:cubicBezTo>
                  <a:cubicBezTo>
                    <a:pt x="2734" y="33"/>
                    <a:pt x="2499" y="1"/>
                    <a:pt x="2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7"/>
            <p:cNvSpPr/>
            <p:nvPr/>
          </p:nvSpPr>
          <p:spPr>
            <a:xfrm>
              <a:off x="5556882" y="2705955"/>
              <a:ext cx="117986" cy="61719"/>
            </a:xfrm>
            <a:custGeom>
              <a:avLst/>
              <a:gdLst/>
              <a:ahLst/>
              <a:cxnLst/>
              <a:rect l="l" t="t" r="r" b="b"/>
              <a:pathLst>
                <a:path w="6968" h="3645" extrusionOk="0">
                  <a:moveTo>
                    <a:pt x="4858" y="1"/>
                  </a:moveTo>
                  <a:cubicBezTo>
                    <a:pt x="4764" y="1"/>
                    <a:pt x="4668" y="3"/>
                    <a:pt x="4570" y="8"/>
                  </a:cubicBezTo>
                  <a:cubicBezTo>
                    <a:pt x="2536" y="108"/>
                    <a:pt x="0" y="1276"/>
                    <a:pt x="634" y="2177"/>
                  </a:cubicBezTo>
                  <a:cubicBezTo>
                    <a:pt x="768" y="2343"/>
                    <a:pt x="1969" y="3578"/>
                    <a:pt x="2202" y="3611"/>
                  </a:cubicBezTo>
                  <a:cubicBezTo>
                    <a:pt x="2282" y="3634"/>
                    <a:pt x="2356" y="3644"/>
                    <a:pt x="2426" y="3644"/>
                  </a:cubicBezTo>
                  <a:cubicBezTo>
                    <a:pt x="3172" y="3644"/>
                    <a:pt x="3451" y="2476"/>
                    <a:pt x="4368" y="2476"/>
                  </a:cubicBezTo>
                  <a:cubicBezTo>
                    <a:pt x="4380" y="2476"/>
                    <a:pt x="4392" y="2476"/>
                    <a:pt x="4404" y="2477"/>
                  </a:cubicBezTo>
                  <a:cubicBezTo>
                    <a:pt x="4831" y="2491"/>
                    <a:pt x="5339" y="2609"/>
                    <a:pt x="5784" y="2609"/>
                  </a:cubicBezTo>
                  <a:cubicBezTo>
                    <a:pt x="6381" y="2609"/>
                    <a:pt x="6867" y="2398"/>
                    <a:pt x="6905" y="1443"/>
                  </a:cubicBezTo>
                  <a:cubicBezTo>
                    <a:pt x="6967" y="393"/>
                    <a:pt x="6029" y="1"/>
                    <a:pt x="48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7"/>
            <p:cNvSpPr/>
            <p:nvPr/>
          </p:nvSpPr>
          <p:spPr>
            <a:xfrm>
              <a:off x="5681160" y="3368981"/>
              <a:ext cx="131616" cy="58688"/>
            </a:xfrm>
            <a:custGeom>
              <a:avLst/>
              <a:gdLst/>
              <a:ahLst/>
              <a:cxnLst/>
              <a:rect l="l" t="t" r="r" b="b"/>
              <a:pathLst>
                <a:path w="7773" h="3466" extrusionOk="0">
                  <a:moveTo>
                    <a:pt x="4162" y="1"/>
                  </a:moveTo>
                  <a:cubicBezTo>
                    <a:pt x="3228" y="1"/>
                    <a:pt x="2191" y="149"/>
                    <a:pt x="1434" y="149"/>
                  </a:cubicBezTo>
                  <a:cubicBezTo>
                    <a:pt x="0" y="249"/>
                    <a:pt x="334" y="1317"/>
                    <a:pt x="1268" y="1750"/>
                  </a:cubicBezTo>
                  <a:cubicBezTo>
                    <a:pt x="2168" y="2151"/>
                    <a:pt x="3002" y="2384"/>
                    <a:pt x="3836" y="2951"/>
                  </a:cubicBezTo>
                  <a:cubicBezTo>
                    <a:pt x="4379" y="3294"/>
                    <a:pt x="4531" y="3466"/>
                    <a:pt x="5088" y="3466"/>
                  </a:cubicBezTo>
                  <a:cubicBezTo>
                    <a:pt x="5181" y="3466"/>
                    <a:pt x="5285" y="3461"/>
                    <a:pt x="5404" y="3452"/>
                  </a:cubicBezTo>
                  <a:cubicBezTo>
                    <a:pt x="5804" y="3418"/>
                    <a:pt x="7205" y="3285"/>
                    <a:pt x="7439" y="2851"/>
                  </a:cubicBezTo>
                  <a:cubicBezTo>
                    <a:pt x="7772" y="2284"/>
                    <a:pt x="7038" y="1784"/>
                    <a:pt x="6671" y="1283"/>
                  </a:cubicBezTo>
                  <a:cubicBezTo>
                    <a:pt x="6204" y="616"/>
                    <a:pt x="6104" y="349"/>
                    <a:pt x="5437" y="149"/>
                  </a:cubicBezTo>
                  <a:cubicBezTo>
                    <a:pt x="5070" y="38"/>
                    <a:pt x="4629" y="1"/>
                    <a:pt x="41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7"/>
            <p:cNvSpPr/>
            <p:nvPr/>
          </p:nvSpPr>
          <p:spPr>
            <a:xfrm>
              <a:off x="5917997" y="2807490"/>
              <a:ext cx="100393" cy="49595"/>
            </a:xfrm>
            <a:custGeom>
              <a:avLst/>
              <a:gdLst/>
              <a:ahLst/>
              <a:cxnLst/>
              <a:rect l="l" t="t" r="r" b="b"/>
              <a:pathLst>
                <a:path w="5929" h="2929" extrusionOk="0">
                  <a:moveTo>
                    <a:pt x="3627" y="1"/>
                  </a:moveTo>
                  <a:cubicBezTo>
                    <a:pt x="2242" y="1"/>
                    <a:pt x="112" y="351"/>
                    <a:pt x="57" y="1518"/>
                  </a:cubicBezTo>
                  <a:cubicBezTo>
                    <a:pt x="0" y="2431"/>
                    <a:pt x="797" y="2929"/>
                    <a:pt x="1551" y="2929"/>
                  </a:cubicBezTo>
                  <a:cubicBezTo>
                    <a:pt x="1678" y="2929"/>
                    <a:pt x="1805" y="2914"/>
                    <a:pt x="1925" y="2885"/>
                  </a:cubicBezTo>
                  <a:cubicBezTo>
                    <a:pt x="2659" y="2719"/>
                    <a:pt x="4928" y="1951"/>
                    <a:pt x="5428" y="1351"/>
                  </a:cubicBezTo>
                  <a:cubicBezTo>
                    <a:pt x="5929" y="725"/>
                    <a:pt x="5285" y="41"/>
                    <a:pt x="4570" y="41"/>
                  </a:cubicBezTo>
                  <a:cubicBezTo>
                    <a:pt x="4522" y="41"/>
                    <a:pt x="4475" y="44"/>
                    <a:pt x="4427" y="50"/>
                  </a:cubicBezTo>
                  <a:cubicBezTo>
                    <a:pt x="4222" y="19"/>
                    <a:pt x="3944" y="1"/>
                    <a:pt x="3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7"/>
            <p:cNvSpPr/>
            <p:nvPr/>
          </p:nvSpPr>
          <p:spPr>
            <a:xfrm>
              <a:off x="5489095" y="2898780"/>
              <a:ext cx="560517" cy="224034"/>
            </a:xfrm>
            <a:custGeom>
              <a:avLst/>
              <a:gdLst/>
              <a:ahLst/>
              <a:cxnLst/>
              <a:rect l="l" t="t" r="r" b="b"/>
              <a:pathLst>
                <a:path w="33103" h="13231" extrusionOk="0">
                  <a:moveTo>
                    <a:pt x="18308" y="3165"/>
                  </a:moveTo>
                  <a:cubicBezTo>
                    <a:pt x="18504" y="3165"/>
                    <a:pt x="18726" y="3265"/>
                    <a:pt x="18914" y="3265"/>
                  </a:cubicBezTo>
                  <a:cubicBezTo>
                    <a:pt x="19414" y="3299"/>
                    <a:pt x="19881" y="3365"/>
                    <a:pt x="20382" y="3465"/>
                  </a:cubicBezTo>
                  <a:cubicBezTo>
                    <a:pt x="21583" y="3699"/>
                    <a:pt x="22817" y="3932"/>
                    <a:pt x="23851" y="4633"/>
                  </a:cubicBezTo>
                  <a:cubicBezTo>
                    <a:pt x="24685" y="5133"/>
                    <a:pt x="24752" y="6401"/>
                    <a:pt x="24118" y="7068"/>
                  </a:cubicBezTo>
                  <a:cubicBezTo>
                    <a:pt x="22850" y="8102"/>
                    <a:pt x="21049" y="8169"/>
                    <a:pt x="19448" y="8169"/>
                  </a:cubicBezTo>
                  <a:cubicBezTo>
                    <a:pt x="17480" y="8035"/>
                    <a:pt x="14077" y="8069"/>
                    <a:pt x="13043" y="6034"/>
                  </a:cubicBezTo>
                  <a:cubicBezTo>
                    <a:pt x="12876" y="4032"/>
                    <a:pt x="16546" y="3299"/>
                    <a:pt x="18080" y="3232"/>
                  </a:cubicBezTo>
                  <a:cubicBezTo>
                    <a:pt x="18149" y="3183"/>
                    <a:pt x="18226" y="3165"/>
                    <a:pt x="18308" y="3165"/>
                  </a:cubicBezTo>
                  <a:close/>
                  <a:moveTo>
                    <a:pt x="20216" y="0"/>
                  </a:moveTo>
                  <a:cubicBezTo>
                    <a:pt x="19434" y="0"/>
                    <a:pt x="18674" y="235"/>
                    <a:pt x="17913" y="597"/>
                  </a:cubicBezTo>
                  <a:cubicBezTo>
                    <a:pt x="17395" y="207"/>
                    <a:pt x="16814" y="43"/>
                    <a:pt x="16227" y="43"/>
                  </a:cubicBezTo>
                  <a:cubicBezTo>
                    <a:pt x="15455" y="43"/>
                    <a:pt x="14674" y="328"/>
                    <a:pt x="14011" y="763"/>
                  </a:cubicBezTo>
                  <a:cubicBezTo>
                    <a:pt x="13777" y="697"/>
                    <a:pt x="13510" y="630"/>
                    <a:pt x="13277" y="563"/>
                  </a:cubicBezTo>
                  <a:cubicBezTo>
                    <a:pt x="13025" y="490"/>
                    <a:pt x="12768" y="455"/>
                    <a:pt x="12513" y="455"/>
                  </a:cubicBezTo>
                  <a:cubicBezTo>
                    <a:pt x="11717" y="455"/>
                    <a:pt x="10938" y="799"/>
                    <a:pt x="10408" y="1431"/>
                  </a:cubicBezTo>
                  <a:cubicBezTo>
                    <a:pt x="10341" y="1531"/>
                    <a:pt x="10108" y="1764"/>
                    <a:pt x="9808" y="2098"/>
                  </a:cubicBezTo>
                  <a:cubicBezTo>
                    <a:pt x="9566" y="2050"/>
                    <a:pt x="9329" y="2027"/>
                    <a:pt x="9098" y="2027"/>
                  </a:cubicBezTo>
                  <a:cubicBezTo>
                    <a:pt x="7701" y="2027"/>
                    <a:pt x="6511" y="2873"/>
                    <a:pt x="5738" y="4333"/>
                  </a:cubicBezTo>
                  <a:cubicBezTo>
                    <a:pt x="1902" y="6067"/>
                    <a:pt x="1" y="12538"/>
                    <a:pt x="5571" y="13206"/>
                  </a:cubicBezTo>
                  <a:cubicBezTo>
                    <a:pt x="5732" y="13222"/>
                    <a:pt x="5893" y="13231"/>
                    <a:pt x="6053" y="13231"/>
                  </a:cubicBezTo>
                  <a:cubicBezTo>
                    <a:pt x="7162" y="13231"/>
                    <a:pt x="8254" y="12833"/>
                    <a:pt x="9040" y="12105"/>
                  </a:cubicBezTo>
                  <a:cubicBezTo>
                    <a:pt x="9307" y="12205"/>
                    <a:pt x="9641" y="12238"/>
                    <a:pt x="9774" y="12272"/>
                  </a:cubicBezTo>
                  <a:cubicBezTo>
                    <a:pt x="9878" y="12292"/>
                    <a:pt x="9981" y="12302"/>
                    <a:pt x="10084" y="12302"/>
                  </a:cubicBezTo>
                  <a:cubicBezTo>
                    <a:pt x="10646" y="12302"/>
                    <a:pt x="11196" y="12020"/>
                    <a:pt x="11676" y="11738"/>
                  </a:cubicBezTo>
                  <a:cubicBezTo>
                    <a:pt x="11909" y="11538"/>
                    <a:pt x="12510" y="11304"/>
                    <a:pt x="12343" y="10971"/>
                  </a:cubicBezTo>
                  <a:lnTo>
                    <a:pt x="12343" y="10971"/>
                  </a:lnTo>
                  <a:cubicBezTo>
                    <a:pt x="12510" y="11004"/>
                    <a:pt x="12710" y="11037"/>
                    <a:pt x="12876" y="11071"/>
                  </a:cubicBezTo>
                  <a:cubicBezTo>
                    <a:pt x="12989" y="11082"/>
                    <a:pt x="13103" y="11088"/>
                    <a:pt x="13217" y="11088"/>
                  </a:cubicBezTo>
                  <a:cubicBezTo>
                    <a:pt x="14081" y="11088"/>
                    <a:pt x="14963" y="10756"/>
                    <a:pt x="15612" y="10137"/>
                  </a:cubicBezTo>
                  <a:cubicBezTo>
                    <a:pt x="15979" y="10370"/>
                    <a:pt x="16446" y="10504"/>
                    <a:pt x="16879" y="10537"/>
                  </a:cubicBezTo>
                  <a:cubicBezTo>
                    <a:pt x="16950" y="10542"/>
                    <a:pt x="17020" y="10545"/>
                    <a:pt x="17090" y="10545"/>
                  </a:cubicBezTo>
                  <a:cubicBezTo>
                    <a:pt x="17919" y="10545"/>
                    <a:pt x="18730" y="10187"/>
                    <a:pt x="19314" y="9603"/>
                  </a:cubicBezTo>
                  <a:cubicBezTo>
                    <a:pt x="19948" y="10170"/>
                    <a:pt x="20749" y="10570"/>
                    <a:pt x="21583" y="10704"/>
                  </a:cubicBezTo>
                  <a:cubicBezTo>
                    <a:pt x="21656" y="10712"/>
                    <a:pt x="21729" y="10715"/>
                    <a:pt x="21801" y="10715"/>
                  </a:cubicBezTo>
                  <a:cubicBezTo>
                    <a:pt x="22354" y="10715"/>
                    <a:pt x="22875" y="10498"/>
                    <a:pt x="23317" y="10203"/>
                  </a:cubicBezTo>
                  <a:cubicBezTo>
                    <a:pt x="23651" y="10737"/>
                    <a:pt x="24118" y="11204"/>
                    <a:pt x="24685" y="11404"/>
                  </a:cubicBezTo>
                  <a:cubicBezTo>
                    <a:pt x="24837" y="11455"/>
                    <a:pt x="25010" y="11478"/>
                    <a:pt x="25194" y="11478"/>
                  </a:cubicBezTo>
                  <a:cubicBezTo>
                    <a:pt x="25618" y="11478"/>
                    <a:pt x="26101" y="11357"/>
                    <a:pt x="26520" y="11171"/>
                  </a:cubicBezTo>
                  <a:cubicBezTo>
                    <a:pt x="27020" y="11705"/>
                    <a:pt x="27754" y="12105"/>
                    <a:pt x="28454" y="12138"/>
                  </a:cubicBezTo>
                  <a:cubicBezTo>
                    <a:pt x="28483" y="12144"/>
                    <a:pt x="28516" y="12147"/>
                    <a:pt x="28554" y="12147"/>
                  </a:cubicBezTo>
                  <a:cubicBezTo>
                    <a:pt x="28737" y="12147"/>
                    <a:pt x="29023" y="12082"/>
                    <a:pt x="29355" y="11971"/>
                  </a:cubicBezTo>
                  <a:cubicBezTo>
                    <a:pt x="29722" y="12238"/>
                    <a:pt x="30189" y="12438"/>
                    <a:pt x="30656" y="12538"/>
                  </a:cubicBezTo>
                  <a:cubicBezTo>
                    <a:pt x="30834" y="12575"/>
                    <a:pt x="31000" y="12592"/>
                    <a:pt x="31153" y="12592"/>
                  </a:cubicBezTo>
                  <a:cubicBezTo>
                    <a:pt x="33094" y="12592"/>
                    <a:pt x="33102" y="9817"/>
                    <a:pt x="32824" y="8302"/>
                  </a:cubicBezTo>
                  <a:cubicBezTo>
                    <a:pt x="32591" y="7001"/>
                    <a:pt x="31690" y="5934"/>
                    <a:pt x="30623" y="5167"/>
                  </a:cubicBezTo>
                  <a:cubicBezTo>
                    <a:pt x="30556" y="5100"/>
                    <a:pt x="30456" y="5033"/>
                    <a:pt x="30322" y="4933"/>
                  </a:cubicBezTo>
                  <a:cubicBezTo>
                    <a:pt x="30289" y="4866"/>
                    <a:pt x="30256" y="4833"/>
                    <a:pt x="30222" y="4800"/>
                  </a:cubicBezTo>
                  <a:cubicBezTo>
                    <a:pt x="29655" y="3799"/>
                    <a:pt x="28788" y="3299"/>
                    <a:pt x="27720" y="3198"/>
                  </a:cubicBezTo>
                  <a:cubicBezTo>
                    <a:pt x="26937" y="1842"/>
                    <a:pt x="25200" y="1140"/>
                    <a:pt x="23568" y="1140"/>
                  </a:cubicBezTo>
                  <a:cubicBezTo>
                    <a:pt x="23394" y="1140"/>
                    <a:pt x="23221" y="1148"/>
                    <a:pt x="23050" y="1164"/>
                  </a:cubicBezTo>
                  <a:cubicBezTo>
                    <a:pt x="22817" y="930"/>
                    <a:pt x="22550" y="697"/>
                    <a:pt x="22250" y="563"/>
                  </a:cubicBezTo>
                  <a:cubicBezTo>
                    <a:pt x="21548" y="167"/>
                    <a:pt x="20874" y="0"/>
                    <a:pt x="20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7"/>
            <p:cNvSpPr/>
            <p:nvPr/>
          </p:nvSpPr>
          <p:spPr>
            <a:xfrm>
              <a:off x="5707136" y="2952376"/>
              <a:ext cx="201090" cy="84730"/>
            </a:xfrm>
            <a:custGeom>
              <a:avLst/>
              <a:gdLst/>
              <a:ahLst/>
              <a:cxnLst/>
              <a:rect l="l" t="t" r="r" b="b"/>
              <a:pathLst>
                <a:path w="11876" h="5004" extrusionOk="0">
                  <a:moveTo>
                    <a:pt x="5432" y="0"/>
                  </a:moveTo>
                  <a:cubicBezTo>
                    <a:pt x="5350" y="0"/>
                    <a:pt x="5273" y="18"/>
                    <a:pt x="5204" y="67"/>
                  </a:cubicBezTo>
                  <a:cubicBezTo>
                    <a:pt x="3670" y="134"/>
                    <a:pt x="0" y="867"/>
                    <a:pt x="167" y="2869"/>
                  </a:cubicBezTo>
                  <a:cubicBezTo>
                    <a:pt x="1201" y="4904"/>
                    <a:pt x="4604" y="4870"/>
                    <a:pt x="6572" y="5004"/>
                  </a:cubicBezTo>
                  <a:cubicBezTo>
                    <a:pt x="8173" y="5004"/>
                    <a:pt x="9974" y="4937"/>
                    <a:pt x="11242" y="3903"/>
                  </a:cubicBezTo>
                  <a:cubicBezTo>
                    <a:pt x="11876" y="3236"/>
                    <a:pt x="11809" y="1968"/>
                    <a:pt x="10975" y="1501"/>
                  </a:cubicBezTo>
                  <a:cubicBezTo>
                    <a:pt x="9941" y="767"/>
                    <a:pt x="8707" y="534"/>
                    <a:pt x="7506" y="300"/>
                  </a:cubicBezTo>
                  <a:cubicBezTo>
                    <a:pt x="7005" y="200"/>
                    <a:pt x="6538" y="134"/>
                    <a:pt x="6038" y="100"/>
                  </a:cubicBezTo>
                  <a:cubicBezTo>
                    <a:pt x="5850" y="100"/>
                    <a:pt x="5628" y="0"/>
                    <a:pt x="5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7"/>
            <p:cNvSpPr/>
            <p:nvPr/>
          </p:nvSpPr>
          <p:spPr>
            <a:xfrm>
              <a:off x="5544452" y="3021279"/>
              <a:ext cx="68932" cy="71760"/>
            </a:xfrm>
            <a:custGeom>
              <a:avLst/>
              <a:gdLst/>
              <a:ahLst/>
              <a:cxnLst/>
              <a:rect l="l" t="t" r="r" b="b"/>
              <a:pathLst>
                <a:path w="4071" h="4238" extrusionOk="0">
                  <a:moveTo>
                    <a:pt x="2602" y="1"/>
                  </a:moveTo>
                  <a:cubicBezTo>
                    <a:pt x="1168" y="1"/>
                    <a:pt x="1" y="1168"/>
                    <a:pt x="1" y="2603"/>
                  </a:cubicBezTo>
                  <a:cubicBezTo>
                    <a:pt x="1" y="3103"/>
                    <a:pt x="167" y="3603"/>
                    <a:pt x="434" y="4004"/>
                  </a:cubicBezTo>
                  <a:cubicBezTo>
                    <a:pt x="734" y="4137"/>
                    <a:pt x="1101" y="4237"/>
                    <a:pt x="1502" y="4237"/>
                  </a:cubicBezTo>
                  <a:cubicBezTo>
                    <a:pt x="2903" y="4237"/>
                    <a:pt x="4070" y="3070"/>
                    <a:pt x="4070" y="1635"/>
                  </a:cubicBezTo>
                  <a:cubicBezTo>
                    <a:pt x="4070" y="1135"/>
                    <a:pt x="3937" y="634"/>
                    <a:pt x="3670" y="234"/>
                  </a:cubicBezTo>
                  <a:cubicBezTo>
                    <a:pt x="3336" y="101"/>
                    <a:pt x="2969" y="1"/>
                    <a:pt x="2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7"/>
            <p:cNvSpPr/>
            <p:nvPr/>
          </p:nvSpPr>
          <p:spPr>
            <a:xfrm>
              <a:off x="5506605" y="3006039"/>
              <a:ext cx="125402" cy="102814"/>
            </a:xfrm>
            <a:custGeom>
              <a:avLst/>
              <a:gdLst/>
              <a:ahLst/>
              <a:cxnLst/>
              <a:rect l="l" t="t" r="r" b="b"/>
              <a:pathLst>
                <a:path w="7406" h="6072" extrusionOk="0">
                  <a:moveTo>
                    <a:pt x="2603" y="0"/>
                  </a:moveTo>
                  <a:cubicBezTo>
                    <a:pt x="2736" y="334"/>
                    <a:pt x="2803" y="667"/>
                    <a:pt x="2803" y="1034"/>
                  </a:cubicBezTo>
                  <a:cubicBezTo>
                    <a:pt x="2803" y="2468"/>
                    <a:pt x="1635" y="3603"/>
                    <a:pt x="201" y="3603"/>
                  </a:cubicBezTo>
                  <a:lnTo>
                    <a:pt x="1" y="3603"/>
                  </a:lnTo>
                  <a:cubicBezTo>
                    <a:pt x="401" y="4537"/>
                    <a:pt x="1302" y="5170"/>
                    <a:pt x="2369" y="5170"/>
                  </a:cubicBezTo>
                  <a:cubicBezTo>
                    <a:pt x="2536" y="5170"/>
                    <a:pt x="2669" y="5170"/>
                    <a:pt x="2836" y="5137"/>
                  </a:cubicBezTo>
                  <a:cubicBezTo>
                    <a:pt x="3303" y="5704"/>
                    <a:pt x="4037" y="6071"/>
                    <a:pt x="4837" y="6071"/>
                  </a:cubicBezTo>
                  <a:cubicBezTo>
                    <a:pt x="6272" y="6071"/>
                    <a:pt x="7406" y="4904"/>
                    <a:pt x="7406" y="3503"/>
                  </a:cubicBezTo>
                  <a:cubicBezTo>
                    <a:pt x="7406" y="2435"/>
                    <a:pt x="6806" y="1534"/>
                    <a:pt x="5905" y="1134"/>
                  </a:cubicBezTo>
                  <a:lnTo>
                    <a:pt x="5905" y="1134"/>
                  </a:lnTo>
                  <a:cubicBezTo>
                    <a:pt x="6172" y="1534"/>
                    <a:pt x="6305" y="2035"/>
                    <a:pt x="6305" y="2535"/>
                  </a:cubicBezTo>
                  <a:cubicBezTo>
                    <a:pt x="6305" y="3970"/>
                    <a:pt x="5138" y="5137"/>
                    <a:pt x="3737" y="5137"/>
                  </a:cubicBezTo>
                  <a:lnTo>
                    <a:pt x="3637" y="5137"/>
                  </a:lnTo>
                  <a:cubicBezTo>
                    <a:pt x="3637" y="5137"/>
                    <a:pt x="3603" y="5104"/>
                    <a:pt x="3570" y="5104"/>
                  </a:cubicBezTo>
                  <a:lnTo>
                    <a:pt x="3303" y="5104"/>
                  </a:lnTo>
                  <a:lnTo>
                    <a:pt x="3270" y="5070"/>
                  </a:lnTo>
                  <a:lnTo>
                    <a:pt x="3136" y="5070"/>
                  </a:lnTo>
                  <a:cubicBezTo>
                    <a:pt x="3103" y="5037"/>
                    <a:pt x="3103" y="5037"/>
                    <a:pt x="3070" y="5037"/>
                  </a:cubicBezTo>
                  <a:lnTo>
                    <a:pt x="3003" y="5037"/>
                  </a:lnTo>
                  <a:cubicBezTo>
                    <a:pt x="3003" y="5004"/>
                    <a:pt x="2969" y="5004"/>
                    <a:pt x="2936" y="5004"/>
                  </a:cubicBezTo>
                  <a:lnTo>
                    <a:pt x="2903" y="5004"/>
                  </a:lnTo>
                  <a:cubicBezTo>
                    <a:pt x="2869" y="4970"/>
                    <a:pt x="2869" y="4970"/>
                    <a:pt x="2836" y="4970"/>
                  </a:cubicBezTo>
                  <a:lnTo>
                    <a:pt x="2803" y="4970"/>
                  </a:lnTo>
                  <a:cubicBezTo>
                    <a:pt x="2769" y="4937"/>
                    <a:pt x="2703" y="4904"/>
                    <a:pt x="2669" y="4904"/>
                  </a:cubicBezTo>
                  <a:cubicBezTo>
                    <a:pt x="2402" y="4503"/>
                    <a:pt x="2236" y="4003"/>
                    <a:pt x="2236" y="3503"/>
                  </a:cubicBezTo>
                  <a:cubicBezTo>
                    <a:pt x="2236" y="3469"/>
                    <a:pt x="2236" y="3436"/>
                    <a:pt x="2236" y="3436"/>
                  </a:cubicBezTo>
                  <a:cubicBezTo>
                    <a:pt x="2236" y="3402"/>
                    <a:pt x="2236" y="3369"/>
                    <a:pt x="2236" y="3369"/>
                  </a:cubicBezTo>
                  <a:cubicBezTo>
                    <a:pt x="2236" y="3369"/>
                    <a:pt x="2236" y="3336"/>
                    <a:pt x="2236" y="3336"/>
                  </a:cubicBezTo>
                  <a:cubicBezTo>
                    <a:pt x="2236" y="3336"/>
                    <a:pt x="2236" y="3302"/>
                    <a:pt x="2236" y="3302"/>
                  </a:cubicBezTo>
                  <a:cubicBezTo>
                    <a:pt x="2236" y="3302"/>
                    <a:pt x="2236" y="3302"/>
                    <a:pt x="2236" y="3269"/>
                  </a:cubicBezTo>
                  <a:cubicBezTo>
                    <a:pt x="2269" y="3269"/>
                    <a:pt x="2269" y="3236"/>
                    <a:pt x="2269" y="3236"/>
                  </a:cubicBezTo>
                  <a:cubicBezTo>
                    <a:pt x="2269" y="3202"/>
                    <a:pt x="2269" y="3169"/>
                    <a:pt x="2269" y="3169"/>
                  </a:cubicBezTo>
                  <a:cubicBezTo>
                    <a:pt x="2269" y="3136"/>
                    <a:pt x="2269" y="3136"/>
                    <a:pt x="2269" y="3102"/>
                  </a:cubicBezTo>
                  <a:cubicBezTo>
                    <a:pt x="2269" y="3069"/>
                    <a:pt x="2269" y="3069"/>
                    <a:pt x="2269" y="3069"/>
                  </a:cubicBezTo>
                  <a:cubicBezTo>
                    <a:pt x="2269" y="3069"/>
                    <a:pt x="2269" y="3036"/>
                    <a:pt x="2269" y="3036"/>
                  </a:cubicBezTo>
                  <a:cubicBezTo>
                    <a:pt x="2302" y="3002"/>
                    <a:pt x="2302" y="2935"/>
                    <a:pt x="2302" y="2902"/>
                  </a:cubicBezTo>
                  <a:cubicBezTo>
                    <a:pt x="2302" y="2902"/>
                    <a:pt x="2302" y="2869"/>
                    <a:pt x="2336" y="2869"/>
                  </a:cubicBezTo>
                  <a:cubicBezTo>
                    <a:pt x="2336" y="2835"/>
                    <a:pt x="2336" y="2835"/>
                    <a:pt x="2336" y="2802"/>
                  </a:cubicBezTo>
                  <a:cubicBezTo>
                    <a:pt x="2336" y="2802"/>
                    <a:pt x="2336" y="2769"/>
                    <a:pt x="2336" y="2769"/>
                  </a:cubicBezTo>
                  <a:cubicBezTo>
                    <a:pt x="2336" y="2769"/>
                    <a:pt x="2369" y="2735"/>
                    <a:pt x="2369" y="2735"/>
                  </a:cubicBezTo>
                  <a:cubicBezTo>
                    <a:pt x="2369" y="2735"/>
                    <a:pt x="2369" y="2735"/>
                    <a:pt x="2369" y="2702"/>
                  </a:cubicBezTo>
                  <a:cubicBezTo>
                    <a:pt x="2369" y="2702"/>
                    <a:pt x="2369" y="2702"/>
                    <a:pt x="2369" y="2669"/>
                  </a:cubicBezTo>
                  <a:cubicBezTo>
                    <a:pt x="2369" y="2635"/>
                    <a:pt x="2402" y="2635"/>
                    <a:pt x="2402" y="2635"/>
                  </a:cubicBezTo>
                  <a:cubicBezTo>
                    <a:pt x="2402" y="2602"/>
                    <a:pt x="2402" y="2602"/>
                    <a:pt x="2402" y="2602"/>
                  </a:cubicBezTo>
                  <a:cubicBezTo>
                    <a:pt x="2436" y="2535"/>
                    <a:pt x="2469" y="2435"/>
                    <a:pt x="2502" y="2368"/>
                  </a:cubicBezTo>
                  <a:cubicBezTo>
                    <a:pt x="2502" y="2335"/>
                    <a:pt x="2502" y="2335"/>
                    <a:pt x="2536" y="2302"/>
                  </a:cubicBezTo>
                  <a:cubicBezTo>
                    <a:pt x="2536" y="2302"/>
                    <a:pt x="2536" y="2268"/>
                    <a:pt x="2536" y="2268"/>
                  </a:cubicBezTo>
                  <a:lnTo>
                    <a:pt x="2569" y="2268"/>
                  </a:lnTo>
                  <a:lnTo>
                    <a:pt x="2569" y="2235"/>
                  </a:lnTo>
                  <a:cubicBezTo>
                    <a:pt x="2569" y="2235"/>
                    <a:pt x="2569" y="2202"/>
                    <a:pt x="2569" y="2202"/>
                  </a:cubicBezTo>
                  <a:cubicBezTo>
                    <a:pt x="2603" y="2202"/>
                    <a:pt x="2603" y="2168"/>
                    <a:pt x="2603" y="2135"/>
                  </a:cubicBezTo>
                  <a:cubicBezTo>
                    <a:pt x="2636" y="2135"/>
                    <a:pt x="2636" y="2102"/>
                    <a:pt x="2636" y="2102"/>
                  </a:cubicBezTo>
                  <a:cubicBezTo>
                    <a:pt x="2669" y="2068"/>
                    <a:pt x="2669" y="2068"/>
                    <a:pt x="2669" y="2068"/>
                  </a:cubicBezTo>
                  <a:cubicBezTo>
                    <a:pt x="2703" y="2035"/>
                    <a:pt x="2703" y="2001"/>
                    <a:pt x="2736" y="2001"/>
                  </a:cubicBezTo>
                  <a:cubicBezTo>
                    <a:pt x="2736" y="1968"/>
                    <a:pt x="2736" y="1968"/>
                    <a:pt x="2769" y="1935"/>
                  </a:cubicBezTo>
                  <a:cubicBezTo>
                    <a:pt x="2769" y="1935"/>
                    <a:pt x="2769" y="1901"/>
                    <a:pt x="2803" y="1901"/>
                  </a:cubicBezTo>
                  <a:cubicBezTo>
                    <a:pt x="2803" y="1901"/>
                    <a:pt x="2803" y="1901"/>
                    <a:pt x="2803" y="1868"/>
                  </a:cubicBezTo>
                  <a:cubicBezTo>
                    <a:pt x="2803" y="1868"/>
                    <a:pt x="2836" y="1868"/>
                    <a:pt x="2836" y="1835"/>
                  </a:cubicBezTo>
                  <a:cubicBezTo>
                    <a:pt x="2836" y="1835"/>
                    <a:pt x="2869" y="1835"/>
                    <a:pt x="2869" y="1801"/>
                  </a:cubicBezTo>
                  <a:cubicBezTo>
                    <a:pt x="2903" y="1768"/>
                    <a:pt x="2903" y="1768"/>
                    <a:pt x="2903" y="1768"/>
                  </a:cubicBezTo>
                  <a:cubicBezTo>
                    <a:pt x="2903" y="1768"/>
                    <a:pt x="2903" y="1768"/>
                    <a:pt x="2936" y="1735"/>
                  </a:cubicBezTo>
                  <a:cubicBezTo>
                    <a:pt x="2936" y="1735"/>
                    <a:pt x="2969" y="1701"/>
                    <a:pt x="2969" y="1701"/>
                  </a:cubicBezTo>
                  <a:cubicBezTo>
                    <a:pt x="2969" y="1668"/>
                    <a:pt x="3003" y="1668"/>
                    <a:pt x="3003" y="1668"/>
                  </a:cubicBezTo>
                  <a:cubicBezTo>
                    <a:pt x="3036" y="1635"/>
                    <a:pt x="3070" y="1568"/>
                    <a:pt x="3136" y="1534"/>
                  </a:cubicBezTo>
                  <a:lnTo>
                    <a:pt x="3170" y="1534"/>
                  </a:lnTo>
                  <a:cubicBezTo>
                    <a:pt x="3170" y="1501"/>
                    <a:pt x="3170" y="1501"/>
                    <a:pt x="3203" y="1501"/>
                  </a:cubicBezTo>
                  <a:cubicBezTo>
                    <a:pt x="3203" y="1468"/>
                    <a:pt x="3203" y="1468"/>
                    <a:pt x="3236" y="1468"/>
                  </a:cubicBezTo>
                  <a:cubicBezTo>
                    <a:pt x="3236" y="1434"/>
                    <a:pt x="3270" y="1434"/>
                    <a:pt x="3270" y="1434"/>
                  </a:cubicBezTo>
                  <a:cubicBezTo>
                    <a:pt x="3303" y="1401"/>
                    <a:pt x="3303" y="1401"/>
                    <a:pt x="3303" y="1401"/>
                  </a:cubicBezTo>
                  <a:cubicBezTo>
                    <a:pt x="3370" y="1368"/>
                    <a:pt x="3436" y="1301"/>
                    <a:pt x="3503" y="1268"/>
                  </a:cubicBezTo>
                  <a:lnTo>
                    <a:pt x="3537" y="1268"/>
                  </a:lnTo>
                  <a:cubicBezTo>
                    <a:pt x="3537" y="1234"/>
                    <a:pt x="3570" y="1234"/>
                    <a:pt x="3570" y="1234"/>
                  </a:cubicBezTo>
                  <a:cubicBezTo>
                    <a:pt x="3603" y="1234"/>
                    <a:pt x="3603" y="1201"/>
                    <a:pt x="3603" y="1201"/>
                  </a:cubicBezTo>
                  <a:lnTo>
                    <a:pt x="3637" y="1201"/>
                  </a:lnTo>
                  <a:cubicBezTo>
                    <a:pt x="3670" y="1168"/>
                    <a:pt x="3703" y="1168"/>
                    <a:pt x="3703" y="1168"/>
                  </a:cubicBezTo>
                  <a:cubicBezTo>
                    <a:pt x="3737" y="1168"/>
                    <a:pt x="3737" y="1134"/>
                    <a:pt x="3737" y="1134"/>
                  </a:cubicBezTo>
                  <a:cubicBezTo>
                    <a:pt x="3803" y="1134"/>
                    <a:pt x="3837" y="1101"/>
                    <a:pt x="3870" y="1101"/>
                  </a:cubicBezTo>
                  <a:cubicBezTo>
                    <a:pt x="3903" y="1067"/>
                    <a:pt x="3903" y="1067"/>
                    <a:pt x="3937" y="1067"/>
                  </a:cubicBezTo>
                  <a:lnTo>
                    <a:pt x="3970" y="1067"/>
                  </a:lnTo>
                  <a:cubicBezTo>
                    <a:pt x="3970" y="1034"/>
                    <a:pt x="4004" y="1034"/>
                    <a:pt x="4004" y="1034"/>
                  </a:cubicBezTo>
                  <a:lnTo>
                    <a:pt x="4037" y="1034"/>
                  </a:lnTo>
                  <a:cubicBezTo>
                    <a:pt x="4070" y="1034"/>
                    <a:pt x="4070" y="1001"/>
                    <a:pt x="4104" y="1001"/>
                  </a:cubicBezTo>
                  <a:lnTo>
                    <a:pt x="4204" y="1001"/>
                  </a:lnTo>
                  <a:cubicBezTo>
                    <a:pt x="4204" y="967"/>
                    <a:pt x="4237" y="967"/>
                    <a:pt x="4237" y="967"/>
                  </a:cubicBezTo>
                  <a:cubicBezTo>
                    <a:pt x="4304" y="967"/>
                    <a:pt x="4337" y="967"/>
                    <a:pt x="4370" y="934"/>
                  </a:cubicBezTo>
                  <a:cubicBezTo>
                    <a:pt x="3937" y="434"/>
                    <a:pt x="3303" y="67"/>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7"/>
            <p:cNvSpPr/>
            <p:nvPr/>
          </p:nvSpPr>
          <p:spPr>
            <a:xfrm>
              <a:off x="5503218" y="3006039"/>
              <a:ext cx="50848" cy="61008"/>
            </a:xfrm>
            <a:custGeom>
              <a:avLst/>
              <a:gdLst/>
              <a:ahLst/>
              <a:cxnLst/>
              <a:rect l="l" t="t" r="r" b="b"/>
              <a:pathLst>
                <a:path w="3003" h="3603" extrusionOk="0">
                  <a:moveTo>
                    <a:pt x="2569" y="0"/>
                  </a:moveTo>
                  <a:cubicBezTo>
                    <a:pt x="1135" y="0"/>
                    <a:pt x="1" y="1168"/>
                    <a:pt x="1" y="2602"/>
                  </a:cubicBezTo>
                  <a:cubicBezTo>
                    <a:pt x="1" y="2935"/>
                    <a:pt x="67" y="3302"/>
                    <a:pt x="201" y="3603"/>
                  </a:cubicBezTo>
                  <a:lnTo>
                    <a:pt x="401" y="3603"/>
                  </a:lnTo>
                  <a:cubicBezTo>
                    <a:pt x="1835" y="3603"/>
                    <a:pt x="3003" y="2468"/>
                    <a:pt x="3003" y="1034"/>
                  </a:cubicBezTo>
                  <a:cubicBezTo>
                    <a:pt x="3003" y="667"/>
                    <a:pt x="2936" y="334"/>
                    <a:pt x="2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7"/>
            <p:cNvSpPr/>
            <p:nvPr/>
          </p:nvSpPr>
          <p:spPr>
            <a:xfrm>
              <a:off x="5868686" y="2917408"/>
              <a:ext cx="25433" cy="146365"/>
            </a:xfrm>
            <a:custGeom>
              <a:avLst/>
              <a:gdLst/>
              <a:ahLst/>
              <a:cxnLst/>
              <a:rect l="l" t="t" r="r" b="b"/>
              <a:pathLst>
                <a:path w="1502" h="8644" extrusionOk="0">
                  <a:moveTo>
                    <a:pt x="765" y="1"/>
                  </a:moveTo>
                  <a:cubicBezTo>
                    <a:pt x="603" y="1"/>
                    <a:pt x="443" y="156"/>
                    <a:pt x="568" y="364"/>
                  </a:cubicBezTo>
                  <a:cubicBezTo>
                    <a:pt x="901" y="2098"/>
                    <a:pt x="968" y="3900"/>
                    <a:pt x="734" y="5668"/>
                  </a:cubicBezTo>
                  <a:cubicBezTo>
                    <a:pt x="634" y="6235"/>
                    <a:pt x="501" y="6768"/>
                    <a:pt x="368" y="7336"/>
                  </a:cubicBezTo>
                  <a:cubicBezTo>
                    <a:pt x="267" y="7669"/>
                    <a:pt x="167" y="8003"/>
                    <a:pt x="67" y="8336"/>
                  </a:cubicBezTo>
                  <a:cubicBezTo>
                    <a:pt x="1" y="8470"/>
                    <a:pt x="101" y="8603"/>
                    <a:pt x="201" y="8636"/>
                  </a:cubicBezTo>
                  <a:cubicBezTo>
                    <a:pt x="221" y="8641"/>
                    <a:pt x="241" y="8643"/>
                    <a:pt x="260" y="8643"/>
                  </a:cubicBezTo>
                  <a:cubicBezTo>
                    <a:pt x="638" y="8643"/>
                    <a:pt x="674" y="7723"/>
                    <a:pt x="801" y="7469"/>
                  </a:cubicBezTo>
                  <a:cubicBezTo>
                    <a:pt x="1502" y="5101"/>
                    <a:pt x="1502" y="2565"/>
                    <a:pt x="1001" y="197"/>
                  </a:cubicBezTo>
                  <a:cubicBezTo>
                    <a:pt x="964" y="58"/>
                    <a:pt x="864"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7"/>
            <p:cNvSpPr/>
            <p:nvPr/>
          </p:nvSpPr>
          <p:spPr>
            <a:xfrm>
              <a:off x="5921790" y="2955187"/>
              <a:ext cx="41806" cy="119950"/>
            </a:xfrm>
            <a:custGeom>
              <a:avLst/>
              <a:gdLst/>
              <a:ahLst/>
              <a:cxnLst/>
              <a:rect l="l" t="t" r="r" b="b"/>
              <a:pathLst>
                <a:path w="2469" h="7084" extrusionOk="0">
                  <a:moveTo>
                    <a:pt x="1902" y="1"/>
                  </a:moveTo>
                  <a:cubicBezTo>
                    <a:pt x="1768" y="1"/>
                    <a:pt x="1635" y="134"/>
                    <a:pt x="1668" y="268"/>
                  </a:cubicBezTo>
                  <a:cubicBezTo>
                    <a:pt x="1701" y="1869"/>
                    <a:pt x="1268" y="3470"/>
                    <a:pt x="767" y="4971"/>
                  </a:cubicBezTo>
                  <a:cubicBezTo>
                    <a:pt x="567" y="5538"/>
                    <a:pt x="334" y="6205"/>
                    <a:pt x="67" y="6772"/>
                  </a:cubicBezTo>
                  <a:cubicBezTo>
                    <a:pt x="0" y="6872"/>
                    <a:pt x="67" y="7039"/>
                    <a:pt x="167" y="7073"/>
                  </a:cubicBezTo>
                  <a:cubicBezTo>
                    <a:pt x="197" y="7080"/>
                    <a:pt x="226" y="7084"/>
                    <a:pt x="252" y="7084"/>
                  </a:cubicBezTo>
                  <a:cubicBezTo>
                    <a:pt x="573" y="7084"/>
                    <a:pt x="613" y="6555"/>
                    <a:pt x="767" y="6339"/>
                  </a:cubicBezTo>
                  <a:cubicBezTo>
                    <a:pt x="1268" y="5138"/>
                    <a:pt x="1668" y="3904"/>
                    <a:pt x="1902" y="2636"/>
                  </a:cubicBezTo>
                  <a:cubicBezTo>
                    <a:pt x="1935" y="2269"/>
                    <a:pt x="2469"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7"/>
            <p:cNvSpPr/>
            <p:nvPr/>
          </p:nvSpPr>
          <p:spPr>
            <a:xfrm>
              <a:off x="5975454" y="2986734"/>
              <a:ext cx="36727" cy="114565"/>
            </a:xfrm>
            <a:custGeom>
              <a:avLst/>
              <a:gdLst/>
              <a:ahLst/>
              <a:cxnLst/>
              <a:rect l="l" t="t" r="r" b="b"/>
              <a:pathLst>
                <a:path w="2169" h="6766" extrusionOk="0">
                  <a:moveTo>
                    <a:pt x="1669" y="1"/>
                  </a:moveTo>
                  <a:cubicBezTo>
                    <a:pt x="1575" y="1"/>
                    <a:pt x="1468" y="120"/>
                    <a:pt x="1468" y="239"/>
                  </a:cubicBezTo>
                  <a:cubicBezTo>
                    <a:pt x="1635" y="840"/>
                    <a:pt x="1535" y="1474"/>
                    <a:pt x="1401" y="2074"/>
                  </a:cubicBezTo>
                  <a:cubicBezTo>
                    <a:pt x="1168" y="3041"/>
                    <a:pt x="968" y="4009"/>
                    <a:pt x="634" y="4943"/>
                  </a:cubicBezTo>
                  <a:cubicBezTo>
                    <a:pt x="467" y="5410"/>
                    <a:pt x="267" y="5943"/>
                    <a:pt x="67" y="6410"/>
                  </a:cubicBezTo>
                  <a:cubicBezTo>
                    <a:pt x="0" y="6544"/>
                    <a:pt x="67" y="6677"/>
                    <a:pt x="167" y="6744"/>
                  </a:cubicBezTo>
                  <a:cubicBezTo>
                    <a:pt x="189" y="6759"/>
                    <a:pt x="212" y="6766"/>
                    <a:pt x="236" y="6766"/>
                  </a:cubicBezTo>
                  <a:cubicBezTo>
                    <a:pt x="856" y="6766"/>
                    <a:pt x="2002" y="1888"/>
                    <a:pt x="2002" y="1374"/>
                  </a:cubicBezTo>
                  <a:cubicBezTo>
                    <a:pt x="2002" y="1040"/>
                    <a:pt x="2168" y="73"/>
                    <a:pt x="1701" y="6"/>
                  </a:cubicBezTo>
                  <a:cubicBezTo>
                    <a:pt x="1691" y="2"/>
                    <a:pt x="1680"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7"/>
            <p:cNvSpPr/>
            <p:nvPr/>
          </p:nvSpPr>
          <p:spPr>
            <a:xfrm>
              <a:off x="5784660" y="2906468"/>
              <a:ext cx="42805" cy="150513"/>
            </a:xfrm>
            <a:custGeom>
              <a:avLst/>
              <a:gdLst/>
              <a:ahLst/>
              <a:cxnLst/>
              <a:rect l="l" t="t" r="r" b="b"/>
              <a:pathLst>
                <a:path w="2528" h="8889" extrusionOk="0">
                  <a:moveTo>
                    <a:pt x="323" y="0"/>
                  </a:moveTo>
                  <a:cubicBezTo>
                    <a:pt x="125" y="0"/>
                    <a:pt x="0" y="278"/>
                    <a:pt x="193" y="443"/>
                  </a:cubicBezTo>
                  <a:cubicBezTo>
                    <a:pt x="1160" y="2244"/>
                    <a:pt x="1827" y="4246"/>
                    <a:pt x="1927" y="6314"/>
                  </a:cubicBezTo>
                  <a:cubicBezTo>
                    <a:pt x="1960" y="6914"/>
                    <a:pt x="1927" y="7548"/>
                    <a:pt x="1860" y="8148"/>
                  </a:cubicBezTo>
                  <a:cubicBezTo>
                    <a:pt x="1860" y="8382"/>
                    <a:pt x="1694" y="8815"/>
                    <a:pt x="2027" y="8882"/>
                  </a:cubicBezTo>
                  <a:cubicBezTo>
                    <a:pt x="2045" y="8887"/>
                    <a:pt x="2062" y="8889"/>
                    <a:pt x="2080" y="8889"/>
                  </a:cubicBezTo>
                  <a:cubicBezTo>
                    <a:pt x="2193" y="8889"/>
                    <a:pt x="2294" y="8798"/>
                    <a:pt x="2294" y="8682"/>
                  </a:cubicBezTo>
                  <a:cubicBezTo>
                    <a:pt x="2361" y="8248"/>
                    <a:pt x="2394" y="7781"/>
                    <a:pt x="2394" y="7348"/>
                  </a:cubicBezTo>
                  <a:cubicBezTo>
                    <a:pt x="2528" y="4879"/>
                    <a:pt x="1760" y="2111"/>
                    <a:pt x="459" y="43"/>
                  </a:cubicBezTo>
                  <a:cubicBezTo>
                    <a:pt x="412" y="13"/>
                    <a:pt x="366"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7"/>
            <p:cNvSpPr/>
            <p:nvPr/>
          </p:nvSpPr>
          <p:spPr>
            <a:xfrm>
              <a:off x="5720395" y="2910583"/>
              <a:ext cx="41552" cy="153679"/>
            </a:xfrm>
            <a:custGeom>
              <a:avLst/>
              <a:gdLst/>
              <a:ahLst/>
              <a:cxnLst/>
              <a:rect l="l" t="t" r="r" b="b"/>
              <a:pathLst>
                <a:path w="2454" h="9076" extrusionOk="0">
                  <a:moveTo>
                    <a:pt x="359" y="1"/>
                  </a:moveTo>
                  <a:cubicBezTo>
                    <a:pt x="108" y="1"/>
                    <a:pt x="1" y="409"/>
                    <a:pt x="318" y="467"/>
                  </a:cubicBezTo>
                  <a:cubicBezTo>
                    <a:pt x="1819" y="1968"/>
                    <a:pt x="1853" y="4470"/>
                    <a:pt x="1919" y="6438"/>
                  </a:cubicBezTo>
                  <a:cubicBezTo>
                    <a:pt x="1886" y="6971"/>
                    <a:pt x="1853" y="7472"/>
                    <a:pt x="1786" y="7972"/>
                  </a:cubicBezTo>
                  <a:cubicBezTo>
                    <a:pt x="1786" y="8272"/>
                    <a:pt x="1452" y="8973"/>
                    <a:pt x="1853" y="9073"/>
                  </a:cubicBezTo>
                  <a:cubicBezTo>
                    <a:pt x="1867" y="9075"/>
                    <a:pt x="1880" y="9075"/>
                    <a:pt x="1892" y="9075"/>
                  </a:cubicBezTo>
                  <a:cubicBezTo>
                    <a:pt x="2123" y="9075"/>
                    <a:pt x="2153" y="8796"/>
                    <a:pt x="2153" y="8606"/>
                  </a:cubicBezTo>
                  <a:cubicBezTo>
                    <a:pt x="2253" y="8105"/>
                    <a:pt x="2320" y="7605"/>
                    <a:pt x="2353" y="7105"/>
                  </a:cubicBezTo>
                  <a:cubicBezTo>
                    <a:pt x="2453" y="4937"/>
                    <a:pt x="2320" y="1434"/>
                    <a:pt x="485" y="33"/>
                  </a:cubicBezTo>
                  <a:cubicBezTo>
                    <a:pt x="440" y="11"/>
                    <a:pt x="3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7"/>
            <p:cNvSpPr/>
            <p:nvPr/>
          </p:nvSpPr>
          <p:spPr>
            <a:xfrm>
              <a:off x="5649544" y="2934240"/>
              <a:ext cx="58536" cy="146483"/>
            </a:xfrm>
            <a:custGeom>
              <a:avLst/>
              <a:gdLst/>
              <a:ahLst/>
              <a:cxnLst/>
              <a:rect l="l" t="t" r="r" b="b"/>
              <a:pathLst>
                <a:path w="3457" h="8651" extrusionOk="0">
                  <a:moveTo>
                    <a:pt x="415" y="1"/>
                  </a:moveTo>
                  <a:cubicBezTo>
                    <a:pt x="102" y="1"/>
                    <a:pt x="0" y="505"/>
                    <a:pt x="399" y="505"/>
                  </a:cubicBezTo>
                  <a:cubicBezTo>
                    <a:pt x="410" y="505"/>
                    <a:pt x="421" y="505"/>
                    <a:pt x="433" y="504"/>
                  </a:cubicBezTo>
                  <a:cubicBezTo>
                    <a:pt x="2634" y="1872"/>
                    <a:pt x="2901" y="4540"/>
                    <a:pt x="2868" y="6875"/>
                  </a:cubicBezTo>
                  <a:cubicBezTo>
                    <a:pt x="2868" y="7242"/>
                    <a:pt x="2868" y="7609"/>
                    <a:pt x="2834" y="7976"/>
                  </a:cubicBezTo>
                  <a:cubicBezTo>
                    <a:pt x="2834" y="8176"/>
                    <a:pt x="2634" y="8610"/>
                    <a:pt x="2968" y="8643"/>
                  </a:cubicBezTo>
                  <a:cubicBezTo>
                    <a:pt x="2986" y="8648"/>
                    <a:pt x="3004" y="8650"/>
                    <a:pt x="3021" y="8650"/>
                  </a:cubicBezTo>
                  <a:cubicBezTo>
                    <a:pt x="3456" y="8650"/>
                    <a:pt x="3303" y="7030"/>
                    <a:pt x="3335" y="6708"/>
                  </a:cubicBezTo>
                  <a:cubicBezTo>
                    <a:pt x="3301" y="4907"/>
                    <a:pt x="3235" y="2972"/>
                    <a:pt x="2134" y="1471"/>
                  </a:cubicBezTo>
                  <a:cubicBezTo>
                    <a:pt x="1700" y="904"/>
                    <a:pt x="1200" y="337"/>
                    <a:pt x="566" y="37"/>
                  </a:cubicBezTo>
                  <a:cubicBezTo>
                    <a:pt x="512" y="12"/>
                    <a:pt x="461" y="1"/>
                    <a:pt x="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7"/>
            <p:cNvSpPr/>
            <p:nvPr/>
          </p:nvSpPr>
          <p:spPr>
            <a:xfrm>
              <a:off x="5586990" y="2967548"/>
              <a:ext cx="64242" cy="131684"/>
            </a:xfrm>
            <a:custGeom>
              <a:avLst/>
              <a:gdLst/>
              <a:ahLst/>
              <a:cxnLst/>
              <a:rect l="l" t="t" r="r" b="b"/>
              <a:pathLst>
                <a:path w="3794" h="7777" extrusionOk="0">
                  <a:moveTo>
                    <a:pt x="525" y="1"/>
                  </a:moveTo>
                  <a:cubicBezTo>
                    <a:pt x="480" y="1"/>
                    <a:pt x="436" y="2"/>
                    <a:pt x="391" y="5"/>
                  </a:cubicBezTo>
                  <a:cubicBezTo>
                    <a:pt x="0" y="5"/>
                    <a:pt x="69" y="491"/>
                    <a:pt x="379" y="491"/>
                  </a:cubicBezTo>
                  <a:cubicBezTo>
                    <a:pt x="413" y="491"/>
                    <a:pt x="451" y="485"/>
                    <a:pt x="491" y="472"/>
                  </a:cubicBezTo>
                  <a:cubicBezTo>
                    <a:pt x="2592" y="572"/>
                    <a:pt x="3293" y="3007"/>
                    <a:pt x="3293" y="4775"/>
                  </a:cubicBezTo>
                  <a:cubicBezTo>
                    <a:pt x="3326" y="5442"/>
                    <a:pt x="3293" y="6142"/>
                    <a:pt x="3226" y="6810"/>
                  </a:cubicBezTo>
                  <a:cubicBezTo>
                    <a:pt x="3259" y="7076"/>
                    <a:pt x="2959" y="7677"/>
                    <a:pt x="3359" y="7777"/>
                  </a:cubicBezTo>
                  <a:cubicBezTo>
                    <a:pt x="3493" y="7777"/>
                    <a:pt x="3593" y="7710"/>
                    <a:pt x="3626" y="7577"/>
                  </a:cubicBezTo>
                  <a:cubicBezTo>
                    <a:pt x="3726" y="6910"/>
                    <a:pt x="3760" y="6243"/>
                    <a:pt x="3793" y="5609"/>
                  </a:cubicBezTo>
                  <a:cubicBezTo>
                    <a:pt x="3793" y="4241"/>
                    <a:pt x="3726" y="2807"/>
                    <a:pt x="3026" y="1606"/>
                  </a:cubicBezTo>
                  <a:cubicBezTo>
                    <a:pt x="2514" y="742"/>
                    <a:pt x="1572" y="1"/>
                    <a:pt x="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0" name="Google Shape;2060;p67"/>
          <p:cNvGrpSpPr/>
          <p:nvPr/>
        </p:nvGrpSpPr>
        <p:grpSpPr>
          <a:xfrm>
            <a:off x="6011092" y="3563057"/>
            <a:ext cx="915323" cy="915323"/>
            <a:chOff x="4097264" y="3554508"/>
            <a:chExt cx="983372" cy="983372"/>
          </a:xfrm>
        </p:grpSpPr>
        <p:sp>
          <p:nvSpPr>
            <p:cNvPr id="2061" name="Google Shape;2061;p67"/>
            <p:cNvSpPr/>
            <p:nvPr/>
          </p:nvSpPr>
          <p:spPr>
            <a:xfrm>
              <a:off x="4097264" y="3589527"/>
              <a:ext cx="983372" cy="913339"/>
            </a:xfrm>
            <a:custGeom>
              <a:avLst/>
              <a:gdLst/>
              <a:ahLst/>
              <a:cxnLst/>
              <a:rect l="l" t="t" r="r" b="b"/>
              <a:pathLst>
                <a:path w="58076" h="53940" extrusionOk="0">
                  <a:moveTo>
                    <a:pt x="29002" y="0"/>
                  </a:moveTo>
                  <a:cubicBezTo>
                    <a:pt x="16040" y="0"/>
                    <a:pt x="4623" y="9338"/>
                    <a:pt x="2436" y="22551"/>
                  </a:cubicBezTo>
                  <a:cubicBezTo>
                    <a:pt x="1" y="37228"/>
                    <a:pt x="9941" y="51138"/>
                    <a:pt x="24652" y="53573"/>
                  </a:cubicBezTo>
                  <a:cubicBezTo>
                    <a:pt x="26142" y="53820"/>
                    <a:pt x="27624" y="53940"/>
                    <a:pt x="29087" y="53940"/>
                  </a:cubicBezTo>
                  <a:cubicBezTo>
                    <a:pt x="42029" y="53940"/>
                    <a:pt x="53453" y="44573"/>
                    <a:pt x="55640" y="31357"/>
                  </a:cubicBezTo>
                  <a:cubicBezTo>
                    <a:pt x="58075" y="16680"/>
                    <a:pt x="48135" y="2803"/>
                    <a:pt x="33458" y="368"/>
                  </a:cubicBezTo>
                  <a:cubicBezTo>
                    <a:pt x="31960" y="120"/>
                    <a:pt x="30471" y="0"/>
                    <a:pt x="290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7"/>
            <p:cNvSpPr/>
            <p:nvPr/>
          </p:nvSpPr>
          <p:spPr>
            <a:xfrm>
              <a:off x="4097264" y="3589527"/>
              <a:ext cx="983372" cy="913339"/>
            </a:xfrm>
            <a:custGeom>
              <a:avLst/>
              <a:gdLst/>
              <a:ahLst/>
              <a:cxnLst/>
              <a:rect l="l" t="t" r="r" b="b"/>
              <a:pathLst>
                <a:path w="58076" h="53940" extrusionOk="0">
                  <a:moveTo>
                    <a:pt x="29002" y="0"/>
                  </a:moveTo>
                  <a:cubicBezTo>
                    <a:pt x="16040" y="0"/>
                    <a:pt x="4623" y="9338"/>
                    <a:pt x="2436" y="22551"/>
                  </a:cubicBezTo>
                  <a:cubicBezTo>
                    <a:pt x="1" y="37228"/>
                    <a:pt x="9941" y="51138"/>
                    <a:pt x="24652" y="53573"/>
                  </a:cubicBezTo>
                  <a:cubicBezTo>
                    <a:pt x="26142" y="53820"/>
                    <a:pt x="27624" y="53940"/>
                    <a:pt x="29087" y="53940"/>
                  </a:cubicBezTo>
                  <a:cubicBezTo>
                    <a:pt x="42029" y="53940"/>
                    <a:pt x="53453" y="44573"/>
                    <a:pt x="55640" y="31357"/>
                  </a:cubicBezTo>
                  <a:cubicBezTo>
                    <a:pt x="58075" y="16680"/>
                    <a:pt x="48135" y="2803"/>
                    <a:pt x="33458" y="368"/>
                  </a:cubicBezTo>
                  <a:cubicBezTo>
                    <a:pt x="31960" y="120"/>
                    <a:pt x="30471" y="0"/>
                    <a:pt x="290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7"/>
            <p:cNvSpPr/>
            <p:nvPr/>
          </p:nvSpPr>
          <p:spPr>
            <a:xfrm>
              <a:off x="4097264" y="3554508"/>
              <a:ext cx="983372" cy="983372"/>
            </a:xfrm>
            <a:custGeom>
              <a:avLst/>
              <a:gdLst/>
              <a:ahLst/>
              <a:cxnLst/>
              <a:rect l="l" t="t" r="r" b="b"/>
              <a:pathLst>
                <a:path w="58076" h="58076" fill="none" extrusionOk="0">
                  <a:moveTo>
                    <a:pt x="33458" y="2436"/>
                  </a:moveTo>
                  <a:cubicBezTo>
                    <a:pt x="48135" y="4871"/>
                    <a:pt x="58075" y="18748"/>
                    <a:pt x="55640" y="33425"/>
                  </a:cubicBezTo>
                  <a:cubicBezTo>
                    <a:pt x="53205" y="48135"/>
                    <a:pt x="39329" y="58076"/>
                    <a:pt x="24652" y="55641"/>
                  </a:cubicBezTo>
                  <a:cubicBezTo>
                    <a:pt x="9941" y="53206"/>
                    <a:pt x="1" y="39296"/>
                    <a:pt x="2436" y="24619"/>
                  </a:cubicBezTo>
                  <a:cubicBezTo>
                    <a:pt x="4871" y="9908"/>
                    <a:pt x="18747" y="1"/>
                    <a:pt x="33458" y="2436"/>
                  </a:cubicBezTo>
                  <a:close/>
                </a:path>
              </a:pathLst>
            </a:custGeom>
            <a:solidFill>
              <a:schemeClr val="accent4"/>
            </a:solidFill>
            <a:ln w="33350" cap="flat" cmpd="sng">
              <a:solidFill>
                <a:srgbClr val="825C5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7"/>
            <p:cNvSpPr/>
            <p:nvPr/>
          </p:nvSpPr>
          <p:spPr>
            <a:xfrm>
              <a:off x="4423191" y="3696938"/>
              <a:ext cx="343797" cy="703884"/>
            </a:xfrm>
            <a:custGeom>
              <a:avLst/>
              <a:gdLst/>
              <a:ahLst/>
              <a:cxnLst/>
              <a:rect l="l" t="t" r="r" b="b"/>
              <a:pathLst>
                <a:path w="20304" h="41570" extrusionOk="0">
                  <a:moveTo>
                    <a:pt x="10197" y="1"/>
                  </a:moveTo>
                  <a:cubicBezTo>
                    <a:pt x="8088" y="1"/>
                    <a:pt x="6034" y="949"/>
                    <a:pt x="4771" y="3098"/>
                  </a:cubicBezTo>
                  <a:cubicBezTo>
                    <a:pt x="3637" y="4999"/>
                    <a:pt x="3470" y="6934"/>
                    <a:pt x="3970" y="8635"/>
                  </a:cubicBezTo>
                  <a:cubicBezTo>
                    <a:pt x="3470" y="8936"/>
                    <a:pt x="2969" y="9336"/>
                    <a:pt x="2603" y="9770"/>
                  </a:cubicBezTo>
                  <a:cubicBezTo>
                    <a:pt x="1" y="13005"/>
                    <a:pt x="334" y="19610"/>
                    <a:pt x="3303" y="23046"/>
                  </a:cubicBezTo>
                  <a:cubicBezTo>
                    <a:pt x="1268" y="26281"/>
                    <a:pt x="1835" y="30685"/>
                    <a:pt x="3336" y="34054"/>
                  </a:cubicBezTo>
                  <a:cubicBezTo>
                    <a:pt x="5238" y="37756"/>
                    <a:pt x="8840" y="41225"/>
                    <a:pt x="13143" y="41559"/>
                  </a:cubicBezTo>
                  <a:cubicBezTo>
                    <a:pt x="13258" y="41566"/>
                    <a:pt x="13372" y="41570"/>
                    <a:pt x="13483" y="41570"/>
                  </a:cubicBezTo>
                  <a:cubicBezTo>
                    <a:pt x="19065" y="41570"/>
                    <a:pt x="20303" y="32708"/>
                    <a:pt x="18047" y="28817"/>
                  </a:cubicBezTo>
                  <a:cubicBezTo>
                    <a:pt x="17013" y="26982"/>
                    <a:pt x="15612" y="25314"/>
                    <a:pt x="13944" y="24046"/>
                  </a:cubicBezTo>
                  <a:cubicBezTo>
                    <a:pt x="13677" y="23880"/>
                    <a:pt x="12743" y="23112"/>
                    <a:pt x="11809" y="22479"/>
                  </a:cubicBezTo>
                  <a:cubicBezTo>
                    <a:pt x="13110" y="20711"/>
                    <a:pt x="13777" y="18309"/>
                    <a:pt x="13444" y="16274"/>
                  </a:cubicBezTo>
                  <a:cubicBezTo>
                    <a:pt x="13344" y="15674"/>
                    <a:pt x="13210" y="15107"/>
                    <a:pt x="13010" y="14573"/>
                  </a:cubicBezTo>
                  <a:cubicBezTo>
                    <a:pt x="17446" y="13772"/>
                    <a:pt x="19081" y="8268"/>
                    <a:pt x="17080" y="4232"/>
                  </a:cubicBezTo>
                  <a:cubicBezTo>
                    <a:pt x="15761" y="1595"/>
                    <a:pt x="12933" y="1"/>
                    <a:pt x="10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7"/>
            <p:cNvSpPr/>
            <p:nvPr/>
          </p:nvSpPr>
          <p:spPr>
            <a:xfrm>
              <a:off x="4559322" y="3784824"/>
              <a:ext cx="102255" cy="48613"/>
            </a:xfrm>
            <a:custGeom>
              <a:avLst/>
              <a:gdLst/>
              <a:ahLst/>
              <a:cxnLst/>
              <a:rect l="l" t="t" r="r" b="b"/>
              <a:pathLst>
                <a:path w="6039" h="2871" extrusionOk="0">
                  <a:moveTo>
                    <a:pt x="5432" y="0"/>
                  </a:moveTo>
                  <a:cubicBezTo>
                    <a:pt x="4850" y="0"/>
                    <a:pt x="4973" y="1953"/>
                    <a:pt x="3336" y="2178"/>
                  </a:cubicBezTo>
                  <a:cubicBezTo>
                    <a:pt x="3236" y="2193"/>
                    <a:pt x="3133" y="2200"/>
                    <a:pt x="3029" y="2200"/>
                  </a:cubicBezTo>
                  <a:cubicBezTo>
                    <a:pt x="2445" y="2200"/>
                    <a:pt x="1837" y="1964"/>
                    <a:pt x="1468" y="1511"/>
                  </a:cubicBezTo>
                  <a:cubicBezTo>
                    <a:pt x="1435" y="1377"/>
                    <a:pt x="1302" y="1277"/>
                    <a:pt x="1202" y="1244"/>
                  </a:cubicBezTo>
                  <a:lnTo>
                    <a:pt x="1202" y="1244"/>
                  </a:lnTo>
                  <a:cubicBezTo>
                    <a:pt x="1" y="1577"/>
                    <a:pt x="1935" y="2812"/>
                    <a:pt x="2469" y="2812"/>
                  </a:cubicBezTo>
                  <a:cubicBezTo>
                    <a:pt x="2644" y="2852"/>
                    <a:pt x="2819" y="2871"/>
                    <a:pt x="2991" y="2871"/>
                  </a:cubicBezTo>
                  <a:cubicBezTo>
                    <a:pt x="3972" y="2871"/>
                    <a:pt x="4884" y="2257"/>
                    <a:pt x="5338" y="1377"/>
                  </a:cubicBezTo>
                  <a:cubicBezTo>
                    <a:pt x="5471" y="1010"/>
                    <a:pt x="6038" y="276"/>
                    <a:pt x="5505" y="10"/>
                  </a:cubicBezTo>
                  <a:cubicBezTo>
                    <a:pt x="5479" y="3"/>
                    <a:pt x="5455" y="0"/>
                    <a:pt x="54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7"/>
            <p:cNvSpPr/>
            <p:nvPr/>
          </p:nvSpPr>
          <p:spPr>
            <a:xfrm>
              <a:off x="4493517" y="3841756"/>
              <a:ext cx="156761" cy="106472"/>
            </a:xfrm>
            <a:custGeom>
              <a:avLst/>
              <a:gdLst/>
              <a:ahLst/>
              <a:cxnLst/>
              <a:rect l="l" t="t" r="r" b="b"/>
              <a:pathLst>
                <a:path w="9258" h="6288" extrusionOk="0">
                  <a:moveTo>
                    <a:pt x="453" y="0"/>
                  </a:moveTo>
                  <a:cubicBezTo>
                    <a:pt x="195" y="0"/>
                    <a:pt x="1" y="395"/>
                    <a:pt x="418" y="951"/>
                  </a:cubicBezTo>
                  <a:cubicBezTo>
                    <a:pt x="2186" y="3853"/>
                    <a:pt x="5421" y="5954"/>
                    <a:pt x="8824" y="6288"/>
                  </a:cubicBezTo>
                  <a:cubicBezTo>
                    <a:pt x="9257" y="6288"/>
                    <a:pt x="9257" y="5621"/>
                    <a:pt x="8824" y="5621"/>
                  </a:cubicBezTo>
                  <a:cubicBezTo>
                    <a:pt x="8056" y="5587"/>
                    <a:pt x="7289" y="5354"/>
                    <a:pt x="6555" y="5120"/>
                  </a:cubicBezTo>
                  <a:cubicBezTo>
                    <a:pt x="4187" y="4220"/>
                    <a:pt x="1952" y="2518"/>
                    <a:pt x="785" y="250"/>
                  </a:cubicBezTo>
                  <a:cubicBezTo>
                    <a:pt x="693" y="77"/>
                    <a:pt x="567" y="0"/>
                    <a:pt x="4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7"/>
            <p:cNvSpPr/>
            <p:nvPr/>
          </p:nvSpPr>
          <p:spPr>
            <a:xfrm>
              <a:off x="4476854" y="4070768"/>
              <a:ext cx="149988" cy="44668"/>
            </a:xfrm>
            <a:custGeom>
              <a:avLst/>
              <a:gdLst/>
              <a:ahLst/>
              <a:cxnLst/>
              <a:rect l="l" t="t" r="r" b="b"/>
              <a:pathLst>
                <a:path w="8858" h="2638" extrusionOk="0">
                  <a:moveTo>
                    <a:pt x="692" y="1"/>
                  </a:moveTo>
                  <a:cubicBezTo>
                    <a:pt x="632" y="1"/>
                    <a:pt x="568" y="21"/>
                    <a:pt x="501" y="69"/>
                  </a:cubicBezTo>
                  <a:cubicBezTo>
                    <a:pt x="1" y="603"/>
                    <a:pt x="1068" y="1070"/>
                    <a:pt x="1435" y="1337"/>
                  </a:cubicBezTo>
                  <a:cubicBezTo>
                    <a:pt x="3003" y="2171"/>
                    <a:pt x="4737" y="2571"/>
                    <a:pt x="6505" y="2638"/>
                  </a:cubicBezTo>
                  <a:cubicBezTo>
                    <a:pt x="6570" y="2633"/>
                    <a:pt x="6658" y="2632"/>
                    <a:pt x="6761" y="2632"/>
                  </a:cubicBezTo>
                  <a:cubicBezTo>
                    <a:pt x="6845" y="2632"/>
                    <a:pt x="6939" y="2633"/>
                    <a:pt x="7040" y="2633"/>
                  </a:cubicBezTo>
                  <a:cubicBezTo>
                    <a:pt x="7775" y="2633"/>
                    <a:pt x="8858" y="2599"/>
                    <a:pt x="8807" y="2037"/>
                  </a:cubicBezTo>
                  <a:cubicBezTo>
                    <a:pt x="8778" y="1892"/>
                    <a:pt x="8648" y="1797"/>
                    <a:pt x="8482" y="1797"/>
                  </a:cubicBezTo>
                  <a:cubicBezTo>
                    <a:pt x="8458" y="1797"/>
                    <a:pt x="8432" y="1799"/>
                    <a:pt x="8407" y="1804"/>
                  </a:cubicBezTo>
                  <a:cubicBezTo>
                    <a:pt x="7839" y="1937"/>
                    <a:pt x="7258" y="1995"/>
                    <a:pt x="6675" y="1995"/>
                  </a:cubicBezTo>
                  <a:cubicBezTo>
                    <a:pt x="5648" y="1995"/>
                    <a:pt x="4615" y="1813"/>
                    <a:pt x="3637" y="1537"/>
                  </a:cubicBezTo>
                  <a:cubicBezTo>
                    <a:pt x="2703" y="1237"/>
                    <a:pt x="1769" y="903"/>
                    <a:pt x="1035" y="269"/>
                  </a:cubicBezTo>
                  <a:cubicBezTo>
                    <a:pt x="963" y="127"/>
                    <a:pt x="841" y="1"/>
                    <a:pt x="6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7"/>
            <p:cNvSpPr/>
            <p:nvPr/>
          </p:nvSpPr>
          <p:spPr>
            <a:xfrm>
              <a:off x="4454823" y="4123263"/>
              <a:ext cx="207880" cy="47326"/>
            </a:xfrm>
            <a:custGeom>
              <a:avLst/>
              <a:gdLst/>
              <a:ahLst/>
              <a:cxnLst/>
              <a:rect l="l" t="t" r="r" b="b"/>
              <a:pathLst>
                <a:path w="12277" h="2795" extrusionOk="0">
                  <a:moveTo>
                    <a:pt x="11674" y="0"/>
                  </a:moveTo>
                  <a:cubicBezTo>
                    <a:pt x="11450" y="0"/>
                    <a:pt x="11203" y="274"/>
                    <a:pt x="11009" y="372"/>
                  </a:cubicBezTo>
                  <a:cubicBezTo>
                    <a:pt x="9874" y="1072"/>
                    <a:pt x="8607" y="1606"/>
                    <a:pt x="7306" y="1906"/>
                  </a:cubicBezTo>
                  <a:cubicBezTo>
                    <a:pt x="6645" y="2074"/>
                    <a:pt x="5968" y="2152"/>
                    <a:pt x="5292" y="2152"/>
                  </a:cubicBezTo>
                  <a:cubicBezTo>
                    <a:pt x="3956" y="2152"/>
                    <a:pt x="2620" y="1848"/>
                    <a:pt x="1402" y="1339"/>
                  </a:cubicBezTo>
                  <a:lnTo>
                    <a:pt x="1402" y="1339"/>
                  </a:lnTo>
                  <a:cubicBezTo>
                    <a:pt x="1" y="2006"/>
                    <a:pt x="3336" y="2640"/>
                    <a:pt x="3803" y="2673"/>
                  </a:cubicBezTo>
                  <a:cubicBezTo>
                    <a:pt x="4284" y="2756"/>
                    <a:pt x="4767" y="2794"/>
                    <a:pt x="5248" y="2794"/>
                  </a:cubicBezTo>
                  <a:cubicBezTo>
                    <a:pt x="6905" y="2794"/>
                    <a:pt x="8550" y="2337"/>
                    <a:pt x="10075" y="1639"/>
                  </a:cubicBezTo>
                  <a:cubicBezTo>
                    <a:pt x="10475" y="1372"/>
                    <a:pt x="12276" y="738"/>
                    <a:pt x="11909" y="138"/>
                  </a:cubicBezTo>
                  <a:cubicBezTo>
                    <a:pt x="11837" y="38"/>
                    <a:pt x="11757" y="0"/>
                    <a:pt x="116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7"/>
            <p:cNvSpPr/>
            <p:nvPr/>
          </p:nvSpPr>
          <p:spPr>
            <a:xfrm>
              <a:off x="4476295" y="4170559"/>
              <a:ext cx="221985" cy="57841"/>
            </a:xfrm>
            <a:custGeom>
              <a:avLst/>
              <a:gdLst/>
              <a:ahLst/>
              <a:cxnLst/>
              <a:rect l="l" t="t" r="r" b="b"/>
              <a:pathLst>
                <a:path w="13110" h="3416" extrusionOk="0">
                  <a:moveTo>
                    <a:pt x="12773" y="0"/>
                  </a:moveTo>
                  <a:cubicBezTo>
                    <a:pt x="12367" y="0"/>
                    <a:pt x="11804" y="740"/>
                    <a:pt x="11408" y="881"/>
                  </a:cubicBezTo>
                  <a:cubicBezTo>
                    <a:pt x="10208" y="1648"/>
                    <a:pt x="8873" y="2282"/>
                    <a:pt x="7439" y="2515"/>
                  </a:cubicBezTo>
                  <a:cubicBezTo>
                    <a:pt x="6626" y="2672"/>
                    <a:pt x="5794" y="2738"/>
                    <a:pt x="4960" y="2738"/>
                  </a:cubicBezTo>
                  <a:cubicBezTo>
                    <a:pt x="3844" y="2738"/>
                    <a:pt x="2723" y="2621"/>
                    <a:pt x="1635" y="2449"/>
                  </a:cubicBezTo>
                  <a:cubicBezTo>
                    <a:pt x="1614" y="2452"/>
                    <a:pt x="1591" y="2453"/>
                    <a:pt x="1568" y="2453"/>
                  </a:cubicBezTo>
                  <a:cubicBezTo>
                    <a:pt x="1249" y="2453"/>
                    <a:pt x="725" y="2173"/>
                    <a:pt x="393" y="2173"/>
                  </a:cubicBezTo>
                  <a:cubicBezTo>
                    <a:pt x="248" y="2173"/>
                    <a:pt x="139" y="2227"/>
                    <a:pt x="100" y="2382"/>
                  </a:cubicBezTo>
                  <a:cubicBezTo>
                    <a:pt x="0" y="3283"/>
                    <a:pt x="3469" y="3249"/>
                    <a:pt x="4170" y="3383"/>
                  </a:cubicBezTo>
                  <a:cubicBezTo>
                    <a:pt x="4474" y="3405"/>
                    <a:pt x="4779" y="3416"/>
                    <a:pt x="5082" y="3416"/>
                  </a:cubicBezTo>
                  <a:cubicBezTo>
                    <a:pt x="7968" y="3416"/>
                    <a:pt x="10773" y="2416"/>
                    <a:pt x="12976" y="514"/>
                  </a:cubicBezTo>
                  <a:cubicBezTo>
                    <a:pt x="13110" y="414"/>
                    <a:pt x="13110" y="180"/>
                    <a:pt x="12976" y="80"/>
                  </a:cubicBezTo>
                  <a:cubicBezTo>
                    <a:pt x="12915" y="24"/>
                    <a:pt x="12847" y="0"/>
                    <a:pt x="127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7"/>
            <p:cNvSpPr/>
            <p:nvPr/>
          </p:nvSpPr>
          <p:spPr>
            <a:xfrm>
              <a:off x="4494940" y="4230031"/>
              <a:ext cx="241745" cy="71370"/>
            </a:xfrm>
            <a:custGeom>
              <a:avLst/>
              <a:gdLst/>
              <a:ahLst/>
              <a:cxnLst/>
              <a:rect l="l" t="t" r="r" b="b"/>
              <a:pathLst>
                <a:path w="14277" h="4215" extrusionOk="0">
                  <a:moveTo>
                    <a:pt x="13609" y="1"/>
                  </a:moveTo>
                  <a:cubicBezTo>
                    <a:pt x="13381" y="1"/>
                    <a:pt x="13185" y="279"/>
                    <a:pt x="13009" y="404"/>
                  </a:cubicBezTo>
                  <a:cubicBezTo>
                    <a:pt x="12642" y="738"/>
                    <a:pt x="12242" y="1038"/>
                    <a:pt x="11808" y="1305"/>
                  </a:cubicBezTo>
                  <a:cubicBezTo>
                    <a:pt x="10474" y="2306"/>
                    <a:pt x="8973" y="3140"/>
                    <a:pt x="7305" y="3407"/>
                  </a:cubicBezTo>
                  <a:cubicBezTo>
                    <a:pt x="6703" y="3511"/>
                    <a:pt x="6086" y="3565"/>
                    <a:pt x="5465" y="3565"/>
                  </a:cubicBezTo>
                  <a:cubicBezTo>
                    <a:pt x="4504" y="3565"/>
                    <a:pt x="3534" y="3437"/>
                    <a:pt x="2602" y="3173"/>
                  </a:cubicBezTo>
                  <a:cubicBezTo>
                    <a:pt x="2201" y="3144"/>
                    <a:pt x="1286" y="2552"/>
                    <a:pt x="865" y="2552"/>
                  </a:cubicBezTo>
                  <a:cubicBezTo>
                    <a:pt x="795" y="2552"/>
                    <a:pt x="739" y="2568"/>
                    <a:pt x="701" y="2606"/>
                  </a:cubicBezTo>
                  <a:cubicBezTo>
                    <a:pt x="0" y="3561"/>
                    <a:pt x="4127" y="4212"/>
                    <a:pt x="5059" y="4212"/>
                  </a:cubicBezTo>
                  <a:cubicBezTo>
                    <a:pt x="5104" y="4212"/>
                    <a:pt x="5141" y="4210"/>
                    <a:pt x="5170" y="4207"/>
                  </a:cubicBezTo>
                  <a:cubicBezTo>
                    <a:pt x="5296" y="4212"/>
                    <a:pt x="5421" y="4214"/>
                    <a:pt x="5546" y="4214"/>
                  </a:cubicBezTo>
                  <a:cubicBezTo>
                    <a:pt x="7979" y="4214"/>
                    <a:pt x="10305" y="3298"/>
                    <a:pt x="12209" y="1839"/>
                  </a:cubicBezTo>
                  <a:cubicBezTo>
                    <a:pt x="12542" y="1472"/>
                    <a:pt x="14277" y="638"/>
                    <a:pt x="13843" y="104"/>
                  </a:cubicBezTo>
                  <a:cubicBezTo>
                    <a:pt x="13761" y="30"/>
                    <a:pt x="13683" y="1"/>
                    <a:pt x="136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7"/>
            <p:cNvSpPr/>
            <p:nvPr/>
          </p:nvSpPr>
          <p:spPr>
            <a:xfrm>
              <a:off x="4579508" y="4295988"/>
              <a:ext cx="158268" cy="63954"/>
            </a:xfrm>
            <a:custGeom>
              <a:avLst/>
              <a:gdLst/>
              <a:ahLst/>
              <a:cxnLst/>
              <a:rect l="l" t="t" r="r" b="b"/>
              <a:pathLst>
                <a:path w="9347" h="3777" extrusionOk="0">
                  <a:moveTo>
                    <a:pt x="8872" y="1"/>
                  </a:moveTo>
                  <a:cubicBezTo>
                    <a:pt x="8746" y="1"/>
                    <a:pt x="8618" y="63"/>
                    <a:pt x="8549" y="212"/>
                  </a:cubicBezTo>
                  <a:cubicBezTo>
                    <a:pt x="7748" y="1013"/>
                    <a:pt x="6881" y="1713"/>
                    <a:pt x="5947" y="2347"/>
                  </a:cubicBezTo>
                  <a:cubicBezTo>
                    <a:pt x="5947" y="2314"/>
                    <a:pt x="5947" y="2314"/>
                    <a:pt x="5947" y="2314"/>
                  </a:cubicBezTo>
                  <a:cubicBezTo>
                    <a:pt x="4963" y="2888"/>
                    <a:pt x="3815" y="3109"/>
                    <a:pt x="2666" y="3109"/>
                  </a:cubicBezTo>
                  <a:cubicBezTo>
                    <a:pt x="1945" y="3109"/>
                    <a:pt x="1224" y="3022"/>
                    <a:pt x="543" y="2881"/>
                  </a:cubicBezTo>
                  <a:cubicBezTo>
                    <a:pt x="500" y="2856"/>
                    <a:pt x="454" y="2845"/>
                    <a:pt x="408" y="2845"/>
                  </a:cubicBezTo>
                  <a:cubicBezTo>
                    <a:pt x="203" y="2845"/>
                    <a:pt x="1" y="3063"/>
                    <a:pt x="110" y="3281"/>
                  </a:cubicBezTo>
                  <a:cubicBezTo>
                    <a:pt x="410" y="3715"/>
                    <a:pt x="1144" y="3614"/>
                    <a:pt x="1644" y="3715"/>
                  </a:cubicBezTo>
                  <a:cubicBezTo>
                    <a:pt x="2001" y="3756"/>
                    <a:pt x="2346" y="3776"/>
                    <a:pt x="2681" y="3776"/>
                  </a:cubicBezTo>
                  <a:cubicBezTo>
                    <a:pt x="5315" y="3776"/>
                    <a:pt x="7285" y="2525"/>
                    <a:pt x="9149" y="512"/>
                  </a:cubicBezTo>
                  <a:cubicBezTo>
                    <a:pt x="9346" y="228"/>
                    <a:pt x="9113" y="1"/>
                    <a:pt x="88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7"/>
            <p:cNvSpPr/>
            <p:nvPr/>
          </p:nvSpPr>
          <p:spPr>
            <a:xfrm>
              <a:off x="4567349" y="3943985"/>
              <a:ext cx="158048" cy="123997"/>
            </a:xfrm>
            <a:custGeom>
              <a:avLst/>
              <a:gdLst/>
              <a:ahLst/>
              <a:cxnLst/>
              <a:rect l="l" t="t" r="r" b="b"/>
              <a:pathLst>
                <a:path w="9334" h="7323" extrusionOk="0">
                  <a:moveTo>
                    <a:pt x="455" y="1"/>
                  </a:moveTo>
                  <a:cubicBezTo>
                    <a:pt x="103" y="1"/>
                    <a:pt x="1" y="593"/>
                    <a:pt x="427" y="684"/>
                  </a:cubicBezTo>
                  <a:cubicBezTo>
                    <a:pt x="1795" y="1752"/>
                    <a:pt x="3329" y="2619"/>
                    <a:pt x="4764" y="3553"/>
                  </a:cubicBezTo>
                  <a:cubicBezTo>
                    <a:pt x="5598" y="4187"/>
                    <a:pt x="6665" y="4587"/>
                    <a:pt x="7266" y="5421"/>
                  </a:cubicBezTo>
                  <a:cubicBezTo>
                    <a:pt x="7599" y="5922"/>
                    <a:pt x="7766" y="7223"/>
                    <a:pt x="8366" y="7323"/>
                  </a:cubicBezTo>
                  <a:cubicBezTo>
                    <a:pt x="9334" y="7156"/>
                    <a:pt x="8133" y="5421"/>
                    <a:pt x="7833" y="4988"/>
                  </a:cubicBezTo>
                  <a:cubicBezTo>
                    <a:pt x="7603" y="4787"/>
                    <a:pt x="7522" y="4240"/>
                    <a:pt x="7206" y="4240"/>
                  </a:cubicBezTo>
                  <a:cubicBezTo>
                    <a:pt x="7155" y="4240"/>
                    <a:pt x="7097" y="4254"/>
                    <a:pt x="7032" y="4287"/>
                  </a:cubicBezTo>
                  <a:cubicBezTo>
                    <a:pt x="4897" y="2819"/>
                    <a:pt x="2662" y="1518"/>
                    <a:pt x="561" y="17"/>
                  </a:cubicBezTo>
                  <a:cubicBezTo>
                    <a:pt x="523" y="6"/>
                    <a:pt x="488" y="1"/>
                    <a:pt x="4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7"/>
            <p:cNvSpPr/>
            <p:nvPr/>
          </p:nvSpPr>
          <p:spPr>
            <a:xfrm>
              <a:off x="4568365" y="3994549"/>
              <a:ext cx="145179" cy="153002"/>
            </a:xfrm>
            <a:custGeom>
              <a:avLst/>
              <a:gdLst/>
              <a:ahLst/>
              <a:cxnLst/>
              <a:rect l="l" t="t" r="r" b="b"/>
              <a:pathLst>
                <a:path w="8574" h="9036" extrusionOk="0">
                  <a:moveTo>
                    <a:pt x="568" y="0"/>
                  </a:moveTo>
                  <a:cubicBezTo>
                    <a:pt x="0" y="67"/>
                    <a:pt x="267" y="634"/>
                    <a:pt x="568" y="834"/>
                  </a:cubicBezTo>
                  <a:cubicBezTo>
                    <a:pt x="2436" y="2802"/>
                    <a:pt x="4737" y="4270"/>
                    <a:pt x="6538" y="6271"/>
                  </a:cubicBezTo>
                  <a:cubicBezTo>
                    <a:pt x="6939" y="6738"/>
                    <a:pt x="7272" y="7239"/>
                    <a:pt x="7539" y="7772"/>
                  </a:cubicBezTo>
                  <a:cubicBezTo>
                    <a:pt x="7606" y="8173"/>
                    <a:pt x="7673" y="8573"/>
                    <a:pt x="7906" y="8907"/>
                  </a:cubicBezTo>
                  <a:cubicBezTo>
                    <a:pt x="7982" y="8995"/>
                    <a:pt x="8086" y="9036"/>
                    <a:pt x="8189" y="9036"/>
                  </a:cubicBezTo>
                  <a:cubicBezTo>
                    <a:pt x="8357" y="9036"/>
                    <a:pt x="8519" y="8926"/>
                    <a:pt x="8540" y="8740"/>
                  </a:cubicBezTo>
                  <a:cubicBezTo>
                    <a:pt x="8573" y="8306"/>
                    <a:pt x="8306" y="7939"/>
                    <a:pt x="8140" y="7572"/>
                  </a:cubicBezTo>
                  <a:cubicBezTo>
                    <a:pt x="8106" y="7439"/>
                    <a:pt x="8106" y="7272"/>
                    <a:pt x="7939" y="7172"/>
                  </a:cubicBezTo>
                  <a:cubicBezTo>
                    <a:pt x="6939" y="5237"/>
                    <a:pt x="5037" y="4003"/>
                    <a:pt x="3436" y="2602"/>
                  </a:cubicBezTo>
                  <a:cubicBezTo>
                    <a:pt x="2736" y="2002"/>
                    <a:pt x="2035" y="1401"/>
                    <a:pt x="1401" y="734"/>
                  </a:cubicBezTo>
                  <a:cubicBezTo>
                    <a:pt x="1101" y="534"/>
                    <a:pt x="934" y="100"/>
                    <a:pt x="5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7"/>
            <p:cNvSpPr/>
            <p:nvPr/>
          </p:nvSpPr>
          <p:spPr>
            <a:xfrm>
              <a:off x="4579101" y="4049533"/>
              <a:ext cx="133310" cy="158048"/>
            </a:xfrm>
            <a:custGeom>
              <a:avLst/>
              <a:gdLst/>
              <a:ahLst/>
              <a:cxnLst/>
              <a:rect l="l" t="t" r="r" b="b"/>
              <a:pathLst>
                <a:path w="7873" h="9334" extrusionOk="0">
                  <a:moveTo>
                    <a:pt x="327" y="0"/>
                  </a:moveTo>
                  <a:cubicBezTo>
                    <a:pt x="137" y="0"/>
                    <a:pt x="14" y="112"/>
                    <a:pt x="0" y="389"/>
                  </a:cubicBezTo>
                  <a:cubicBezTo>
                    <a:pt x="60" y="538"/>
                    <a:pt x="173" y="661"/>
                    <a:pt x="316" y="661"/>
                  </a:cubicBezTo>
                  <a:cubicBezTo>
                    <a:pt x="333" y="661"/>
                    <a:pt x="350" y="659"/>
                    <a:pt x="367" y="656"/>
                  </a:cubicBezTo>
                  <a:cubicBezTo>
                    <a:pt x="868" y="923"/>
                    <a:pt x="1301" y="1256"/>
                    <a:pt x="1735" y="1590"/>
                  </a:cubicBezTo>
                  <a:cubicBezTo>
                    <a:pt x="3403" y="2991"/>
                    <a:pt x="4770" y="4726"/>
                    <a:pt x="5904" y="6594"/>
                  </a:cubicBezTo>
                  <a:cubicBezTo>
                    <a:pt x="6038" y="7127"/>
                    <a:pt x="6205" y="8628"/>
                    <a:pt x="6772" y="8762"/>
                  </a:cubicBezTo>
                  <a:cubicBezTo>
                    <a:pt x="6805" y="8795"/>
                    <a:pt x="6838" y="8862"/>
                    <a:pt x="6838" y="8895"/>
                  </a:cubicBezTo>
                  <a:cubicBezTo>
                    <a:pt x="6905" y="9029"/>
                    <a:pt x="6939" y="9162"/>
                    <a:pt x="7039" y="9229"/>
                  </a:cubicBezTo>
                  <a:cubicBezTo>
                    <a:pt x="7092" y="9300"/>
                    <a:pt x="7175" y="9333"/>
                    <a:pt x="7260" y="9333"/>
                  </a:cubicBezTo>
                  <a:cubicBezTo>
                    <a:pt x="7334" y="9333"/>
                    <a:pt x="7410" y="9309"/>
                    <a:pt x="7472" y="9262"/>
                  </a:cubicBezTo>
                  <a:cubicBezTo>
                    <a:pt x="7873" y="8828"/>
                    <a:pt x="7239" y="8028"/>
                    <a:pt x="7105" y="7561"/>
                  </a:cubicBezTo>
                  <a:cubicBezTo>
                    <a:pt x="6905" y="7094"/>
                    <a:pt x="6905" y="6393"/>
                    <a:pt x="6405" y="6160"/>
                  </a:cubicBezTo>
                  <a:cubicBezTo>
                    <a:pt x="5471" y="4592"/>
                    <a:pt x="4337" y="3158"/>
                    <a:pt x="3036" y="1890"/>
                  </a:cubicBezTo>
                  <a:cubicBezTo>
                    <a:pt x="2745" y="1626"/>
                    <a:pt x="1051" y="0"/>
                    <a:pt x="3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7"/>
            <p:cNvSpPr/>
            <p:nvPr/>
          </p:nvSpPr>
          <p:spPr>
            <a:xfrm>
              <a:off x="4668343" y="3851069"/>
              <a:ext cx="53676" cy="154204"/>
            </a:xfrm>
            <a:custGeom>
              <a:avLst/>
              <a:gdLst/>
              <a:ahLst/>
              <a:cxnLst/>
              <a:rect l="l" t="t" r="r" b="b"/>
              <a:pathLst>
                <a:path w="3170" h="9107" extrusionOk="0">
                  <a:moveTo>
                    <a:pt x="2436" y="0"/>
                  </a:moveTo>
                  <a:cubicBezTo>
                    <a:pt x="2269" y="0"/>
                    <a:pt x="2136" y="134"/>
                    <a:pt x="2136" y="334"/>
                  </a:cubicBezTo>
                  <a:cubicBezTo>
                    <a:pt x="2236" y="1535"/>
                    <a:pt x="2035" y="2736"/>
                    <a:pt x="1802" y="3937"/>
                  </a:cubicBezTo>
                  <a:cubicBezTo>
                    <a:pt x="1602" y="5438"/>
                    <a:pt x="1" y="8373"/>
                    <a:pt x="2136" y="9074"/>
                  </a:cubicBezTo>
                  <a:cubicBezTo>
                    <a:pt x="2336" y="9107"/>
                    <a:pt x="2569" y="9107"/>
                    <a:pt x="2769" y="9107"/>
                  </a:cubicBezTo>
                  <a:cubicBezTo>
                    <a:pt x="3070" y="9074"/>
                    <a:pt x="3170" y="8673"/>
                    <a:pt x="2936" y="8540"/>
                  </a:cubicBezTo>
                  <a:cubicBezTo>
                    <a:pt x="2819" y="8456"/>
                    <a:pt x="2686" y="8448"/>
                    <a:pt x="2548" y="8448"/>
                  </a:cubicBezTo>
                  <a:cubicBezTo>
                    <a:pt x="2514" y="8448"/>
                    <a:pt x="2479" y="8449"/>
                    <a:pt x="2445" y="8449"/>
                  </a:cubicBezTo>
                  <a:cubicBezTo>
                    <a:pt x="2340" y="8449"/>
                    <a:pt x="2236" y="8444"/>
                    <a:pt x="2136" y="8406"/>
                  </a:cubicBezTo>
                  <a:cubicBezTo>
                    <a:pt x="1669" y="8206"/>
                    <a:pt x="1669" y="7606"/>
                    <a:pt x="1702" y="7172"/>
                  </a:cubicBezTo>
                  <a:cubicBezTo>
                    <a:pt x="2069" y="5171"/>
                    <a:pt x="2803" y="3269"/>
                    <a:pt x="2803" y="1201"/>
                  </a:cubicBezTo>
                  <a:cubicBezTo>
                    <a:pt x="2736" y="834"/>
                    <a:pt x="2969" y="100"/>
                    <a:pt x="24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7"/>
            <p:cNvSpPr/>
            <p:nvPr/>
          </p:nvSpPr>
          <p:spPr>
            <a:xfrm>
              <a:off x="4546893" y="3849528"/>
              <a:ext cx="59823" cy="40706"/>
            </a:xfrm>
            <a:custGeom>
              <a:avLst/>
              <a:gdLst/>
              <a:ahLst/>
              <a:cxnLst/>
              <a:rect l="l" t="t" r="r" b="b"/>
              <a:pathLst>
                <a:path w="3533" h="2404" extrusionOk="0">
                  <a:moveTo>
                    <a:pt x="1965" y="0"/>
                  </a:moveTo>
                  <a:cubicBezTo>
                    <a:pt x="1822" y="0"/>
                    <a:pt x="1694" y="19"/>
                    <a:pt x="1602" y="58"/>
                  </a:cubicBezTo>
                  <a:cubicBezTo>
                    <a:pt x="1" y="525"/>
                    <a:pt x="868" y="2360"/>
                    <a:pt x="2202" y="2393"/>
                  </a:cubicBezTo>
                  <a:cubicBezTo>
                    <a:pt x="2247" y="2400"/>
                    <a:pt x="2290" y="2403"/>
                    <a:pt x="2332" y="2403"/>
                  </a:cubicBezTo>
                  <a:cubicBezTo>
                    <a:pt x="3117" y="2403"/>
                    <a:pt x="3533" y="1269"/>
                    <a:pt x="2836" y="825"/>
                  </a:cubicBezTo>
                  <a:cubicBezTo>
                    <a:pt x="3373" y="316"/>
                    <a:pt x="2550" y="0"/>
                    <a:pt x="19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7"/>
            <p:cNvSpPr/>
            <p:nvPr/>
          </p:nvSpPr>
          <p:spPr>
            <a:xfrm>
              <a:off x="4824253" y="3966575"/>
              <a:ext cx="108537" cy="43906"/>
            </a:xfrm>
            <a:custGeom>
              <a:avLst/>
              <a:gdLst/>
              <a:ahLst/>
              <a:cxnLst/>
              <a:rect l="l" t="t" r="r" b="b"/>
              <a:pathLst>
                <a:path w="6410" h="2593" extrusionOk="0">
                  <a:moveTo>
                    <a:pt x="3376" y="1"/>
                  </a:moveTo>
                  <a:cubicBezTo>
                    <a:pt x="2087" y="1"/>
                    <a:pt x="742" y="471"/>
                    <a:pt x="367" y="1352"/>
                  </a:cubicBezTo>
                  <a:cubicBezTo>
                    <a:pt x="34" y="2086"/>
                    <a:pt x="0" y="2319"/>
                    <a:pt x="834" y="2553"/>
                  </a:cubicBezTo>
                  <a:cubicBezTo>
                    <a:pt x="954" y="2581"/>
                    <a:pt x="1073" y="2593"/>
                    <a:pt x="1191" y="2593"/>
                  </a:cubicBezTo>
                  <a:cubicBezTo>
                    <a:pt x="1922" y="2593"/>
                    <a:pt x="2604" y="2116"/>
                    <a:pt x="3236" y="1886"/>
                  </a:cubicBezTo>
                  <a:cubicBezTo>
                    <a:pt x="3522" y="1790"/>
                    <a:pt x="3719" y="1751"/>
                    <a:pt x="3902" y="1751"/>
                  </a:cubicBezTo>
                  <a:cubicBezTo>
                    <a:pt x="4167" y="1751"/>
                    <a:pt x="4403" y="1834"/>
                    <a:pt x="4837" y="1952"/>
                  </a:cubicBezTo>
                  <a:cubicBezTo>
                    <a:pt x="5021" y="1995"/>
                    <a:pt x="5204" y="2018"/>
                    <a:pt x="5373" y="2018"/>
                  </a:cubicBezTo>
                  <a:cubicBezTo>
                    <a:pt x="5998" y="2018"/>
                    <a:pt x="6409" y="1700"/>
                    <a:pt x="5804" y="885"/>
                  </a:cubicBezTo>
                  <a:cubicBezTo>
                    <a:pt x="5352" y="286"/>
                    <a:pt x="4380" y="1"/>
                    <a:pt x="33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7"/>
            <p:cNvSpPr/>
            <p:nvPr/>
          </p:nvSpPr>
          <p:spPr>
            <a:xfrm>
              <a:off x="4296864" y="4258547"/>
              <a:ext cx="98090" cy="37201"/>
            </a:xfrm>
            <a:custGeom>
              <a:avLst/>
              <a:gdLst/>
              <a:ahLst/>
              <a:cxnLst/>
              <a:rect l="l" t="t" r="r" b="b"/>
              <a:pathLst>
                <a:path w="5793" h="2197" extrusionOk="0">
                  <a:moveTo>
                    <a:pt x="3293" y="1"/>
                  </a:moveTo>
                  <a:cubicBezTo>
                    <a:pt x="1730" y="1"/>
                    <a:pt x="0" y="936"/>
                    <a:pt x="1423" y="1956"/>
                  </a:cubicBezTo>
                  <a:cubicBezTo>
                    <a:pt x="1673" y="2133"/>
                    <a:pt x="1947" y="2197"/>
                    <a:pt x="2229" y="2197"/>
                  </a:cubicBezTo>
                  <a:cubicBezTo>
                    <a:pt x="2851" y="2197"/>
                    <a:pt x="3518" y="1891"/>
                    <a:pt x="4092" y="1823"/>
                  </a:cubicBezTo>
                  <a:cubicBezTo>
                    <a:pt x="4825" y="1723"/>
                    <a:pt x="5793" y="1422"/>
                    <a:pt x="4892" y="522"/>
                  </a:cubicBezTo>
                  <a:cubicBezTo>
                    <a:pt x="4535" y="155"/>
                    <a:pt x="3928" y="1"/>
                    <a:pt x="3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7"/>
            <p:cNvSpPr/>
            <p:nvPr/>
          </p:nvSpPr>
          <p:spPr>
            <a:xfrm>
              <a:off x="4299421" y="4046807"/>
              <a:ext cx="140828" cy="56030"/>
            </a:xfrm>
            <a:custGeom>
              <a:avLst/>
              <a:gdLst/>
              <a:ahLst/>
              <a:cxnLst/>
              <a:rect l="l" t="t" r="r" b="b"/>
              <a:pathLst>
                <a:path w="8317" h="3309" extrusionOk="0">
                  <a:moveTo>
                    <a:pt x="5107" y="0"/>
                  </a:moveTo>
                  <a:cubicBezTo>
                    <a:pt x="4840" y="0"/>
                    <a:pt x="4578" y="46"/>
                    <a:pt x="4341" y="150"/>
                  </a:cubicBezTo>
                  <a:lnTo>
                    <a:pt x="4141" y="150"/>
                  </a:lnTo>
                  <a:cubicBezTo>
                    <a:pt x="4123" y="149"/>
                    <a:pt x="4106" y="149"/>
                    <a:pt x="4088" y="149"/>
                  </a:cubicBezTo>
                  <a:cubicBezTo>
                    <a:pt x="2672" y="149"/>
                    <a:pt x="1" y="2758"/>
                    <a:pt x="2373" y="3252"/>
                  </a:cubicBezTo>
                  <a:cubicBezTo>
                    <a:pt x="2537" y="3291"/>
                    <a:pt x="2686" y="3309"/>
                    <a:pt x="2824" y="3309"/>
                  </a:cubicBezTo>
                  <a:cubicBezTo>
                    <a:pt x="3389" y="3309"/>
                    <a:pt x="3785" y="3020"/>
                    <a:pt x="4374" y="2752"/>
                  </a:cubicBezTo>
                  <a:cubicBezTo>
                    <a:pt x="4975" y="2485"/>
                    <a:pt x="5642" y="2485"/>
                    <a:pt x="6242" y="2285"/>
                  </a:cubicBezTo>
                  <a:cubicBezTo>
                    <a:pt x="8316" y="1517"/>
                    <a:pt x="6639" y="0"/>
                    <a:pt x="51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7"/>
            <p:cNvSpPr/>
            <p:nvPr/>
          </p:nvSpPr>
          <p:spPr>
            <a:xfrm>
              <a:off x="4226622" y="3874167"/>
              <a:ext cx="60703" cy="41298"/>
            </a:xfrm>
            <a:custGeom>
              <a:avLst/>
              <a:gdLst/>
              <a:ahLst/>
              <a:cxnLst/>
              <a:rect l="l" t="t" r="r" b="b"/>
              <a:pathLst>
                <a:path w="3585" h="2439" extrusionOk="0">
                  <a:moveTo>
                    <a:pt x="1535" y="1"/>
                  </a:moveTo>
                  <a:cubicBezTo>
                    <a:pt x="948" y="1"/>
                    <a:pt x="389" y="211"/>
                    <a:pt x="234" y="738"/>
                  </a:cubicBezTo>
                  <a:cubicBezTo>
                    <a:pt x="0" y="1405"/>
                    <a:pt x="501" y="2072"/>
                    <a:pt x="1101" y="2306"/>
                  </a:cubicBezTo>
                  <a:cubicBezTo>
                    <a:pt x="1317" y="2392"/>
                    <a:pt x="1592" y="2438"/>
                    <a:pt x="1876" y="2438"/>
                  </a:cubicBezTo>
                  <a:cubicBezTo>
                    <a:pt x="2689" y="2438"/>
                    <a:pt x="3584" y="2061"/>
                    <a:pt x="3436" y="1172"/>
                  </a:cubicBezTo>
                  <a:cubicBezTo>
                    <a:pt x="3303" y="504"/>
                    <a:pt x="2469" y="71"/>
                    <a:pt x="1668" y="4"/>
                  </a:cubicBezTo>
                  <a:cubicBezTo>
                    <a:pt x="1624" y="2"/>
                    <a:pt x="1579" y="1"/>
                    <a:pt x="15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7"/>
            <p:cNvSpPr/>
            <p:nvPr/>
          </p:nvSpPr>
          <p:spPr>
            <a:xfrm>
              <a:off x="4821984" y="4123890"/>
              <a:ext cx="36168" cy="28260"/>
            </a:xfrm>
            <a:custGeom>
              <a:avLst/>
              <a:gdLst/>
              <a:ahLst/>
              <a:cxnLst/>
              <a:rect l="l" t="t" r="r" b="b"/>
              <a:pathLst>
                <a:path w="2136" h="1669" extrusionOk="0">
                  <a:moveTo>
                    <a:pt x="1068" y="1"/>
                  </a:moveTo>
                  <a:cubicBezTo>
                    <a:pt x="1" y="1"/>
                    <a:pt x="1" y="1669"/>
                    <a:pt x="1068" y="1669"/>
                  </a:cubicBezTo>
                  <a:cubicBezTo>
                    <a:pt x="2136" y="1669"/>
                    <a:pt x="2136" y="1"/>
                    <a:pt x="10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7"/>
            <p:cNvSpPr/>
            <p:nvPr/>
          </p:nvSpPr>
          <p:spPr>
            <a:xfrm>
              <a:off x="4767762" y="3852204"/>
              <a:ext cx="36168" cy="28243"/>
            </a:xfrm>
            <a:custGeom>
              <a:avLst/>
              <a:gdLst/>
              <a:ahLst/>
              <a:cxnLst/>
              <a:rect l="l" t="t" r="r" b="b"/>
              <a:pathLst>
                <a:path w="2136" h="1668" extrusionOk="0">
                  <a:moveTo>
                    <a:pt x="1068" y="0"/>
                  </a:moveTo>
                  <a:cubicBezTo>
                    <a:pt x="1" y="0"/>
                    <a:pt x="1" y="1668"/>
                    <a:pt x="1068" y="1668"/>
                  </a:cubicBezTo>
                  <a:cubicBezTo>
                    <a:pt x="2135" y="1668"/>
                    <a:pt x="2135" y="0"/>
                    <a:pt x="1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7"/>
            <p:cNvSpPr/>
            <p:nvPr/>
          </p:nvSpPr>
          <p:spPr>
            <a:xfrm>
              <a:off x="4806168" y="4256447"/>
              <a:ext cx="85712" cy="31308"/>
            </a:xfrm>
            <a:custGeom>
              <a:avLst/>
              <a:gdLst/>
              <a:ahLst/>
              <a:cxnLst/>
              <a:rect l="l" t="t" r="r" b="b"/>
              <a:pathLst>
                <a:path w="5062" h="1849" extrusionOk="0">
                  <a:moveTo>
                    <a:pt x="1361" y="0"/>
                  </a:moveTo>
                  <a:cubicBezTo>
                    <a:pt x="932" y="0"/>
                    <a:pt x="550" y="206"/>
                    <a:pt x="168" y="412"/>
                  </a:cubicBezTo>
                  <a:cubicBezTo>
                    <a:pt x="1" y="1179"/>
                    <a:pt x="868" y="946"/>
                    <a:pt x="1368" y="1113"/>
                  </a:cubicBezTo>
                  <a:cubicBezTo>
                    <a:pt x="2002" y="1313"/>
                    <a:pt x="2369" y="1813"/>
                    <a:pt x="3103" y="1847"/>
                  </a:cubicBezTo>
                  <a:cubicBezTo>
                    <a:pt x="3136" y="1848"/>
                    <a:pt x="3169" y="1848"/>
                    <a:pt x="3200" y="1848"/>
                  </a:cubicBezTo>
                  <a:cubicBezTo>
                    <a:pt x="5062" y="1848"/>
                    <a:pt x="3237" y="2"/>
                    <a:pt x="1868" y="2"/>
                  </a:cubicBezTo>
                  <a:cubicBezTo>
                    <a:pt x="1812" y="2"/>
                    <a:pt x="1756" y="5"/>
                    <a:pt x="1702" y="12"/>
                  </a:cubicBezTo>
                  <a:lnTo>
                    <a:pt x="1535" y="12"/>
                  </a:lnTo>
                  <a:cubicBezTo>
                    <a:pt x="1476" y="4"/>
                    <a:pt x="1418" y="0"/>
                    <a:pt x="13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7"/>
            <p:cNvSpPr/>
            <p:nvPr/>
          </p:nvSpPr>
          <p:spPr>
            <a:xfrm>
              <a:off x="4316439" y="3789735"/>
              <a:ext cx="89810" cy="61702"/>
            </a:xfrm>
            <a:custGeom>
              <a:avLst/>
              <a:gdLst/>
              <a:ahLst/>
              <a:cxnLst/>
              <a:rect l="l" t="t" r="r" b="b"/>
              <a:pathLst>
                <a:path w="5304" h="3644" extrusionOk="0">
                  <a:moveTo>
                    <a:pt x="4135" y="1"/>
                  </a:moveTo>
                  <a:cubicBezTo>
                    <a:pt x="2923" y="1"/>
                    <a:pt x="373" y="328"/>
                    <a:pt x="67" y="1221"/>
                  </a:cubicBezTo>
                  <a:cubicBezTo>
                    <a:pt x="0" y="1488"/>
                    <a:pt x="100" y="1788"/>
                    <a:pt x="467" y="2155"/>
                  </a:cubicBezTo>
                  <a:cubicBezTo>
                    <a:pt x="1034" y="2722"/>
                    <a:pt x="2268" y="2822"/>
                    <a:pt x="3002" y="3089"/>
                  </a:cubicBezTo>
                  <a:cubicBezTo>
                    <a:pt x="3578" y="3300"/>
                    <a:pt x="4142" y="3643"/>
                    <a:pt x="4556" y="3643"/>
                  </a:cubicBezTo>
                  <a:cubicBezTo>
                    <a:pt x="4862" y="3643"/>
                    <a:pt x="5085" y="3456"/>
                    <a:pt x="5171" y="2889"/>
                  </a:cubicBezTo>
                  <a:cubicBezTo>
                    <a:pt x="5304" y="2121"/>
                    <a:pt x="5070" y="787"/>
                    <a:pt x="4770" y="87"/>
                  </a:cubicBezTo>
                  <a:cubicBezTo>
                    <a:pt x="4755" y="32"/>
                    <a:pt x="4508" y="1"/>
                    <a:pt x="41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5" name="Google Shape;2085;p67"/>
          <p:cNvGrpSpPr/>
          <p:nvPr/>
        </p:nvGrpSpPr>
        <p:grpSpPr>
          <a:xfrm>
            <a:off x="6069661" y="1702386"/>
            <a:ext cx="823002" cy="822936"/>
            <a:chOff x="4159970" y="1597825"/>
            <a:chExt cx="858545" cy="859104"/>
          </a:xfrm>
        </p:grpSpPr>
        <p:sp>
          <p:nvSpPr>
            <p:cNvPr id="2086" name="Google Shape;2086;p67"/>
            <p:cNvSpPr/>
            <p:nvPr/>
          </p:nvSpPr>
          <p:spPr>
            <a:xfrm>
              <a:off x="4159970" y="1597825"/>
              <a:ext cx="858545" cy="859104"/>
            </a:xfrm>
            <a:custGeom>
              <a:avLst/>
              <a:gdLst/>
              <a:ahLst/>
              <a:cxnLst/>
              <a:rect l="l" t="t" r="r" b="b"/>
              <a:pathLst>
                <a:path w="50704" h="50737" extrusionOk="0">
                  <a:moveTo>
                    <a:pt x="25352" y="0"/>
                  </a:moveTo>
                  <a:cubicBezTo>
                    <a:pt x="11342" y="0"/>
                    <a:pt x="0" y="11375"/>
                    <a:pt x="0" y="25352"/>
                  </a:cubicBezTo>
                  <a:cubicBezTo>
                    <a:pt x="0" y="39362"/>
                    <a:pt x="11342" y="50737"/>
                    <a:pt x="25352" y="50737"/>
                  </a:cubicBezTo>
                  <a:cubicBezTo>
                    <a:pt x="39362" y="50737"/>
                    <a:pt x="50703" y="39362"/>
                    <a:pt x="50703" y="25352"/>
                  </a:cubicBezTo>
                  <a:cubicBezTo>
                    <a:pt x="50703" y="11375"/>
                    <a:pt x="39362" y="0"/>
                    <a:pt x="253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7"/>
            <p:cNvSpPr/>
            <p:nvPr/>
          </p:nvSpPr>
          <p:spPr>
            <a:xfrm>
              <a:off x="4159970" y="1597825"/>
              <a:ext cx="858545" cy="859104"/>
            </a:xfrm>
            <a:custGeom>
              <a:avLst/>
              <a:gdLst/>
              <a:ahLst/>
              <a:cxnLst/>
              <a:rect l="l" t="t" r="r" b="b"/>
              <a:pathLst>
                <a:path w="50704" h="50737" extrusionOk="0">
                  <a:moveTo>
                    <a:pt x="25352" y="0"/>
                  </a:moveTo>
                  <a:cubicBezTo>
                    <a:pt x="11342" y="0"/>
                    <a:pt x="0" y="11375"/>
                    <a:pt x="0" y="25352"/>
                  </a:cubicBezTo>
                  <a:cubicBezTo>
                    <a:pt x="0" y="39362"/>
                    <a:pt x="11342" y="50737"/>
                    <a:pt x="25352" y="50737"/>
                  </a:cubicBezTo>
                  <a:cubicBezTo>
                    <a:pt x="39362" y="50737"/>
                    <a:pt x="50703" y="39362"/>
                    <a:pt x="50703" y="25352"/>
                  </a:cubicBezTo>
                  <a:cubicBezTo>
                    <a:pt x="50703" y="11375"/>
                    <a:pt x="39362" y="0"/>
                    <a:pt x="253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7"/>
            <p:cNvSpPr/>
            <p:nvPr/>
          </p:nvSpPr>
          <p:spPr>
            <a:xfrm>
              <a:off x="4159970" y="1597825"/>
              <a:ext cx="858545" cy="859104"/>
            </a:xfrm>
            <a:custGeom>
              <a:avLst/>
              <a:gdLst/>
              <a:ahLst/>
              <a:cxnLst/>
              <a:rect l="l" t="t" r="r" b="b"/>
              <a:pathLst>
                <a:path w="50704" h="50737" fill="none" extrusionOk="0">
                  <a:moveTo>
                    <a:pt x="50703" y="25352"/>
                  </a:moveTo>
                  <a:cubicBezTo>
                    <a:pt x="50703" y="39362"/>
                    <a:pt x="39362" y="50737"/>
                    <a:pt x="25352" y="50737"/>
                  </a:cubicBezTo>
                  <a:cubicBezTo>
                    <a:pt x="11342" y="50737"/>
                    <a:pt x="0" y="39362"/>
                    <a:pt x="0" y="25352"/>
                  </a:cubicBezTo>
                  <a:cubicBezTo>
                    <a:pt x="0" y="11375"/>
                    <a:pt x="11342" y="0"/>
                    <a:pt x="25352" y="0"/>
                  </a:cubicBezTo>
                  <a:cubicBezTo>
                    <a:pt x="39362" y="0"/>
                    <a:pt x="50703" y="11375"/>
                    <a:pt x="50703" y="25352"/>
                  </a:cubicBezTo>
                  <a:close/>
                </a:path>
              </a:pathLst>
            </a:custGeom>
            <a:noFill/>
            <a:ln w="31700" cap="flat" cmpd="sng">
              <a:solidFill>
                <a:srgbClr val="825C5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7"/>
            <p:cNvSpPr/>
            <p:nvPr/>
          </p:nvSpPr>
          <p:spPr>
            <a:xfrm>
              <a:off x="4374048" y="1950979"/>
              <a:ext cx="157608" cy="180077"/>
            </a:xfrm>
            <a:custGeom>
              <a:avLst/>
              <a:gdLst/>
              <a:ahLst/>
              <a:cxnLst/>
              <a:rect l="l" t="t" r="r" b="b"/>
              <a:pathLst>
                <a:path w="9308" h="10635" extrusionOk="0">
                  <a:moveTo>
                    <a:pt x="6403" y="1"/>
                  </a:moveTo>
                  <a:cubicBezTo>
                    <a:pt x="5966" y="1"/>
                    <a:pt x="5530" y="86"/>
                    <a:pt x="5138" y="261"/>
                  </a:cubicBezTo>
                  <a:cubicBezTo>
                    <a:pt x="3570" y="1061"/>
                    <a:pt x="2703" y="3163"/>
                    <a:pt x="2069" y="4697"/>
                  </a:cubicBezTo>
                  <a:cubicBezTo>
                    <a:pt x="1368" y="6298"/>
                    <a:pt x="1" y="10201"/>
                    <a:pt x="2636" y="10635"/>
                  </a:cubicBezTo>
                  <a:cubicBezTo>
                    <a:pt x="5138" y="10568"/>
                    <a:pt x="6705" y="8133"/>
                    <a:pt x="7840" y="6165"/>
                  </a:cubicBezTo>
                  <a:cubicBezTo>
                    <a:pt x="8440" y="5097"/>
                    <a:pt x="8874" y="3963"/>
                    <a:pt x="9107" y="2796"/>
                  </a:cubicBezTo>
                  <a:cubicBezTo>
                    <a:pt x="9307" y="1695"/>
                    <a:pt x="8774" y="894"/>
                    <a:pt x="8006" y="427"/>
                  </a:cubicBezTo>
                  <a:cubicBezTo>
                    <a:pt x="7535" y="145"/>
                    <a:pt x="6969" y="1"/>
                    <a:pt x="64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7"/>
            <p:cNvSpPr/>
            <p:nvPr/>
          </p:nvSpPr>
          <p:spPr>
            <a:xfrm>
              <a:off x="4483628" y="1990553"/>
              <a:ext cx="166650" cy="186054"/>
            </a:xfrm>
            <a:custGeom>
              <a:avLst/>
              <a:gdLst/>
              <a:ahLst/>
              <a:cxnLst/>
              <a:rect l="l" t="t" r="r" b="b"/>
              <a:pathLst>
                <a:path w="9842" h="10988" extrusionOk="0">
                  <a:moveTo>
                    <a:pt x="8011" y="0"/>
                  </a:moveTo>
                  <a:cubicBezTo>
                    <a:pt x="7698" y="0"/>
                    <a:pt x="7339" y="92"/>
                    <a:pt x="6939" y="292"/>
                  </a:cubicBezTo>
                  <a:cubicBezTo>
                    <a:pt x="4437" y="1493"/>
                    <a:pt x="2569" y="3661"/>
                    <a:pt x="1535" y="6230"/>
                  </a:cubicBezTo>
                  <a:cubicBezTo>
                    <a:pt x="1035" y="7597"/>
                    <a:pt x="1" y="10366"/>
                    <a:pt x="2002" y="10966"/>
                  </a:cubicBezTo>
                  <a:cubicBezTo>
                    <a:pt x="2126" y="10981"/>
                    <a:pt x="2248" y="10988"/>
                    <a:pt x="2370" y="10988"/>
                  </a:cubicBezTo>
                  <a:cubicBezTo>
                    <a:pt x="3924" y="10988"/>
                    <a:pt x="5318" y="9848"/>
                    <a:pt x="6339" y="8765"/>
                  </a:cubicBezTo>
                  <a:cubicBezTo>
                    <a:pt x="7606" y="7464"/>
                    <a:pt x="8974" y="5662"/>
                    <a:pt x="9508" y="3861"/>
                  </a:cubicBezTo>
                  <a:cubicBezTo>
                    <a:pt x="9841" y="2627"/>
                    <a:pt x="9674" y="892"/>
                    <a:pt x="8807" y="259"/>
                  </a:cubicBezTo>
                  <a:cubicBezTo>
                    <a:pt x="8590" y="92"/>
                    <a:pt x="8324" y="0"/>
                    <a:pt x="80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7"/>
            <p:cNvSpPr/>
            <p:nvPr/>
          </p:nvSpPr>
          <p:spPr>
            <a:xfrm>
              <a:off x="4587009" y="2043573"/>
              <a:ext cx="168902" cy="163094"/>
            </a:xfrm>
            <a:custGeom>
              <a:avLst/>
              <a:gdLst/>
              <a:ahLst/>
              <a:cxnLst/>
              <a:rect l="l" t="t" r="r" b="b"/>
              <a:pathLst>
                <a:path w="9975" h="9632" extrusionOk="0">
                  <a:moveTo>
                    <a:pt x="8818" y="1"/>
                  </a:moveTo>
                  <a:cubicBezTo>
                    <a:pt x="7181" y="1"/>
                    <a:pt x="4252" y="2316"/>
                    <a:pt x="3603" y="2965"/>
                  </a:cubicBezTo>
                  <a:cubicBezTo>
                    <a:pt x="2168" y="4500"/>
                    <a:pt x="0" y="7702"/>
                    <a:pt x="2469" y="9336"/>
                  </a:cubicBezTo>
                  <a:cubicBezTo>
                    <a:pt x="2769" y="9539"/>
                    <a:pt x="3092" y="9631"/>
                    <a:pt x="3429" y="9631"/>
                  </a:cubicBezTo>
                  <a:cubicBezTo>
                    <a:pt x="6191" y="9631"/>
                    <a:pt x="9881" y="3441"/>
                    <a:pt x="9941" y="1597"/>
                  </a:cubicBezTo>
                  <a:cubicBezTo>
                    <a:pt x="9974" y="1064"/>
                    <a:pt x="9874" y="697"/>
                    <a:pt x="9707" y="430"/>
                  </a:cubicBezTo>
                  <a:cubicBezTo>
                    <a:pt x="9511" y="127"/>
                    <a:pt x="9200" y="1"/>
                    <a:pt x="8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7"/>
            <p:cNvSpPr/>
            <p:nvPr/>
          </p:nvSpPr>
          <p:spPr>
            <a:xfrm>
              <a:off x="4459345" y="1767620"/>
              <a:ext cx="131058" cy="92367"/>
            </a:xfrm>
            <a:custGeom>
              <a:avLst/>
              <a:gdLst/>
              <a:ahLst/>
              <a:cxnLst/>
              <a:rect l="l" t="t" r="r" b="b"/>
              <a:pathLst>
                <a:path w="7740" h="5455" extrusionOk="0">
                  <a:moveTo>
                    <a:pt x="5539" y="1"/>
                  </a:moveTo>
                  <a:cubicBezTo>
                    <a:pt x="4726" y="1"/>
                    <a:pt x="4056" y="574"/>
                    <a:pt x="3336" y="948"/>
                  </a:cubicBezTo>
                  <a:cubicBezTo>
                    <a:pt x="2502" y="1382"/>
                    <a:pt x="1235" y="1682"/>
                    <a:pt x="568" y="2416"/>
                  </a:cubicBezTo>
                  <a:cubicBezTo>
                    <a:pt x="1" y="3016"/>
                    <a:pt x="101" y="3050"/>
                    <a:pt x="367" y="3817"/>
                  </a:cubicBezTo>
                  <a:cubicBezTo>
                    <a:pt x="712" y="4851"/>
                    <a:pt x="1169" y="5454"/>
                    <a:pt x="1854" y="5454"/>
                  </a:cubicBezTo>
                  <a:cubicBezTo>
                    <a:pt x="2228" y="5454"/>
                    <a:pt x="2672" y="5274"/>
                    <a:pt x="3203" y="4884"/>
                  </a:cubicBezTo>
                  <a:cubicBezTo>
                    <a:pt x="3670" y="4517"/>
                    <a:pt x="7739" y="514"/>
                    <a:pt x="5938" y="47"/>
                  </a:cubicBezTo>
                  <a:cubicBezTo>
                    <a:pt x="5801" y="15"/>
                    <a:pt x="5668" y="1"/>
                    <a:pt x="55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7"/>
            <p:cNvSpPr/>
            <p:nvPr/>
          </p:nvSpPr>
          <p:spPr>
            <a:xfrm>
              <a:off x="4720533" y="1849071"/>
              <a:ext cx="94551" cy="65444"/>
            </a:xfrm>
            <a:custGeom>
              <a:avLst/>
              <a:gdLst/>
              <a:ahLst/>
              <a:cxnLst/>
              <a:rect l="l" t="t" r="r" b="b"/>
              <a:pathLst>
                <a:path w="5584" h="3865" extrusionOk="0">
                  <a:moveTo>
                    <a:pt x="2655" y="1"/>
                  </a:moveTo>
                  <a:cubicBezTo>
                    <a:pt x="0" y="1"/>
                    <a:pt x="1868" y="3865"/>
                    <a:pt x="3582" y="3865"/>
                  </a:cubicBezTo>
                  <a:cubicBezTo>
                    <a:pt x="3913" y="3865"/>
                    <a:pt x="4238" y="3721"/>
                    <a:pt x="4524" y="3377"/>
                  </a:cubicBezTo>
                  <a:cubicBezTo>
                    <a:pt x="5583" y="2119"/>
                    <a:pt x="4311" y="7"/>
                    <a:pt x="2890" y="7"/>
                  </a:cubicBezTo>
                  <a:cubicBezTo>
                    <a:pt x="2878" y="7"/>
                    <a:pt x="2867" y="7"/>
                    <a:pt x="2856" y="7"/>
                  </a:cubicBezTo>
                  <a:cubicBezTo>
                    <a:pt x="2787" y="3"/>
                    <a:pt x="2720" y="1"/>
                    <a:pt x="2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7"/>
            <p:cNvSpPr/>
            <p:nvPr/>
          </p:nvSpPr>
          <p:spPr>
            <a:xfrm>
              <a:off x="4703362" y="2251672"/>
              <a:ext cx="101121" cy="65410"/>
            </a:xfrm>
            <a:custGeom>
              <a:avLst/>
              <a:gdLst/>
              <a:ahLst/>
              <a:cxnLst/>
              <a:rect l="l" t="t" r="r" b="b"/>
              <a:pathLst>
                <a:path w="5972" h="3863" extrusionOk="0">
                  <a:moveTo>
                    <a:pt x="3084" y="0"/>
                  </a:moveTo>
                  <a:cubicBezTo>
                    <a:pt x="2156" y="0"/>
                    <a:pt x="1015" y="382"/>
                    <a:pt x="568" y="1217"/>
                  </a:cubicBezTo>
                  <a:cubicBezTo>
                    <a:pt x="1" y="2385"/>
                    <a:pt x="1268" y="2718"/>
                    <a:pt x="2102" y="3185"/>
                  </a:cubicBezTo>
                  <a:cubicBezTo>
                    <a:pt x="2721" y="3494"/>
                    <a:pt x="3427" y="3862"/>
                    <a:pt x="4105" y="3862"/>
                  </a:cubicBezTo>
                  <a:cubicBezTo>
                    <a:pt x="4451" y="3862"/>
                    <a:pt x="4789" y="3767"/>
                    <a:pt x="5104" y="3519"/>
                  </a:cubicBezTo>
                  <a:cubicBezTo>
                    <a:pt x="5638" y="3118"/>
                    <a:pt x="5972" y="2018"/>
                    <a:pt x="5738" y="1384"/>
                  </a:cubicBezTo>
                  <a:cubicBezTo>
                    <a:pt x="5438" y="617"/>
                    <a:pt x="4404" y="150"/>
                    <a:pt x="3403" y="16"/>
                  </a:cubicBezTo>
                  <a:cubicBezTo>
                    <a:pt x="3301" y="6"/>
                    <a:pt x="3194" y="0"/>
                    <a:pt x="3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7"/>
            <p:cNvSpPr/>
            <p:nvPr/>
          </p:nvSpPr>
          <p:spPr>
            <a:xfrm>
              <a:off x="4377435" y="2286421"/>
              <a:ext cx="104507" cy="52694"/>
            </a:xfrm>
            <a:custGeom>
              <a:avLst/>
              <a:gdLst/>
              <a:ahLst/>
              <a:cxnLst/>
              <a:rect l="l" t="t" r="r" b="b"/>
              <a:pathLst>
                <a:path w="6172" h="3112" extrusionOk="0">
                  <a:moveTo>
                    <a:pt x="4057" y="0"/>
                  </a:moveTo>
                  <a:cubicBezTo>
                    <a:pt x="3499" y="0"/>
                    <a:pt x="2826" y="354"/>
                    <a:pt x="1935" y="499"/>
                  </a:cubicBezTo>
                  <a:cubicBezTo>
                    <a:pt x="668" y="699"/>
                    <a:pt x="1" y="1066"/>
                    <a:pt x="668" y="1800"/>
                  </a:cubicBezTo>
                  <a:cubicBezTo>
                    <a:pt x="1335" y="2467"/>
                    <a:pt x="2803" y="2801"/>
                    <a:pt x="3703" y="2934"/>
                  </a:cubicBezTo>
                  <a:cubicBezTo>
                    <a:pt x="3915" y="2956"/>
                    <a:pt x="4691" y="3111"/>
                    <a:pt x="5289" y="3111"/>
                  </a:cubicBezTo>
                  <a:cubicBezTo>
                    <a:pt x="5634" y="3111"/>
                    <a:pt x="5920" y="3059"/>
                    <a:pt x="6005" y="2901"/>
                  </a:cubicBezTo>
                  <a:cubicBezTo>
                    <a:pt x="6172" y="2634"/>
                    <a:pt x="5405" y="1300"/>
                    <a:pt x="5271" y="1066"/>
                  </a:cubicBezTo>
                  <a:cubicBezTo>
                    <a:pt x="4907" y="247"/>
                    <a:pt x="4522" y="0"/>
                    <a:pt x="4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7"/>
            <p:cNvSpPr/>
            <p:nvPr/>
          </p:nvSpPr>
          <p:spPr>
            <a:xfrm>
              <a:off x="4279151" y="1928457"/>
              <a:ext cx="89268" cy="64496"/>
            </a:xfrm>
            <a:custGeom>
              <a:avLst/>
              <a:gdLst/>
              <a:ahLst/>
              <a:cxnLst/>
              <a:rect l="l" t="t" r="r" b="b"/>
              <a:pathLst>
                <a:path w="5272" h="3809" extrusionOk="0">
                  <a:moveTo>
                    <a:pt x="2299" y="1"/>
                  </a:moveTo>
                  <a:cubicBezTo>
                    <a:pt x="1829" y="1"/>
                    <a:pt x="1329" y="258"/>
                    <a:pt x="901" y="857"/>
                  </a:cubicBezTo>
                  <a:cubicBezTo>
                    <a:pt x="434" y="1524"/>
                    <a:pt x="1" y="2591"/>
                    <a:pt x="634" y="3325"/>
                  </a:cubicBezTo>
                  <a:cubicBezTo>
                    <a:pt x="922" y="3674"/>
                    <a:pt x="1465" y="3809"/>
                    <a:pt x="2043" y="3809"/>
                  </a:cubicBezTo>
                  <a:cubicBezTo>
                    <a:pt x="2738" y="3809"/>
                    <a:pt x="3485" y="3613"/>
                    <a:pt x="3903" y="3359"/>
                  </a:cubicBezTo>
                  <a:cubicBezTo>
                    <a:pt x="5271" y="2491"/>
                    <a:pt x="4003" y="256"/>
                    <a:pt x="2536" y="23"/>
                  </a:cubicBezTo>
                  <a:cubicBezTo>
                    <a:pt x="2458" y="8"/>
                    <a:pt x="2379" y="1"/>
                    <a:pt x="22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7"/>
            <p:cNvSpPr/>
            <p:nvPr/>
          </p:nvSpPr>
          <p:spPr>
            <a:xfrm>
              <a:off x="4807302" y="1990994"/>
              <a:ext cx="76366" cy="76095"/>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7"/>
            <p:cNvSpPr/>
            <p:nvPr/>
          </p:nvSpPr>
          <p:spPr>
            <a:xfrm>
              <a:off x="4607906" y="1894386"/>
              <a:ext cx="36168" cy="28243"/>
            </a:xfrm>
            <a:custGeom>
              <a:avLst/>
              <a:gdLst/>
              <a:ahLst/>
              <a:cxnLst/>
              <a:rect l="l" t="t" r="r" b="b"/>
              <a:pathLst>
                <a:path w="2136" h="1668" extrusionOk="0">
                  <a:moveTo>
                    <a:pt x="1068" y="0"/>
                  </a:moveTo>
                  <a:cubicBezTo>
                    <a:pt x="0" y="0"/>
                    <a:pt x="0" y="1668"/>
                    <a:pt x="1068" y="1668"/>
                  </a:cubicBezTo>
                  <a:cubicBezTo>
                    <a:pt x="2135" y="1668"/>
                    <a:pt x="2135" y="0"/>
                    <a:pt x="1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7"/>
            <p:cNvSpPr/>
            <p:nvPr/>
          </p:nvSpPr>
          <p:spPr>
            <a:xfrm>
              <a:off x="4696589" y="1719833"/>
              <a:ext cx="36168" cy="28260"/>
            </a:xfrm>
            <a:custGeom>
              <a:avLst/>
              <a:gdLst/>
              <a:ahLst/>
              <a:cxnLst/>
              <a:rect l="l" t="t" r="r" b="b"/>
              <a:pathLst>
                <a:path w="2136" h="1669" extrusionOk="0">
                  <a:moveTo>
                    <a:pt x="1068" y="1"/>
                  </a:moveTo>
                  <a:cubicBezTo>
                    <a:pt x="1" y="1"/>
                    <a:pt x="1" y="1669"/>
                    <a:pt x="1068" y="1669"/>
                  </a:cubicBezTo>
                  <a:cubicBezTo>
                    <a:pt x="2135" y="1669"/>
                    <a:pt x="2135" y="1"/>
                    <a:pt x="10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7"/>
            <p:cNvSpPr/>
            <p:nvPr/>
          </p:nvSpPr>
          <p:spPr>
            <a:xfrm>
              <a:off x="4352593" y="1798914"/>
              <a:ext cx="36727" cy="28260"/>
            </a:xfrm>
            <a:custGeom>
              <a:avLst/>
              <a:gdLst/>
              <a:ahLst/>
              <a:cxnLst/>
              <a:rect l="l" t="t" r="r" b="b"/>
              <a:pathLst>
                <a:path w="2169" h="1669" extrusionOk="0">
                  <a:moveTo>
                    <a:pt x="1067" y="1"/>
                  </a:moveTo>
                  <a:cubicBezTo>
                    <a:pt x="0" y="1"/>
                    <a:pt x="0" y="1669"/>
                    <a:pt x="1067" y="1669"/>
                  </a:cubicBezTo>
                  <a:cubicBezTo>
                    <a:pt x="2168" y="1669"/>
                    <a:pt x="2168" y="1"/>
                    <a:pt x="10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7"/>
            <p:cNvSpPr/>
            <p:nvPr/>
          </p:nvSpPr>
          <p:spPr>
            <a:xfrm>
              <a:off x="4310225" y="2132746"/>
              <a:ext cx="36168" cy="28260"/>
            </a:xfrm>
            <a:custGeom>
              <a:avLst/>
              <a:gdLst/>
              <a:ahLst/>
              <a:cxnLst/>
              <a:rect l="l" t="t" r="r" b="b"/>
              <a:pathLst>
                <a:path w="2136" h="1669" extrusionOk="0">
                  <a:moveTo>
                    <a:pt x="1068" y="1"/>
                  </a:moveTo>
                  <a:cubicBezTo>
                    <a:pt x="0" y="1"/>
                    <a:pt x="0" y="1669"/>
                    <a:pt x="1068" y="1669"/>
                  </a:cubicBezTo>
                  <a:cubicBezTo>
                    <a:pt x="2135" y="1669"/>
                    <a:pt x="2135" y="1"/>
                    <a:pt x="10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7"/>
            <p:cNvSpPr/>
            <p:nvPr/>
          </p:nvSpPr>
          <p:spPr>
            <a:xfrm>
              <a:off x="4842897" y="2134440"/>
              <a:ext cx="36727" cy="28260"/>
            </a:xfrm>
            <a:custGeom>
              <a:avLst/>
              <a:gdLst/>
              <a:ahLst/>
              <a:cxnLst/>
              <a:rect l="l" t="t" r="r" b="b"/>
              <a:pathLst>
                <a:path w="2169" h="1669" extrusionOk="0">
                  <a:moveTo>
                    <a:pt x="1067" y="1"/>
                  </a:moveTo>
                  <a:cubicBezTo>
                    <a:pt x="0" y="1"/>
                    <a:pt x="0" y="1669"/>
                    <a:pt x="1067" y="1669"/>
                  </a:cubicBezTo>
                  <a:cubicBezTo>
                    <a:pt x="2168" y="1669"/>
                    <a:pt x="2168" y="1"/>
                    <a:pt x="10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7"/>
            <p:cNvSpPr/>
            <p:nvPr/>
          </p:nvSpPr>
          <p:spPr>
            <a:xfrm>
              <a:off x="4544082" y="2273466"/>
              <a:ext cx="79092" cy="77686"/>
            </a:xfrm>
            <a:custGeom>
              <a:avLst/>
              <a:gdLst/>
              <a:ahLst/>
              <a:cxnLst/>
              <a:rect l="l" t="t" r="r" b="b"/>
              <a:pathLst>
                <a:path w="4671" h="4588" extrusionOk="0">
                  <a:moveTo>
                    <a:pt x="3291" y="1"/>
                  </a:moveTo>
                  <a:cubicBezTo>
                    <a:pt x="2608" y="1"/>
                    <a:pt x="1710" y="453"/>
                    <a:pt x="1101" y="964"/>
                  </a:cubicBezTo>
                  <a:cubicBezTo>
                    <a:pt x="834" y="1198"/>
                    <a:pt x="634" y="1431"/>
                    <a:pt x="534" y="1665"/>
                  </a:cubicBezTo>
                  <a:cubicBezTo>
                    <a:pt x="0" y="3032"/>
                    <a:pt x="2335" y="4400"/>
                    <a:pt x="3403" y="4533"/>
                  </a:cubicBezTo>
                  <a:cubicBezTo>
                    <a:pt x="3653" y="4563"/>
                    <a:pt x="3828" y="4587"/>
                    <a:pt x="3956" y="4587"/>
                  </a:cubicBezTo>
                  <a:cubicBezTo>
                    <a:pt x="4254" y="4587"/>
                    <a:pt x="4297" y="4457"/>
                    <a:pt x="4437" y="3966"/>
                  </a:cubicBezTo>
                  <a:cubicBezTo>
                    <a:pt x="4670" y="3232"/>
                    <a:pt x="4370" y="1531"/>
                    <a:pt x="4236" y="797"/>
                  </a:cubicBezTo>
                  <a:cubicBezTo>
                    <a:pt x="4140" y="221"/>
                    <a:pt x="3768" y="1"/>
                    <a:pt x="32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4" name="Google Shape;2104;p67"/>
          <p:cNvSpPr txBox="1"/>
          <p:nvPr/>
        </p:nvSpPr>
        <p:spPr>
          <a:xfrm>
            <a:off x="548730" y="1298515"/>
            <a:ext cx="7717800" cy="35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500" dirty="0">
                <a:solidFill>
                  <a:schemeClr val="dk1"/>
                </a:solidFill>
                <a:latin typeface="Actor"/>
                <a:ea typeface="Actor"/>
                <a:cs typeface="Actor"/>
                <a:sym typeface="Actor"/>
              </a:rPr>
              <a:t>ANT COLONY OPTIMIZATION</a:t>
            </a:r>
          </a:p>
        </p:txBody>
      </p:sp>
      <p:sp>
        <p:nvSpPr>
          <p:cNvPr id="2105" name="Google Shape;2105;p67"/>
          <p:cNvSpPr txBox="1"/>
          <p:nvPr/>
        </p:nvSpPr>
        <p:spPr>
          <a:xfrm>
            <a:off x="1338174" y="3179683"/>
            <a:ext cx="2243700" cy="44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latin typeface="Actor"/>
                <a:ea typeface="Actor"/>
                <a:cs typeface="Actor"/>
                <a:sym typeface="Actor"/>
              </a:rPr>
              <a:t>Bùi Hữu Trung</a:t>
            </a:r>
            <a:endParaRPr dirty="0">
              <a:solidFill>
                <a:schemeClr val="dk1"/>
              </a:solidFill>
              <a:latin typeface="Actor"/>
              <a:ea typeface="Actor"/>
              <a:cs typeface="Actor"/>
              <a:sym typeface="Actor"/>
            </a:endParaRPr>
          </a:p>
        </p:txBody>
      </p:sp>
      <p:sp>
        <p:nvSpPr>
          <p:cNvPr id="2106" name="Google Shape;2106;p67"/>
          <p:cNvSpPr txBox="1"/>
          <p:nvPr/>
        </p:nvSpPr>
        <p:spPr>
          <a:xfrm>
            <a:off x="768381" y="3187183"/>
            <a:ext cx="440700" cy="442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Neucha"/>
                <a:ea typeface="Neucha"/>
                <a:cs typeface="Neucha"/>
                <a:sym typeface="Neucha"/>
              </a:rPr>
              <a:t>1.</a:t>
            </a:r>
            <a:endParaRPr sz="2000" b="1" dirty="0">
              <a:solidFill>
                <a:schemeClr val="dk1"/>
              </a:solidFill>
              <a:latin typeface="Neucha"/>
              <a:ea typeface="Neucha"/>
              <a:cs typeface="Neucha"/>
              <a:sym typeface="Neucha"/>
            </a:endParaRPr>
          </a:p>
        </p:txBody>
      </p:sp>
      <p:sp>
        <p:nvSpPr>
          <p:cNvPr id="2107" name="Google Shape;2107;p67"/>
          <p:cNvSpPr txBox="1"/>
          <p:nvPr/>
        </p:nvSpPr>
        <p:spPr>
          <a:xfrm>
            <a:off x="5896701" y="1864700"/>
            <a:ext cx="274200" cy="274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Neucha"/>
                <a:ea typeface="Neucha"/>
                <a:cs typeface="Neucha"/>
                <a:sym typeface="Neucha"/>
              </a:rPr>
              <a:t>1.</a:t>
            </a:r>
            <a:endParaRPr sz="1200" b="1">
              <a:solidFill>
                <a:schemeClr val="dk1"/>
              </a:solidFill>
              <a:latin typeface="Neucha"/>
              <a:ea typeface="Neucha"/>
              <a:cs typeface="Neucha"/>
              <a:sym typeface="Neucha"/>
            </a:endParaRPr>
          </a:p>
        </p:txBody>
      </p:sp>
      <p:sp>
        <p:nvSpPr>
          <p:cNvPr id="2108" name="Google Shape;2108;p67"/>
          <p:cNvSpPr txBox="1"/>
          <p:nvPr/>
        </p:nvSpPr>
        <p:spPr>
          <a:xfrm>
            <a:off x="6753776" y="4036175"/>
            <a:ext cx="274200" cy="274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Neucha"/>
                <a:ea typeface="Neucha"/>
                <a:cs typeface="Neucha"/>
                <a:sym typeface="Neucha"/>
              </a:rPr>
              <a:t>3.</a:t>
            </a:r>
            <a:endParaRPr sz="1200" b="1">
              <a:solidFill>
                <a:schemeClr val="dk1"/>
              </a:solidFill>
              <a:latin typeface="Neucha"/>
              <a:ea typeface="Neucha"/>
              <a:cs typeface="Neucha"/>
              <a:sym typeface="Neucha"/>
            </a:endParaRPr>
          </a:p>
        </p:txBody>
      </p:sp>
      <p:sp>
        <p:nvSpPr>
          <p:cNvPr id="2109" name="Google Shape;2109;p67"/>
          <p:cNvSpPr txBox="1"/>
          <p:nvPr/>
        </p:nvSpPr>
        <p:spPr>
          <a:xfrm>
            <a:off x="5195826" y="3379149"/>
            <a:ext cx="274200" cy="274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Neucha"/>
                <a:ea typeface="Neucha"/>
                <a:cs typeface="Neucha"/>
                <a:sym typeface="Neucha"/>
              </a:rPr>
              <a:t>4.</a:t>
            </a:r>
            <a:endParaRPr sz="1200" b="1">
              <a:solidFill>
                <a:schemeClr val="dk1"/>
              </a:solidFill>
              <a:latin typeface="Neucha"/>
              <a:ea typeface="Neucha"/>
              <a:cs typeface="Neucha"/>
              <a:sym typeface="Neucha"/>
            </a:endParaRPr>
          </a:p>
        </p:txBody>
      </p:sp>
      <p:sp>
        <p:nvSpPr>
          <p:cNvPr id="2110" name="Google Shape;2110;p67"/>
          <p:cNvSpPr txBox="1"/>
          <p:nvPr/>
        </p:nvSpPr>
        <p:spPr>
          <a:xfrm>
            <a:off x="7408702" y="2502324"/>
            <a:ext cx="274200" cy="274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Neucha"/>
                <a:ea typeface="Neucha"/>
                <a:cs typeface="Neucha"/>
                <a:sym typeface="Neucha"/>
              </a:rPr>
              <a:t>2.</a:t>
            </a:r>
            <a:endParaRPr sz="1200" b="1">
              <a:solidFill>
                <a:schemeClr val="dk1"/>
              </a:solidFill>
              <a:latin typeface="Neucha"/>
              <a:ea typeface="Neucha"/>
              <a:cs typeface="Neucha"/>
              <a:sym typeface="Neucha"/>
            </a:endParaRPr>
          </a:p>
        </p:txBody>
      </p:sp>
      <p:sp>
        <p:nvSpPr>
          <p:cNvPr id="2111" name="Google Shape;2111;p67"/>
          <p:cNvSpPr txBox="1"/>
          <p:nvPr/>
        </p:nvSpPr>
        <p:spPr>
          <a:xfrm>
            <a:off x="1332770" y="3746658"/>
            <a:ext cx="2243700" cy="44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latin typeface="Actor"/>
                <a:ea typeface="Actor"/>
                <a:cs typeface="Actor"/>
                <a:sym typeface="Actor"/>
              </a:rPr>
              <a:t>Chu Đình Tạo</a:t>
            </a:r>
            <a:endParaRPr dirty="0">
              <a:solidFill>
                <a:schemeClr val="dk1"/>
              </a:solidFill>
              <a:latin typeface="Actor"/>
              <a:ea typeface="Actor"/>
              <a:cs typeface="Actor"/>
              <a:sym typeface="Actor"/>
            </a:endParaRPr>
          </a:p>
        </p:txBody>
      </p:sp>
      <p:sp>
        <p:nvSpPr>
          <p:cNvPr id="2112" name="Google Shape;2112;p67"/>
          <p:cNvSpPr txBox="1"/>
          <p:nvPr/>
        </p:nvSpPr>
        <p:spPr>
          <a:xfrm>
            <a:off x="758543" y="3746658"/>
            <a:ext cx="440700" cy="442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1"/>
                </a:solidFill>
                <a:latin typeface="Neucha"/>
                <a:ea typeface="Neucha"/>
                <a:cs typeface="Neucha"/>
                <a:sym typeface="Neucha"/>
              </a:rPr>
              <a:t>2.</a:t>
            </a:r>
            <a:endParaRPr sz="2000" b="1">
              <a:solidFill>
                <a:schemeClr val="dk1"/>
              </a:solidFill>
              <a:latin typeface="Neucha"/>
              <a:ea typeface="Neucha"/>
              <a:cs typeface="Neucha"/>
              <a:sym typeface="Neucha"/>
            </a:endParaRPr>
          </a:p>
        </p:txBody>
      </p:sp>
      <p:sp>
        <p:nvSpPr>
          <p:cNvPr id="2113" name="Google Shape;2113;p67"/>
          <p:cNvSpPr txBox="1"/>
          <p:nvPr/>
        </p:nvSpPr>
        <p:spPr>
          <a:xfrm>
            <a:off x="1332770" y="4276440"/>
            <a:ext cx="2243700" cy="44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latin typeface="Actor"/>
                <a:ea typeface="Actor"/>
                <a:cs typeface="Actor"/>
                <a:sym typeface="Actor"/>
              </a:rPr>
              <a:t>Nguyễn Văn Phú</a:t>
            </a:r>
            <a:endParaRPr dirty="0">
              <a:solidFill>
                <a:schemeClr val="dk1"/>
              </a:solidFill>
              <a:latin typeface="Actor"/>
              <a:ea typeface="Actor"/>
              <a:cs typeface="Actor"/>
              <a:sym typeface="Actor"/>
            </a:endParaRPr>
          </a:p>
        </p:txBody>
      </p:sp>
      <p:sp>
        <p:nvSpPr>
          <p:cNvPr id="2114" name="Google Shape;2114;p67"/>
          <p:cNvSpPr txBox="1"/>
          <p:nvPr/>
        </p:nvSpPr>
        <p:spPr>
          <a:xfrm>
            <a:off x="758543" y="4306133"/>
            <a:ext cx="440700" cy="442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1"/>
                </a:solidFill>
                <a:latin typeface="Neucha"/>
                <a:ea typeface="Neucha"/>
                <a:cs typeface="Neucha"/>
                <a:sym typeface="Neucha"/>
              </a:rPr>
              <a:t>3.</a:t>
            </a:r>
            <a:endParaRPr sz="2000" b="1">
              <a:solidFill>
                <a:schemeClr val="dk1"/>
              </a:solidFill>
              <a:latin typeface="Neucha"/>
              <a:ea typeface="Neucha"/>
              <a:cs typeface="Neucha"/>
              <a:sym typeface="Neucha"/>
            </a:endParaRPr>
          </a:p>
        </p:txBody>
      </p:sp>
      <p:sp>
        <p:nvSpPr>
          <p:cNvPr id="2115" name="Google Shape;2115;p67"/>
          <p:cNvSpPr txBox="1"/>
          <p:nvPr/>
        </p:nvSpPr>
        <p:spPr>
          <a:xfrm>
            <a:off x="3379287" y="3797033"/>
            <a:ext cx="2243700" cy="44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latin typeface="Actor"/>
                <a:ea typeface="Actor"/>
                <a:cs typeface="Actor"/>
                <a:sym typeface="Actor"/>
              </a:rPr>
              <a:t>Nguyễn Minh Nghĩa</a:t>
            </a:r>
            <a:endParaRPr dirty="0">
              <a:solidFill>
                <a:schemeClr val="dk1"/>
              </a:solidFill>
              <a:latin typeface="Actor"/>
              <a:ea typeface="Actor"/>
              <a:cs typeface="Actor"/>
              <a:sym typeface="Actor"/>
            </a:endParaRPr>
          </a:p>
        </p:txBody>
      </p:sp>
      <p:sp>
        <p:nvSpPr>
          <p:cNvPr id="2116" name="Google Shape;2116;p67"/>
          <p:cNvSpPr txBox="1"/>
          <p:nvPr/>
        </p:nvSpPr>
        <p:spPr>
          <a:xfrm>
            <a:off x="2761413" y="3216082"/>
            <a:ext cx="440700" cy="442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Neucha"/>
                <a:ea typeface="Neucha"/>
                <a:cs typeface="Neucha"/>
                <a:sym typeface="Neucha"/>
              </a:rPr>
              <a:t>4.</a:t>
            </a:r>
            <a:endParaRPr sz="2000" b="1" dirty="0">
              <a:solidFill>
                <a:schemeClr val="dk1"/>
              </a:solidFill>
              <a:latin typeface="Neucha"/>
              <a:ea typeface="Neucha"/>
              <a:cs typeface="Neucha"/>
              <a:sym typeface="Neucha"/>
            </a:endParaRPr>
          </a:p>
        </p:txBody>
      </p:sp>
      <p:sp>
        <p:nvSpPr>
          <p:cNvPr id="2117" name="Google Shape;2117;p67"/>
          <p:cNvSpPr/>
          <p:nvPr/>
        </p:nvSpPr>
        <p:spPr>
          <a:xfrm rot="7499690" flipH="1">
            <a:off x="4397175" y="2490065"/>
            <a:ext cx="207924" cy="82725"/>
          </a:xfrm>
          <a:custGeom>
            <a:avLst/>
            <a:gdLst/>
            <a:ahLst/>
            <a:cxnLst/>
            <a:rect l="l" t="t" r="r" b="b"/>
            <a:pathLst>
              <a:path w="8317" h="3309" extrusionOk="0">
                <a:moveTo>
                  <a:pt x="5107" y="0"/>
                </a:moveTo>
                <a:cubicBezTo>
                  <a:pt x="4840" y="0"/>
                  <a:pt x="4578" y="46"/>
                  <a:pt x="4341" y="150"/>
                </a:cubicBezTo>
                <a:lnTo>
                  <a:pt x="4141" y="150"/>
                </a:lnTo>
                <a:cubicBezTo>
                  <a:pt x="4123" y="149"/>
                  <a:pt x="4106" y="149"/>
                  <a:pt x="4088" y="149"/>
                </a:cubicBezTo>
                <a:cubicBezTo>
                  <a:pt x="2672" y="149"/>
                  <a:pt x="1" y="2758"/>
                  <a:pt x="2373" y="3252"/>
                </a:cubicBezTo>
                <a:cubicBezTo>
                  <a:pt x="2537" y="3291"/>
                  <a:pt x="2686" y="3309"/>
                  <a:pt x="2824" y="3309"/>
                </a:cubicBezTo>
                <a:cubicBezTo>
                  <a:pt x="3389" y="3309"/>
                  <a:pt x="3785" y="3020"/>
                  <a:pt x="4374" y="2752"/>
                </a:cubicBezTo>
                <a:cubicBezTo>
                  <a:pt x="4975" y="2485"/>
                  <a:pt x="5642" y="2485"/>
                  <a:pt x="6242" y="2285"/>
                </a:cubicBezTo>
                <a:cubicBezTo>
                  <a:pt x="8316" y="1517"/>
                  <a:pt x="6639" y="0"/>
                  <a:pt x="51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8" name="Google Shape;2118;p67"/>
          <p:cNvGrpSpPr/>
          <p:nvPr/>
        </p:nvGrpSpPr>
        <p:grpSpPr>
          <a:xfrm>
            <a:off x="4081106" y="4193802"/>
            <a:ext cx="528955" cy="228201"/>
            <a:chOff x="4385906" y="4193802"/>
            <a:chExt cx="528955" cy="228201"/>
          </a:xfrm>
        </p:grpSpPr>
        <p:sp>
          <p:nvSpPr>
            <p:cNvPr id="2119" name="Google Shape;2119;p67"/>
            <p:cNvSpPr/>
            <p:nvPr/>
          </p:nvSpPr>
          <p:spPr>
            <a:xfrm rot="7499690" flipH="1">
              <a:off x="4391769" y="4217510"/>
              <a:ext cx="89625" cy="60975"/>
            </a:xfrm>
            <a:custGeom>
              <a:avLst/>
              <a:gdLst/>
              <a:ahLst/>
              <a:cxnLst/>
              <a:rect l="l" t="t" r="r" b="b"/>
              <a:pathLst>
                <a:path w="3585" h="2439" extrusionOk="0">
                  <a:moveTo>
                    <a:pt x="1535" y="1"/>
                  </a:moveTo>
                  <a:cubicBezTo>
                    <a:pt x="948" y="1"/>
                    <a:pt x="389" y="211"/>
                    <a:pt x="234" y="738"/>
                  </a:cubicBezTo>
                  <a:cubicBezTo>
                    <a:pt x="0" y="1405"/>
                    <a:pt x="501" y="2072"/>
                    <a:pt x="1101" y="2306"/>
                  </a:cubicBezTo>
                  <a:cubicBezTo>
                    <a:pt x="1317" y="2392"/>
                    <a:pt x="1592" y="2438"/>
                    <a:pt x="1876" y="2438"/>
                  </a:cubicBezTo>
                  <a:cubicBezTo>
                    <a:pt x="2689" y="2438"/>
                    <a:pt x="3584" y="2061"/>
                    <a:pt x="3436" y="1172"/>
                  </a:cubicBezTo>
                  <a:cubicBezTo>
                    <a:pt x="3303" y="504"/>
                    <a:pt x="2469" y="71"/>
                    <a:pt x="1668" y="4"/>
                  </a:cubicBezTo>
                  <a:cubicBezTo>
                    <a:pt x="1624" y="2"/>
                    <a:pt x="1579" y="1"/>
                    <a:pt x="15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67"/>
            <p:cNvSpPr/>
            <p:nvPr/>
          </p:nvSpPr>
          <p:spPr>
            <a:xfrm rot="7499690" flipH="1">
              <a:off x="4773224" y="4296017"/>
              <a:ext cx="132599" cy="91100"/>
            </a:xfrm>
            <a:custGeom>
              <a:avLst/>
              <a:gdLst/>
              <a:ahLst/>
              <a:cxnLst/>
              <a:rect l="l" t="t" r="r" b="b"/>
              <a:pathLst>
                <a:path w="5304" h="3644" extrusionOk="0">
                  <a:moveTo>
                    <a:pt x="4135" y="1"/>
                  </a:moveTo>
                  <a:cubicBezTo>
                    <a:pt x="2923" y="1"/>
                    <a:pt x="373" y="328"/>
                    <a:pt x="67" y="1221"/>
                  </a:cubicBezTo>
                  <a:cubicBezTo>
                    <a:pt x="0" y="1488"/>
                    <a:pt x="100" y="1788"/>
                    <a:pt x="467" y="2155"/>
                  </a:cubicBezTo>
                  <a:cubicBezTo>
                    <a:pt x="1034" y="2722"/>
                    <a:pt x="2268" y="2822"/>
                    <a:pt x="3002" y="3089"/>
                  </a:cubicBezTo>
                  <a:cubicBezTo>
                    <a:pt x="3578" y="3300"/>
                    <a:pt x="4142" y="3643"/>
                    <a:pt x="4556" y="3643"/>
                  </a:cubicBezTo>
                  <a:cubicBezTo>
                    <a:pt x="4862" y="3643"/>
                    <a:pt x="5085" y="3456"/>
                    <a:pt x="5171" y="2889"/>
                  </a:cubicBezTo>
                  <a:cubicBezTo>
                    <a:pt x="5304" y="2121"/>
                    <a:pt x="5070" y="787"/>
                    <a:pt x="4770" y="87"/>
                  </a:cubicBezTo>
                  <a:cubicBezTo>
                    <a:pt x="4755" y="32"/>
                    <a:pt x="4508" y="1"/>
                    <a:pt x="41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1" name="Google Shape;2121;p67"/>
          <p:cNvSpPr/>
          <p:nvPr/>
        </p:nvSpPr>
        <p:spPr>
          <a:xfrm rot="10800000" flipH="1">
            <a:off x="6433025" y="2984050"/>
            <a:ext cx="193500" cy="136375"/>
          </a:xfrm>
          <a:custGeom>
            <a:avLst/>
            <a:gdLst/>
            <a:ahLst/>
            <a:cxnLst/>
            <a:rect l="l" t="t" r="r" b="b"/>
            <a:pathLst>
              <a:path w="7740" h="5455" extrusionOk="0">
                <a:moveTo>
                  <a:pt x="5539" y="1"/>
                </a:moveTo>
                <a:cubicBezTo>
                  <a:pt x="4726" y="1"/>
                  <a:pt x="4056" y="574"/>
                  <a:pt x="3336" y="948"/>
                </a:cubicBezTo>
                <a:cubicBezTo>
                  <a:pt x="2502" y="1382"/>
                  <a:pt x="1235" y="1682"/>
                  <a:pt x="568" y="2416"/>
                </a:cubicBezTo>
                <a:cubicBezTo>
                  <a:pt x="1" y="3016"/>
                  <a:pt x="101" y="3050"/>
                  <a:pt x="367" y="3817"/>
                </a:cubicBezTo>
                <a:cubicBezTo>
                  <a:pt x="712" y="4851"/>
                  <a:pt x="1169" y="5454"/>
                  <a:pt x="1854" y="5454"/>
                </a:cubicBezTo>
                <a:cubicBezTo>
                  <a:pt x="2228" y="5454"/>
                  <a:pt x="2672" y="5274"/>
                  <a:pt x="3203" y="4884"/>
                </a:cubicBezTo>
                <a:cubicBezTo>
                  <a:pt x="3670" y="4517"/>
                  <a:pt x="7739" y="514"/>
                  <a:pt x="5938" y="47"/>
                </a:cubicBezTo>
                <a:cubicBezTo>
                  <a:pt x="5801" y="15"/>
                  <a:pt x="5668" y="1"/>
                  <a:pt x="5539"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67"/>
          <p:cNvSpPr/>
          <p:nvPr/>
        </p:nvSpPr>
        <p:spPr>
          <a:xfrm rot="-9262370" flipH="1">
            <a:off x="613716" y="2148966"/>
            <a:ext cx="139596" cy="96622"/>
          </a:xfrm>
          <a:custGeom>
            <a:avLst/>
            <a:gdLst/>
            <a:ahLst/>
            <a:cxnLst/>
            <a:rect l="l" t="t" r="r" b="b"/>
            <a:pathLst>
              <a:path w="5584" h="3865" extrusionOk="0">
                <a:moveTo>
                  <a:pt x="2655" y="1"/>
                </a:moveTo>
                <a:cubicBezTo>
                  <a:pt x="0" y="1"/>
                  <a:pt x="1868" y="3865"/>
                  <a:pt x="3582" y="3865"/>
                </a:cubicBezTo>
                <a:cubicBezTo>
                  <a:pt x="3913" y="3865"/>
                  <a:pt x="4238" y="3721"/>
                  <a:pt x="4524" y="3377"/>
                </a:cubicBezTo>
                <a:cubicBezTo>
                  <a:pt x="5583" y="2119"/>
                  <a:pt x="4311" y="7"/>
                  <a:pt x="2890" y="7"/>
                </a:cubicBezTo>
                <a:cubicBezTo>
                  <a:pt x="2878" y="7"/>
                  <a:pt x="2867" y="7"/>
                  <a:pt x="2856" y="7"/>
                </a:cubicBezTo>
                <a:cubicBezTo>
                  <a:pt x="2787" y="3"/>
                  <a:pt x="2720" y="1"/>
                  <a:pt x="2655"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67"/>
          <p:cNvSpPr/>
          <p:nvPr/>
        </p:nvSpPr>
        <p:spPr>
          <a:xfrm rot="-9262370" flipH="1">
            <a:off x="8009874" y="4117096"/>
            <a:ext cx="112747" cy="112347"/>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15;p67">
            <a:extLst>
              <a:ext uri="{FF2B5EF4-FFF2-40B4-BE49-F238E27FC236}">
                <a16:creationId xmlns:a16="http://schemas.microsoft.com/office/drawing/2014/main" id="{CB8F0C64-84C3-7572-E510-60128772BFAD}"/>
              </a:ext>
            </a:extLst>
          </p:cNvPr>
          <p:cNvSpPr txBox="1"/>
          <p:nvPr/>
        </p:nvSpPr>
        <p:spPr>
          <a:xfrm>
            <a:off x="3318143" y="3179683"/>
            <a:ext cx="2243700" cy="44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latin typeface="Actor"/>
                <a:ea typeface="Actor"/>
                <a:cs typeface="Actor"/>
                <a:sym typeface="Actor"/>
              </a:rPr>
              <a:t>Nguyễn Quang Trường</a:t>
            </a:r>
            <a:endParaRPr dirty="0">
              <a:solidFill>
                <a:schemeClr val="dk1"/>
              </a:solidFill>
              <a:latin typeface="Actor"/>
              <a:ea typeface="Actor"/>
              <a:cs typeface="Actor"/>
              <a:sym typeface="Actor"/>
            </a:endParaRPr>
          </a:p>
        </p:txBody>
      </p:sp>
      <p:sp>
        <p:nvSpPr>
          <p:cNvPr id="3" name="Google Shape;2116;p67">
            <a:extLst>
              <a:ext uri="{FF2B5EF4-FFF2-40B4-BE49-F238E27FC236}">
                <a16:creationId xmlns:a16="http://schemas.microsoft.com/office/drawing/2014/main" id="{65F3AD01-181A-99A9-657A-F80D0E16F8D5}"/>
              </a:ext>
            </a:extLst>
          </p:cNvPr>
          <p:cNvSpPr txBox="1"/>
          <p:nvPr/>
        </p:nvSpPr>
        <p:spPr>
          <a:xfrm>
            <a:off x="2761413" y="3767597"/>
            <a:ext cx="440700" cy="442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Neucha"/>
                <a:ea typeface="Neucha"/>
                <a:cs typeface="Neucha"/>
                <a:sym typeface="Neucha"/>
              </a:rPr>
              <a:t>5.</a:t>
            </a:r>
            <a:endParaRPr sz="2000" b="1" dirty="0">
              <a:solidFill>
                <a:schemeClr val="dk1"/>
              </a:solidFill>
              <a:latin typeface="Neucha"/>
              <a:ea typeface="Neucha"/>
              <a:cs typeface="Neucha"/>
              <a:sym typeface="Neucha"/>
            </a:endParaRPr>
          </a:p>
        </p:txBody>
      </p:sp>
      <p:sp>
        <p:nvSpPr>
          <p:cNvPr id="6" name="Google Shape;2105;p67">
            <a:extLst>
              <a:ext uri="{FF2B5EF4-FFF2-40B4-BE49-F238E27FC236}">
                <a16:creationId xmlns:a16="http://schemas.microsoft.com/office/drawing/2014/main" id="{2FB90358-5A91-A806-5848-0AE40616195C}"/>
              </a:ext>
            </a:extLst>
          </p:cNvPr>
          <p:cNvSpPr txBox="1"/>
          <p:nvPr/>
        </p:nvSpPr>
        <p:spPr>
          <a:xfrm>
            <a:off x="1414401" y="1956317"/>
            <a:ext cx="2243700" cy="44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latin typeface="Actor"/>
                <a:ea typeface="Actor"/>
                <a:cs typeface="Actor"/>
                <a:sym typeface="Actor"/>
              </a:rPr>
              <a:t> Đỗ Bảo Sơn</a:t>
            </a:r>
            <a:endParaRPr dirty="0">
              <a:solidFill>
                <a:schemeClr val="dk1"/>
              </a:solidFill>
              <a:latin typeface="Actor"/>
              <a:ea typeface="Actor"/>
              <a:cs typeface="Actor"/>
              <a:sym typeface="Actor"/>
            </a:endParaRPr>
          </a:p>
        </p:txBody>
      </p:sp>
      <p:sp>
        <p:nvSpPr>
          <p:cNvPr id="7" name="Google Shape;2106;p67">
            <a:extLst>
              <a:ext uri="{FF2B5EF4-FFF2-40B4-BE49-F238E27FC236}">
                <a16:creationId xmlns:a16="http://schemas.microsoft.com/office/drawing/2014/main" id="{4061D8FF-9C96-55E5-0194-B42AEF39D83D}"/>
              </a:ext>
            </a:extLst>
          </p:cNvPr>
          <p:cNvSpPr txBox="1"/>
          <p:nvPr/>
        </p:nvSpPr>
        <p:spPr>
          <a:xfrm>
            <a:off x="767363" y="1926931"/>
            <a:ext cx="647038" cy="442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Neucha"/>
                <a:ea typeface="Neucha"/>
                <a:cs typeface="Neucha"/>
                <a:sym typeface="Neucha"/>
              </a:rPr>
              <a:t>GV:</a:t>
            </a:r>
            <a:endParaRPr sz="2000" b="1" dirty="0">
              <a:solidFill>
                <a:schemeClr val="dk1"/>
              </a:solidFill>
              <a:latin typeface="Neucha"/>
              <a:ea typeface="Neucha"/>
              <a:cs typeface="Neucha"/>
              <a:sym typeface="Neucha"/>
            </a:endParaRPr>
          </a:p>
        </p:txBody>
      </p:sp>
      <p:sp>
        <p:nvSpPr>
          <p:cNvPr id="8" name="Google Shape;2105;p67">
            <a:extLst>
              <a:ext uri="{FF2B5EF4-FFF2-40B4-BE49-F238E27FC236}">
                <a16:creationId xmlns:a16="http://schemas.microsoft.com/office/drawing/2014/main" id="{92D66256-7AA3-CC4C-3C00-3EFEE695984C}"/>
              </a:ext>
            </a:extLst>
          </p:cNvPr>
          <p:cNvSpPr txBox="1"/>
          <p:nvPr/>
        </p:nvSpPr>
        <p:spPr>
          <a:xfrm>
            <a:off x="1472330" y="2559538"/>
            <a:ext cx="2243700" cy="42000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latin typeface="Actor"/>
                <a:ea typeface="Actor"/>
                <a:cs typeface="Actor"/>
                <a:sym typeface="Actor"/>
              </a:rPr>
              <a:t>73DCTT24</a:t>
            </a:r>
          </a:p>
          <a:p>
            <a:pPr marL="0" lvl="0" indent="0" algn="l" rtl="0">
              <a:spcBef>
                <a:spcPts val="0"/>
              </a:spcBef>
              <a:spcAft>
                <a:spcPts val="0"/>
              </a:spcAft>
              <a:buNone/>
            </a:pPr>
            <a:endParaRPr dirty="0">
              <a:solidFill>
                <a:schemeClr val="dk1"/>
              </a:solidFill>
              <a:latin typeface="Actor"/>
              <a:ea typeface="Actor"/>
              <a:cs typeface="Actor"/>
              <a:sym typeface="Actor"/>
            </a:endParaRPr>
          </a:p>
        </p:txBody>
      </p:sp>
      <p:sp>
        <p:nvSpPr>
          <p:cNvPr id="10" name="Google Shape;2106;p67">
            <a:extLst>
              <a:ext uri="{FF2B5EF4-FFF2-40B4-BE49-F238E27FC236}">
                <a16:creationId xmlns:a16="http://schemas.microsoft.com/office/drawing/2014/main" id="{456237CD-AD31-FCB5-FCDD-681301495FCD}"/>
              </a:ext>
            </a:extLst>
          </p:cNvPr>
          <p:cNvSpPr txBox="1"/>
          <p:nvPr/>
        </p:nvSpPr>
        <p:spPr>
          <a:xfrm>
            <a:off x="716216" y="2500946"/>
            <a:ext cx="783396" cy="442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Neucha"/>
                <a:ea typeface="Neucha"/>
                <a:cs typeface="Neucha"/>
                <a:sym typeface="Neucha"/>
              </a:rPr>
              <a:t>Lớp :</a:t>
            </a:r>
            <a:endParaRPr sz="2000" b="1" dirty="0">
              <a:solidFill>
                <a:schemeClr val="dk1"/>
              </a:solidFill>
              <a:latin typeface="Neucha"/>
              <a:ea typeface="Neucha"/>
              <a:cs typeface="Neucha"/>
              <a:sym typeface="Neuch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4">
          <a:extLst>
            <a:ext uri="{FF2B5EF4-FFF2-40B4-BE49-F238E27FC236}">
              <a16:creationId xmlns:a16="http://schemas.microsoft.com/office/drawing/2014/main" id="{15BA3122-8838-7820-2459-F33F33F7EFDE}"/>
            </a:ext>
          </a:extLst>
        </p:cNvPr>
        <p:cNvGrpSpPr/>
        <p:nvPr/>
      </p:nvGrpSpPr>
      <p:grpSpPr>
        <a:xfrm>
          <a:off x="0" y="0"/>
          <a:ext cx="0" cy="0"/>
          <a:chOff x="0" y="0"/>
          <a:chExt cx="0" cy="0"/>
        </a:xfrm>
      </p:grpSpPr>
      <p:sp>
        <p:nvSpPr>
          <p:cNvPr id="8" name="Google Shape;764;p42">
            <a:extLst>
              <a:ext uri="{FF2B5EF4-FFF2-40B4-BE49-F238E27FC236}">
                <a16:creationId xmlns:a16="http://schemas.microsoft.com/office/drawing/2014/main" id="{1A2F9395-DEF9-47CD-35CF-B64202AD2F69}"/>
              </a:ext>
            </a:extLst>
          </p:cNvPr>
          <p:cNvSpPr txBox="1">
            <a:spLocks noGrp="1"/>
          </p:cNvSpPr>
          <p:nvPr>
            <p:ph type="title"/>
          </p:nvPr>
        </p:nvSpPr>
        <p:spPr>
          <a:xfrm>
            <a:off x="535410" y="260737"/>
            <a:ext cx="6809569" cy="987431"/>
          </a:xfrm>
          <a:prstGeom prst="rect">
            <a:avLst/>
          </a:prstGeom>
        </p:spPr>
        <p:txBody>
          <a:bodyPr spcFirstLastPara="1" wrap="square" lIns="91425" tIns="91425" rIns="91425" bIns="91425" anchor="b" anchorCtr="0">
            <a:noAutofit/>
          </a:bodyPr>
          <a:lstStyle/>
          <a:p>
            <a:pPr>
              <a:lnSpc>
                <a:spcPct val="116000"/>
              </a:lnSpc>
              <a:spcBef>
                <a:spcPts val="1595"/>
              </a:spcBef>
              <a:spcAft>
                <a:spcPts val="1595"/>
              </a:spcAft>
            </a:pP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III.</a:t>
            </a:r>
            <a:r>
              <a:rPr lang="en-US" sz="1800" b="1" dirty="0">
                <a:effectLst/>
                <a:latin typeface="Times New Roman" panose="02020603050405020304" pitchFamily="18" charset="0"/>
                <a:ea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ACO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bài</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tối</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ưu</a:t>
            </a:r>
            <a:b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10" name="Google Shape;767;p42">
            <a:extLst>
              <a:ext uri="{FF2B5EF4-FFF2-40B4-BE49-F238E27FC236}">
                <a16:creationId xmlns:a16="http://schemas.microsoft.com/office/drawing/2014/main" id="{43F2CDED-8364-5982-5E3A-493F6DA54C4C}"/>
              </a:ext>
            </a:extLst>
          </p:cNvPr>
          <p:cNvGrpSpPr/>
          <p:nvPr/>
        </p:nvGrpSpPr>
        <p:grpSpPr>
          <a:xfrm rot="-1537630">
            <a:off x="3445360" y="4086723"/>
            <a:ext cx="482110" cy="168495"/>
            <a:chOff x="5507225" y="4555775"/>
            <a:chExt cx="482125" cy="168500"/>
          </a:xfrm>
        </p:grpSpPr>
        <p:sp>
          <p:nvSpPr>
            <p:cNvPr id="11" name="Google Shape;768;p42">
              <a:extLst>
                <a:ext uri="{FF2B5EF4-FFF2-40B4-BE49-F238E27FC236}">
                  <a16:creationId xmlns:a16="http://schemas.microsoft.com/office/drawing/2014/main" id="{5E8C7108-960E-DF44-2B57-50B075F7CD4D}"/>
                </a:ext>
              </a:extLst>
            </p:cNvPr>
            <p:cNvSpPr/>
            <p:nvPr/>
          </p:nvSpPr>
          <p:spPr>
            <a:xfrm>
              <a:off x="5507225" y="4555775"/>
              <a:ext cx="139600" cy="96625"/>
            </a:xfrm>
            <a:custGeom>
              <a:avLst/>
              <a:gdLst/>
              <a:ahLst/>
              <a:cxnLst/>
              <a:rect l="l" t="t" r="r" b="b"/>
              <a:pathLst>
                <a:path w="5584" h="3865" extrusionOk="0">
                  <a:moveTo>
                    <a:pt x="2655" y="1"/>
                  </a:moveTo>
                  <a:cubicBezTo>
                    <a:pt x="0" y="1"/>
                    <a:pt x="1868" y="3865"/>
                    <a:pt x="3582" y="3865"/>
                  </a:cubicBezTo>
                  <a:cubicBezTo>
                    <a:pt x="3913" y="3865"/>
                    <a:pt x="4238" y="3721"/>
                    <a:pt x="4524" y="3377"/>
                  </a:cubicBezTo>
                  <a:cubicBezTo>
                    <a:pt x="5583" y="2119"/>
                    <a:pt x="4311" y="7"/>
                    <a:pt x="2890" y="7"/>
                  </a:cubicBezTo>
                  <a:cubicBezTo>
                    <a:pt x="2878" y="7"/>
                    <a:pt x="2867" y="7"/>
                    <a:pt x="2856" y="7"/>
                  </a:cubicBezTo>
                  <a:cubicBezTo>
                    <a:pt x="2787" y="3"/>
                    <a:pt x="2720" y="1"/>
                    <a:pt x="2655"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69;p42">
              <a:extLst>
                <a:ext uri="{FF2B5EF4-FFF2-40B4-BE49-F238E27FC236}">
                  <a16:creationId xmlns:a16="http://schemas.microsoft.com/office/drawing/2014/main" id="{39581681-BB4F-FC4F-F35E-A5D65457F0BE}"/>
                </a:ext>
              </a:extLst>
            </p:cNvPr>
            <p:cNvSpPr/>
            <p:nvPr/>
          </p:nvSpPr>
          <p:spPr>
            <a:xfrm>
              <a:off x="5876600" y="4611925"/>
              <a:ext cx="112750" cy="112350"/>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770;p42">
            <a:extLst>
              <a:ext uri="{FF2B5EF4-FFF2-40B4-BE49-F238E27FC236}">
                <a16:creationId xmlns:a16="http://schemas.microsoft.com/office/drawing/2014/main" id="{1351C455-FA07-6250-4A86-23537D760830}"/>
              </a:ext>
            </a:extLst>
          </p:cNvPr>
          <p:cNvGrpSpPr/>
          <p:nvPr/>
        </p:nvGrpSpPr>
        <p:grpSpPr>
          <a:xfrm>
            <a:off x="4758563" y="4002864"/>
            <a:ext cx="841230" cy="336233"/>
            <a:chOff x="4158213" y="4470900"/>
            <a:chExt cx="827575" cy="330775"/>
          </a:xfrm>
        </p:grpSpPr>
        <p:sp>
          <p:nvSpPr>
            <p:cNvPr id="14" name="Google Shape;771;p42">
              <a:extLst>
                <a:ext uri="{FF2B5EF4-FFF2-40B4-BE49-F238E27FC236}">
                  <a16:creationId xmlns:a16="http://schemas.microsoft.com/office/drawing/2014/main" id="{6CB00D55-4BEF-5BCE-2E14-435797FAFDD7}"/>
                </a:ext>
              </a:extLst>
            </p:cNvPr>
            <p:cNvSpPr/>
            <p:nvPr/>
          </p:nvSpPr>
          <p:spPr>
            <a:xfrm>
              <a:off x="4158213" y="4470900"/>
              <a:ext cx="827575" cy="330775"/>
            </a:xfrm>
            <a:custGeom>
              <a:avLst/>
              <a:gdLst/>
              <a:ahLst/>
              <a:cxnLst/>
              <a:rect l="l" t="t" r="r" b="b"/>
              <a:pathLst>
                <a:path w="33103" h="13231" extrusionOk="0">
                  <a:moveTo>
                    <a:pt x="18308" y="3165"/>
                  </a:moveTo>
                  <a:cubicBezTo>
                    <a:pt x="18504" y="3165"/>
                    <a:pt x="18726" y="3265"/>
                    <a:pt x="18914" y="3265"/>
                  </a:cubicBezTo>
                  <a:cubicBezTo>
                    <a:pt x="19414" y="3299"/>
                    <a:pt x="19881" y="3365"/>
                    <a:pt x="20382" y="3465"/>
                  </a:cubicBezTo>
                  <a:cubicBezTo>
                    <a:pt x="21583" y="3699"/>
                    <a:pt x="22817" y="3932"/>
                    <a:pt x="23851" y="4633"/>
                  </a:cubicBezTo>
                  <a:cubicBezTo>
                    <a:pt x="24685" y="5133"/>
                    <a:pt x="24752" y="6401"/>
                    <a:pt x="24118" y="7068"/>
                  </a:cubicBezTo>
                  <a:cubicBezTo>
                    <a:pt x="22850" y="8102"/>
                    <a:pt x="21049" y="8169"/>
                    <a:pt x="19448" y="8169"/>
                  </a:cubicBezTo>
                  <a:cubicBezTo>
                    <a:pt x="17480" y="8035"/>
                    <a:pt x="14077" y="8069"/>
                    <a:pt x="13043" y="6034"/>
                  </a:cubicBezTo>
                  <a:cubicBezTo>
                    <a:pt x="12876" y="4032"/>
                    <a:pt x="16546" y="3299"/>
                    <a:pt x="18080" y="3232"/>
                  </a:cubicBezTo>
                  <a:cubicBezTo>
                    <a:pt x="18149" y="3183"/>
                    <a:pt x="18226" y="3165"/>
                    <a:pt x="18308" y="3165"/>
                  </a:cubicBezTo>
                  <a:close/>
                  <a:moveTo>
                    <a:pt x="20216" y="0"/>
                  </a:moveTo>
                  <a:cubicBezTo>
                    <a:pt x="19434" y="0"/>
                    <a:pt x="18674" y="235"/>
                    <a:pt x="17913" y="597"/>
                  </a:cubicBezTo>
                  <a:cubicBezTo>
                    <a:pt x="17395" y="207"/>
                    <a:pt x="16814" y="43"/>
                    <a:pt x="16227" y="43"/>
                  </a:cubicBezTo>
                  <a:cubicBezTo>
                    <a:pt x="15455" y="43"/>
                    <a:pt x="14674" y="328"/>
                    <a:pt x="14011" y="763"/>
                  </a:cubicBezTo>
                  <a:cubicBezTo>
                    <a:pt x="13777" y="697"/>
                    <a:pt x="13510" y="630"/>
                    <a:pt x="13277" y="563"/>
                  </a:cubicBezTo>
                  <a:cubicBezTo>
                    <a:pt x="13025" y="490"/>
                    <a:pt x="12768" y="455"/>
                    <a:pt x="12513" y="455"/>
                  </a:cubicBezTo>
                  <a:cubicBezTo>
                    <a:pt x="11717" y="455"/>
                    <a:pt x="10938" y="799"/>
                    <a:pt x="10408" y="1431"/>
                  </a:cubicBezTo>
                  <a:cubicBezTo>
                    <a:pt x="10341" y="1531"/>
                    <a:pt x="10108" y="1764"/>
                    <a:pt x="9808" y="2098"/>
                  </a:cubicBezTo>
                  <a:cubicBezTo>
                    <a:pt x="9566" y="2050"/>
                    <a:pt x="9329" y="2027"/>
                    <a:pt x="9098" y="2027"/>
                  </a:cubicBezTo>
                  <a:cubicBezTo>
                    <a:pt x="7701" y="2027"/>
                    <a:pt x="6511" y="2873"/>
                    <a:pt x="5738" y="4333"/>
                  </a:cubicBezTo>
                  <a:cubicBezTo>
                    <a:pt x="1902" y="6067"/>
                    <a:pt x="1" y="12538"/>
                    <a:pt x="5571" y="13206"/>
                  </a:cubicBezTo>
                  <a:cubicBezTo>
                    <a:pt x="5732" y="13222"/>
                    <a:pt x="5893" y="13231"/>
                    <a:pt x="6053" y="13231"/>
                  </a:cubicBezTo>
                  <a:cubicBezTo>
                    <a:pt x="7162" y="13231"/>
                    <a:pt x="8254" y="12833"/>
                    <a:pt x="9040" y="12105"/>
                  </a:cubicBezTo>
                  <a:cubicBezTo>
                    <a:pt x="9307" y="12205"/>
                    <a:pt x="9641" y="12238"/>
                    <a:pt x="9774" y="12272"/>
                  </a:cubicBezTo>
                  <a:cubicBezTo>
                    <a:pt x="9878" y="12292"/>
                    <a:pt x="9981" y="12302"/>
                    <a:pt x="10084" y="12302"/>
                  </a:cubicBezTo>
                  <a:cubicBezTo>
                    <a:pt x="10646" y="12302"/>
                    <a:pt x="11196" y="12020"/>
                    <a:pt x="11676" y="11738"/>
                  </a:cubicBezTo>
                  <a:cubicBezTo>
                    <a:pt x="11909" y="11538"/>
                    <a:pt x="12510" y="11304"/>
                    <a:pt x="12343" y="10971"/>
                  </a:cubicBezTo>
                  <a:lnTo>
                    <a:pt x="12343" y="10971"/>
                  </a:lnTo>
                  <a:cubicBezTo>
                    <a:pt x="12510" y="11004"/>
                    <a:pt x="12710" y="11037"/>
                    <a:pt x="12876" y="11071"/>
                  </a:cubicBezTo>
                  <a:cubicBezTo>
                    <a:pt x="12989" y="11082"/>
                    <a:pt x="13103" y="11088"/>
                    <a:pt x="13217" y="11088"/>
                  </a:cubicBezTo>
                  <a:cubicBezTo>
                    <a:pt x="14081" y="11088"/>
                    <a:pt x="14963" y="10756"/>
                    <a:pt x="15612" y="10137"/>
                  </a:cubicBezTo>
                  <a:cubicBezTo>
                    <a:pt x="15979" y="10370"/>
                    <a:pt x="16446" y="10504"/>
                    <a:pt x="16879" y="10537"/>
                  </a:cubicBezTo>
                  <a:cubicBezTo>
                    <a:pt x="16950" y="10542"/>
                    <a:pt x="17020" y="10545"/>
                    <a:pt x="17090" y="10545"/>
                  </a:cubicBezTo>
                  <a:cubicBezTo>
                    <a:pt x="17919" y="10545"/>
                    <a:pt x="18730" y="10187"/>
                    <a:pt x="19314" y="9603"/>
                  </a:cubicBezTo>
                  <a:cubicBezTo>
                    <a:pt x="19948" y="10170"/>
                    <a:pt x="20749" y="10570"/>
                    <a:pt x="21583" y="10704"/>
                  </a:cubicBezTo>
                  <a:cubicBezTo>
                    <a:pt x="21656" y="10712"/>
                    <a:pt x="21729" y="10715"/>
                    <a:pt x="21801" y="10715"/>
                  </a:cubicBezTo>
                  <a:cubicBezTo>
                    <a:pt x="22354" y="10715"/>
                    <a:pt x="22875" y="10498"/>
                    <a:pt x="23317" y="10203"/>
                  </a:cubicBezTo>
                  <a:cubicBezTo>
                    <a:pt x="23651" y="10737"/>
                    <a:pt x="24118" y="11204"/>
                    <a:pt x="24685" y="11404"/>
                  </a:cubicBezTo>
                  <a:cubicBezTo>
                    <a:pt x="24837" y="11455"/>
                    <a:pt x="25010" y="11478"/>
                    <a:pt x="25194" y="11478"/>
                  </a:cubicBezTo>
                  <a:cubicBezTo>
                    <a:pt x="25618" y="11478"/>
                    <a:pt x="26101" y="11357"/>
                    <a:pt x="26520" y="11171"/>
                  </a:cubicBezTo>
                  <a:cubicBezTo>
                    <a:pt x="27020" y="11705"/>
                    <a:pt x="27754" y="12105"/>
                    <a:pt x="28454" y="12138"/>
                  </a:cubicBezTo>
                  <a:cubicBezTo>
                    <a:pt x="28483" y="12144"/>
                    <a:pt x="28516" y="12147"/>
                    <a:pt x="28554" y="12147"/>
                  </a:cubicBezTo>
                  <a:cubicBezTo>
                    <a:pt x="28737" y="12147"/>
                    <a:pt x="29023" y="12082"/>
                    <a:pt x="29355" y="11971"/>
                  </a:cubicBezTo>
                  <a:cubicBezTo>
                    <a:pt x="29722" y="12238"/>
                    <a:pt x="30189" y="12438"/>
                    <a:pt x="30656" y="12538"/>
                  </a:cubicBezTo>
                  <a:cubicBezTo>
                    <a:pt x="30834" y="12575"/>
                    <a:pt x="31000" y="12592"/>
                    <a:pt x="31153" y="12592"/>
                  </a:cubicBezTo>
                  <a:cubicBezTo>
                    <a:pt x="33094" y="12592"/>
                    <a:pt x="33102" y="9817"/>
                    <a:pt x="32824" y="8302"/>
                  </a:cubicBezTo>
                  <a:cubicBezTo>
                    <a:pt x="32591" y="7001"/>
                    <a:pt x="31690" y="5934"/>
                    <a:pt x="30623" y="5167"/>
                  </a:cubicBezTo>
                  <a:cubicBezTo>
                    <a:pt x="30556" y="5100"/>
                    <a:pt x="30456" y="5033"/>
                    <a:pt x="30322" y="4933"/>
                  </a:cubicBezTo>
                  <a:cubicBezTo>
                    <a:pt x="30289" y="4866"/>
                    <a:pt x="30256" y="4833"/>
                    <a:pt x="30222" y="4800"/>
                  </a:cubicBezTo>
                  <a:cubicBezTo>
                    <a:pt x="29655" y="3799"/>
                    <a:pt x="28788" y="3299"/>
                    <a:pt x="27720" y="3198"/>
                  </a:cubicBezTo>
                  <a:cubicBezTo>
                    <a:pt x="26937" y="1842"/>
                    <a:pt x="25200" y="1140"/>
                    <a:pt x="23568" y="1140"/>
                  </a:cubicBezTo>
                  <a:cubicBezTo>
                    <a:pt x="23394" y="1140"/>
                    <a:pt x="23221" y="1148"/>
                    <a:pt x="23050" y="1164"/>
                  </a:cubicBezTo>
                  <a:cubicBezTo>
                    <a:pt x="22817" y="930"/>
                    <a:pt x="22550" y="697"/>
                    <a:pt x="22250" y="563"/>
                  </a:cubicBezTo>
                  <a:cubicBezTo>
                    <a:pt x="21548" y="167"/>
                    <a:pt x="20874" y="0"/>
                    <a:pt x="20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72;p42">
              <a:extLst>
                <a:ext uri="{FF2B5EF4-FFF2-40B4-BE49-F238E27FC236}">
                  <a16:creationId xmlns:a16="http://schemas.microsoft.com/office/drawing/2014/main" id="{D3ED4BE4-29C7-239A-8D33-3A84E132C05E}"/>
                </a:ext>
              </a:extLst>
            </p:cNvPr>
            <p:cNvSpPr/>
            <p:nvPr/>
          </p:nvSpPr>
          <p:spPr>
            <a:xfrm>
              <a:off x="4480113" y="4550025"/>
              <a:ext cx="296900" cy="125100"/>
            </a:xfrm>
            <a:custGeom>
              <a:avLst/>
              <a:gdLst/>
              <a:ahLst/>
              <a:cxnLst/>
              <a:rect l="l" t="t" r="r" b="b"/>
              <a:pathLst>
                <a:path w="11876" h="5004" extrusionOk="0">
                  <a:moveTo>
                    <a:pt x="5432" y="0"/>
                  </a:moveTo>
                  <a:cubicBezTo>
                    <a:pt x="5350" y="0"/>
                    <a:pt x="5273" y="18"/>
                    <a:pt x="5204" y="67"/>
                  </a:cubicBezTo>
                  <a:cubicBezTo>
                    <a:pt x="3670" y="134"/>
                    <a:pt x="0" y="867"/>
                    <a:pt x="167" y="2869"/>
                  </a:cubicBezTo>
                  <a:cubicBezTo>
                    <a:pt x="1201" y="4904"/>
                    <a:pt x="4604" y="4870"/>
                    <a:pt x="6572" y="5004"/>
                  </a:cubicBezTo>
                  <a:cubicBezTo>
                    <a:pt x="8173" y="5004"/>
                    <a:pt x="9974" y="4937"/>
                    <a:pt x="11242" y="3903"/>
                  </a:cubicBezTo>
                  <a:cubicBezTo>
                    <a:pt x="11876" y="3236"/>
                    <a:pt x="11809" y="1968"/>
                    <a:pt x="10975" y="1501"/>
                  </a:cubicBezTo>
                  <a:cubicBezTo>
                    <a:pt x="9941" y="767"/>
                    <a:pt x="8707" y="534"/>
                    <a:pt x="7506" y="300"/>
                  </a:cubicBezTo>
                  <a:cubicBezTo>
                    <a:pt x="7005" y="200"/>
                    <a:pt x="6538" y="134"/>
                    <a:pt x="6038" y="100"/>
                  </a:cubicBezTo>
                  <a:cubicBezTo>
                    <a:pt x="5850" y="100"/>
                    <a:pt x="5628" y="0"/>
                    <a:pt x="5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73;p42">
              <a:extLst>
                <a:ext uri="{FF2B5EF4-FFF2-40B4-BE49-F238E27FC236}">
                  <a16:creationId xmlns:a16="http://schemas.microsoft.com/office/drawing/2014/main" id="{4125F7B3-89B9-E960-D726-384E500B65B1}"/>
                </a:ext>
              </a:extLst>
            </p:cNvPr>
            <p:cNvSpPr/>
            <p:nvPr/>
          </p:nvSpPr>
          <p:spPr>
            <a:xfrm>
              <a:off x="4239938" y="4651750"/>
              <a:ext cx="101775" cy="105950"/>
            </a:xfrm>
            <a:custGeom>
              <a:avLst/>
              <a:gdLst/>
              <a:ahLst/>
              <a:cxnLst/>
              <a:rect l="l" t="t" r="r" b="b"/>
              <a:pathLst>
                <a:path w="4071" h="4238" extrusionOk="0">
                  <a:moveTo>
                    <a:pt x="2602" y="1"/>
                  </a:moveTo>
                  <a:cubicBezTo>
                    <a:pt x="1168" y="1"/>
                    <a:pt x="1" y="1168"/>
                    <a:pt x="1" y="2603"/>
                  </a:cubicBezTo>
                  <a:cubicBezTo>
                    <a:pt x="1" y="3103"/>
                    <a:pt x="167" y="3603"/>
                    <a:pt x="434" y="4004"/>
                  </a:cubicBezTo>
                  <a:cubicBezTo>
                    <a:pt x="734" y="4137"/>
                    <a:pt x="1101" y="4237"/>
                    <a:pt x="1502" y="4237"/>
                  </a:cubicBezTo>
                  <a:cubicBezTo>
                    <a:pt x="2903" y="4237"/>
                    <a:pt x="4070" y="3070"/>
                    <a:pt x="4070" y="1635"/>
                  </a:cubicBezTo>
                  <a:cubicBezTo>
                    <a:pt x="4070" y="1135"/>
                    <a:pt x="3937" y="634"/>
                    <a:pt x="3670" y="234"/>
                  </a:cubicBezTo>
                  <a:cubicBezTo>
                    <a:pt x="3336" y="101"/>
                    <a:pt x="2969" y="1"/>
                    <a:pt x="2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74;p42">
              <a:extLst>
                <a:ext uri="{FF2B5EF4-FFF2-40B4-BE49-F238E27FC236}">
                  <a16:creationId xmlns:a16="http://schemas.microsoft.com/office/drawing/2014/main" id="{C843C2FE-ABA8-96CD-4B99-D5A6D26DEFEE}"/>
                </a:ext>
              </a:extLst>
            </p:cNvPr>
            <p:cNvSpPr/>
            <p:nvPr/>
          </p:nvSpPr>
          <p:spPr>
            <a:xfrm>
              <a:off x="4184063" y="4629250"/>
              <a:ext cx="185150" cy="151800"/>
            </a:xfrm>
            <a:custGeom>
              <a:avLst/>
              <a:gdLst/>
              <a:ahLst/>
              <a:cxnLst/>
              <a:rect l="l" t="t" r="r" b="b"/>
              <a:pathLst>
                <a:path w="7406" h="6072" extrusionOk="0">
                  <a:moveTo>
                    <a:pt x="2603" y="0"/>
                  </a:moveTo>
                  <a:cubicBezTo>
                    <a:pt x="2736" y="334"/>
                    <a:pt x="2803" y="667"/>
                    <a:pt x="2803" y="1034"/>
                  </a:cubicBezTo>
                  <a:cubicBezTo>
                    <a:pt x="2803" y="2468"/>
                    <a:pt x="1635" y="3603"/>
                    <a:pt x="201" y="3603"/>
                  </a:cubicBezTo>
                  <a:lnTo>
                    <a:pt x="1" y="3603"/>
                  </a:lnTo>
                  <a:cubicBezTo>
                    <a:pt x="401" y="4537"/>
                    <a:pt x="1302" y="5170"/>
                    <a:pt x="2369" y="5170"/>
                  </a:cubicBezTo>
                  <a:cubicBezTo>
                    <a:pt x="2536" y="5170"/>
                    <a:pt x="2669" y="5170"/>
                    <a:pt x="2836" y="5137"/>
                  </a:cubicBezTo>
                  <a:cubicBezTo>
                    <a:pt x="3303" y="5704"/>
                    <a:pt x="4037" y="6071"/>
                    <a:pt x="4837" y="6071"/>
                  </a:cubicBezTo>
                  <a:cubicBezTo>
                    <a:pt x="6272" y="6071"/>
                    <a:pt x="7406" y="4904"/>
                    <a:pt x="7406" y="3503"/>
                  </a:cubicBezTo>
                  <a:cubicBezTo>
                    <a:pt x="7406" y="2435"/>
                    <a:pt x="6806" y="1534"/>
                    <a:pt x="5905" y="1134"/>
                  </a:cubicBezTo>
                  <a:lnTo>
                    <a:pt x="5905" y="1134"/>
                  </a:lnTo>
                  <a:cubicBezTo>
                    <a:pt x="6172" y="1534"/>
                    <a:pt x="6305" y="2035"/>
                    <a:pt x="6305" y="2535"/>
                  </a:cubicBezTo>
                  <a:cubicBezTo>
                    <a:pt x="6305" y="3970"/>
                    <a:pt x="5138" y="5137"/>
                    <a:pt x="3737" y="5137"/>
                  </a:cubicBezTo>
                  <a:lnTo>
                    <a:pt x="3637" y="5137"/>
                  </a:lnTo>
                  <a:cubicBezTo>
                    <a:pt x="3637" y="5137"/>
                    <a:pt x="3603" y="5104"/>
                    <a:pt x="3570" y="5104"/>
                  </a:cubicBezTo>
                  <a:lnTo>
                    <a:pt x="3303" y="5104"/>
                  </a:lnTo>
                  <a:lnTo>
                    <a:pt x="3270" y="5070"/>
                  </a:lnTo>
                  <a:lnTo>
                    <a:pt x="3136" y="5070"/>
                  </a:lnTo>
                  <a:cubicBezTo>
                    <a:pt x="3103" y="5037"/>
                    <a:pt x="3103" y="5037"/>
                    <a:pt x="3070" y="5037"/>
                  </a:cubicBezTo>
                  <a:lnTo>
                    <a:pt x="3003" y="5037"/>
                  </a:lnTo>
                  <a:cubicBezTo>
                    <a:pt x="3003" y="5004"/>
                    <a:pt x="2969" y="5004"/>
                    <a:pt x="2936" y="5004"/>
                  </a:cubicBezTo>
                  <a:lnTo>
                    <a:pt x="2903" y="5004"/>
                  </a:lnTo>
                  <a:cubicBezTo>
                    <a:pt x="2869" y="4970"/>
                    <a:pt x="2869" y="4970"/>
                    <a:pt x="2836" y="4970"/>
                  </a:cubicBezTo>
                  <a:lnTo>
                    <a:pt x="2803" y="4970"/>
                  </a:lnTo>
                  <a:cubicBezTo>
                    <a:pt x="2769" y="4937"/>
                    <a:pt x="2703" y="4904"/>
                    <a:pt x="2669" y="4904"/>
                  </a:cubicBezTo>
                  <a:cubicBezTo>
                    <a:pt x="2402" y="4503"/>
                    <a:pt x="2236" y="4003"/>
                    <a:pt x="2236" y="3503"/>
                  </a:cubicBezTo>
                  <a:cubicBezTo>
                    <a:pt x="2236" y="3469"/>
                    <a:pt x="2236" y="3436"/>
                    <a:pt x="2236" y="3436"/>
                  </a:cubicBezTo>
                  <a:cubicBezTo>
                    <a:pt x="2236" y="3402"/>
                    <a:pt x="2236" y="3369"/>
                    <a:pt x="2236" y="3369"/>
                  </a:cubicBezTo>
                  <a:cubicBezTo>
                    <a:pt x="2236" y="3369"/>
                    <a:pt x="2236" y="3336"/>
                    <a:pt x="2236" y="3336"/>
                  </a:cubicBezTo>
                  <a:cubicBezTo>
                    <a:pt x="2236" y="3336"/>
                    <a:pt x="2236" y="3302"/>
                    <a:pt x="2236" y="3302"/>
                  </a:cubicBezTo>
                  <a:cubicBezTo>
                    <a:pt x="2236" y="3302"/>
                    <a:pt x="2236" y="3302"/>
                    <a:pt x="2236" y="3269"/>
                  </a:cubicBezTo>
                  <a:cubicBezTo>
                    <a:pt x="2269" y="3269"/>
                    <a:pt x="2269" y="3236"/>
                    <a:pt x="2269" y="3236"/>
                  </a:cubicBezTo>
                  <a:cubicBezTo>
                    <a:pt x="2269" y="3202"/>
                    <a:pt x="2269" y="3169"/>
                    <a:pt x="2269" y="3169"/>
                  </a:cubicBezTo>
                  <a:cubicBezTo>
                    <a:pt x="2269" y="3136"/>
                    <a:pt x="2269" y="3136"/>
                    <a:pt x="2269" y="3102"/>
                  </a:cubicBezTo>
                  <a:cubicBezTo>
                    <a:pt x="2269" y="3069"/>
                    <a:pt x="2269" y="3069"/>
                    <a:pt x="2269" y="3069"/>
                  </a:cubicBezTo>
                  <a:cubicBezTo>
                    <a:pt x="2269" y="3069"/>
                    <a:pt x="2269" y="3036"/>
                    <a:pt x="2269" y="3036"/>
                  </a:cubicBezTo>
                  <a:cubicBezTo>
                    <a:pt x="2302" y="3002"/>
                    <a:pt x="2302" y="2935"/>
                    <a:pt x="2302" y="2902"/>
                  </a:cubicBezTo>
                  <a:cubicBezTo>
                    <a:pt x="2302" y="2902"/>
                    <a:pt x="2302" y="2869"/>
                    <a:pt x="2336" y="2869"/>
                  </a:cubicBezTo>
                  <a:cubicBezTo>
                    <a:pt x="2336" y="2835"/>
                    <a:pt x="2336" y="2835"/>
                    <a:pt x="2336" y="2802"/>
                  </a:cubicBezTo>
                  <a:cubicBezTo>
                    <a:pt x="2336" y="2802"/>
                    <a:pt x="2336" y="2769"/>
                    <a:pt x="2336" y="2769"/>
                  </a:cubicBezTo>
                  <a:cubicBezTo>
                    <a:pt x="2336" y="2769"/>
                    <a:pt x="2369" y="2735"/>
                    <a:pt x="2369" y="2735"/>
                  </a:cubicBezTo>
                  <a:cubicBezTo>
                    <a:pt x="2369" y="2735"/>
                    <a:pt x="2369" y="2735"/>
                    <a:pt x="2369" y="2702"/>
                  </a:cubicBezTo>
                  <a:cubicBezTo>
                    <a:pt x="2369" y="2702"/>
                    <a:pt x="2369" y="2702"/>
                    <a:pt x="2369" y="2669"/>
                  </a:cubicBezTo>
                  <a:cubicBezTo>
                    <a:pt x="2369" y="2635"/>
                    <a:pt x="2402" y="2635"/>
                    <a:pt x="2402" y="2635"/>
                  </a:cubicBezTo>
                  <a:cubicBezTo>
                    <a:pt x="2402" y="2602"/>
                    <a:pt x="2402" y="2602"/>
                    <a:pt x="2402" y="2602"/>
                  </a:cubicBezTo>
                  <a:cubicBezTo>
                    <a:pt x="2436" y="2535"/>
                    <a:pt x="2469" y="2435"/>
                    <a:pt x="2502" y="2368"/>
                  </a:cubicBezTo>
                  <a:cubicBezTo>
                    <a:pt x="2502" y="2335"/>
                    <a:pt x="2502" y="2335"/>
                    <a:pt x="2536" y="2302"/>
                  </a:cubicBezTo>
                  <a:cubicBezTo>
                    <a:pt x="2536" y="2302"/>
                    <a:pt x="2536" y="2268"/>
                    <a:pt x="2536" y="2268"/>
                  </a:cubicBezTo>
                  <a:lnTo>
                    <a:pt x="2569" y="2268"/>
                  </a:lnTo>
                  <a:lnTo>
                    <a:pt x="2569" y="2235"/>
                  </a:lnTo>
                  <a:cubicBezTo>
                    <a:pt x="2569" y="2235"/>
                    <a:pt x="2569" y="2202"/>
                    <a:pt x="2569" y="2202"/>
                  </a:cubicBezTo>
                  <a:cubicBezTo>
                    <a:pt x="2603" y="2202"/>
                    <a:pt x="2603" y="2168"/>
                    <a:pt x="2603" y="2135"/>
                  </a:cubicBezTo>
                  <a:cubicBezTo>
                    <a:pt x="2636" y="2135"/>
                    <a:pt x="2636" y="2102"/>
                    <a:pt x="2636" y="2102"/>
                  </a:cubicBezTo>
                  <a:cubicBezTo>
                    <a:pt x="2669" y="2068"/>
                    <a:pt x="2669" y="2068"/>
                    <a:pt x="2669" y="2068"/>
                  </a:cubicBezTo>
                  <a:cubicBezTo>
                    <a:pt x="2703" y="2035"/>
                    <a:pt x="2703" y="2001"/>
                    <a:pt x="2736" y="2001"/>
                  </a:cubicBezTo>
                  <a:cubicBezTo>
                    <a:pt x="2736" y="1968"/>
                    <a:pt x="2736" y="1968"/>
                    <a:pt x="2769" y="1935"/>
                  </a:cubicBezTo>
                  <a:cubicBezTo>
                    <a:pt x="2769" y="1935"/>
                    <a:pt x="2769" y="1901"/>
                    <a:pt x="2803" y="1901"/>
                  </a:cubicBezTo>
                  <a:cubicBezTo>
                    <a:pt x="2803" y="1901"/>
                    <a:pt x="2803" y="1901"/>
                    <a:pt x="2803" y="1868"/>
                  </a:cubicBezTo>
                  <a:cubicBezTo>
                    <a:pt x="2803" y="1868"/>
                    <a:pt x="2836" y="1868"/>
                    <a:pt x="2836" y="1835"/>
                  </a:cubicBezTo>
                  <a:cubicBezTo>
                    <a:pt x="2836" y="1835"/>
                    <a:pt x="2869" y="1835"/>
                    <a:pt x="2869" y="1801"/>
                  </a:cubicBezTo>
                  <a:cubicBezTo>
                    <a:pt x="2903" y="1768"/>
                    <a:pt x="2903" y="1768"/>
                    <a:pt x="2903" y="1768"/>
                  </a:cubicBezTo>
                  <a:cubicBezTo>
                    <a:pt x="2903" y="1768"/>
                    <a:pt x="2903" y="1768"/>
                    <a:pt x="2936" y="1735"/>
                  </a:cubicBezTo>
                  <a:cubicBezTo>
                    <a:pt x="2936" y="1735"/>
                    <a:pt x="2969" y="1701"/>
                    <a:pt x="2969" y="1701"/>
                  </a:cubicBezTo>
                  <a:cubicBezTo>
                    <a:pt x="2969" y="1668"/>
                    <a:pt x="3003" y="1668"/>
                    <a:pt x="3003" y="1668"/>
                  </a:cubicBezTo>
                  <a:cubicBezTo>
                    <a:pt x="3036" y="1635"/>
                    <a:pt x="3070" y="1568"/>
                    <a:pt x="3136" y="1534"/>
                  </a:cubicBezTo>
                  <a:lnTo>
                    <a:pt x="3170" y="1534"/>
                  </a:lnTo>
                  <a:cubicBezTo>
                    <a:pt x="3170" y="1501"/>
                    <a:pt x="3170" y="1501"/>
                    <a:pt x="3203" y="1501"/>
                  </a:cubicBezTo>
                  <a:cubicBezTo>
                    <a:pt x="3203" y="1468"/>
                    <a:pt x="3203" y="1468"/>
                    <a:pt x="3236" y="1468"/>
                  </a:cubicBezTo>
                  <a:cubicBezTo>
                    <a:pt x="3236" y="1434"/>
                    <a:pt x="3270" y="1434"/>
                    <a:pt x="3270" y="1434"/>
                  </a:cubicBezTo>
                  <a:cubicBezTo>
                    <a:pt x="3303" y="1401"/>
                    <a:pt x="3303" y="1401"/>
                    <a:pt x="3303" y="1401"/>
                  </a:cubicBezTo>
                  <a:cubicBezTo>
                    <a:pt x="3370" y="1368"/>
                    <a:pt x="3436" y="1301"/>
                    <a:pt x="3503" y="1268"/>
                  </a:cubicBezTo>
                  <a:lnTo>
                    <a:pt x="3537" y="1268"/>
                  </a:lnTo>
                  <a:cubicBezTo>
                    <a:pt x="3537" y="1234"/>
                    <a:pt x="3570" y="1234"/>
                    <a:pt x="3570" y="1234"/>
                  </a:cubicBezTo>
                  <a:cubicBezTo>
                    <a:pt x="3603" y="1234"/>
                    <a:pt x="3603" y="1201"/>
                    <a:pt x="3603" y="1201"/>
                  </a:cubicBezTo>
                  <a:lnTo>
                    <a:pt x="3637" y="1201"/>
                  </a:lnTo>
                  <a:cubicBezTo>
                    <a:pt x="3670" y="1168"/>
                    <a:pt x="3703" y="1168"/>
                    <a:pt x="3703" y="1168"/>
                  </a:cubicBezTo>
                  <a:cubicBezTo>
                    <a:pt x="3737" y="1168"/>
                    <a:pt x="3737" y="1134"/>
                    <a:pt x="3737" y="1134"/>
                  </a:cubicBezTo>
                  <a:cubicBezTo>
                    <a:pt x="3803" y="1134"/>
                    <a:pt x="3837" y="1101"/>
                    <a:pt x="3870" y="1101"/>
                  </a:cubicBezTo>
                  <a:cubicBezTo>
                    <a:pt x="3903" y="1067"/>
                    <a:pt x="3903" y="1067"/>
                    <a:pt x="3937" y="1067"/>
                  </a:cubicBezTo>
                  <a:lnTo>
                    <a:pt x="3970" y="1067"/>
                  </a:lnTo>
                  <a:cubicBezTo>
                    <a:pt x="3970" y="1034"/>
                    <a:pt x="4004" y="1034"/>
                    <a:pt x="4004" y="1034"/>
                  </a:cubicBezTo>
                  <a:lnTo>
                    <a:pt x="4037" y="1034"/>
                  </a:lnTo>
                  <a:cubicBezTo>
                    <a:pt x="4070" y="1034"/>
                    <a:pt x="4070" y="1001"/>
                    <a:pt x="4104" y="1001"/>
                  </a:cubicBezTo>
                  <a:lnTo>
                    <a:pt x="4204" y="1001"/>
                  </a:lnTo>
                  <a:cubicBezTo>
                    <a:pt x="4204" y="967"/>
                    <a:pt x="4237" y="967"/>
                    <a:pt x="4237" y="967"/>
                  </a:cubicBezTo>
                  <a:cubicBezTo>
                    <a:pt x="4304" y="967"/>
                    <a:pt x="4337" y="967"/>
                    <a:pt x="4370" y="934"/>
                  </a:cubicBezTo>
                  <a:cubicBezTo>
                    <a:pt x="3937" y="434"/>
                    <a:pt x="3303" y="67"/>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75;p42">
              <a:extLst>
                <a:ext uri="{FF2B5EF4-FFF2-40B4-BE49-F238E27FC236}">
                  <a16:creationId xmlns:a16="http://schemas.microsoft.com/office/drawing/2014/main" id="{37AAAE6D-7F3A-8217-51BE-48813C4D8A74}"/>
                </a:ext>
              </a:extLst>
            </p:cNvPr>
            <p:cNvSpPr/>
            <p:nvPr/>
          </p:nvSpPr>
          <p:spPr>
            <a:xfrm>
              <a:off x="4179063" y="4629250"/>
              <a:ext cx="75075" cy="90075"/>
            </a:xfrm>
            <a:custGeom>
              <a:avLst/>
              <a:gdLst/>
              <a:ahLst/>
              <a:cxnLst/>
              <a:rect l="l" t="t" r="r" b="b"/>
              <a:pathLst>
                <a:path w="3003" h="3603" extrusionOk="0">
                  <a:moveTo>
                    <a:pt x="2569" y="0"/>
                  </a:moveTo>
                  <a:cubicBezTo>
                    <a:pt x="1135" y="0"/>
                    <a:pt x="1" y="1168"/>
                    <a:pt x="1" y="2602"/>
                  </a:cubicBezTo>
                  <a:cubicBezTo>
                    <a:pt x="1" y="2935"/>
                    <a:pt x="67" y="3302"/>
                    <a:pt x="201" y="3603"/>
                  </a:cubicBezTo>
                  <a:lnTo>
                    <a:pt x="401" y="3603"/>
                  </a:lnTo>
                  <a:cubicBezTo>
                    <a:pt x="1835" y="3603"/>
                    <a:pt x="3003" y="2468"/>
                    <a:pt x="3003" y="1034"/>
                  </a:cubicBezTo>
                  <a:cubicBezTo>
                    <a:pt x="3003" y="667"/>
                    <a:pt x="2936" y="334"/>
                    <a:pt x="2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76;p42">
              <a:extLst>
                <a:ext uri="{FF2B5EF4-FFF2-40B4-BE49-F238E27FC236}">
                  <a16:creationId xmlns:a16="http://schemas.microsoft.com/office/drawing/2014/main" id="{6A66E1B2-BE30-B067-A2DC-C498AF895F1A}"/>
                </a:ext>
              </a:extLst>
            </p:cNvPr>
            <p:cNvSpPr/>
            <p:nvPr/>
          </p:nvSpPr>
          <p:spPr>
            <a:xfrm>
              <a:off x="4718613" y="4498400"/>
              <a:ext cx="37550" cy="216100"/>
            </a:xfrm>
            <a:custGeom>
              <a:avLst/>
              <a:gdLst/>
              <a:ahLst/>
              <a:cxnLst/>
              <a:rect l="l" t="t" r="r" b="b"/>
              <a:pathLst>
                <a:path w="1502" h="8644" extrusionOk="0">
                  <a:moveTo>
                    <a:pt x="765" y="1"/>
                  </a:moveTo>
                  <a:cubicBezTo>
                    <a:pt x="603" y="1"/>
                    <a:pt x="443" y="156"/>
                    <a:pt x="568" y="364"/>
                  </a:cubicBezTo>
                  <a:cubicBezTo>
                    <a:pt x="901" y="2098"/>
                    <a:pt x="968" y="3900"/>
                    <a:pt x="734" y="5668"/>
                  </a:cubicBezTo>
                  <a:cubicBezTo>
                    <a:pt x="634" y="6235"/>
                    <a:pt x="501" y="6768"/>
                    <a:pt x="368" y="7336"/>
                  </a:cubicBezTo>
                  <a:cubicBezTo>
                    <a:pt x="267" y="7669"/>
                    <a:pt x="167" y="8003"/>
                    <a:pt x="67" y="8336"/>
                  </a:cubicBezTo>
                  <a:cubicBezTo>
                    <a:pt x="1" y="8470"/>
                    <a:pt x="101" y="8603"/>
                    <a:pt x="201" y="8636"/>
                  </a:cubicBezTo>
                  <a:cubicBezTo>
                    <a:pt x="221" y="8641"/>
                    <a:pt x="241" y="8643"/>
                    <a:pt x="260" y="8643"/>
                  </a:cubicBezTo>
                  <a:cubicBezTo>
                    <a:pt x="638" y="8643"/>
                    <a:pt x="674" y="7723"/>
                    <a:pt x="801" y="7469"/>
                  </a:cubicBezTo>
                  <a:cubicBezTo>
                    <a:pt x="1502" y="5101"/>
                    <a:pt x="1502" y="2565"/>
                    <a:pt x="1001" y="197"/>
                  </a:cubicBezTo>
                  <a:cubicBezTo>
                    <a:pt x="964" y="58"/>
                    <a:pt x="864"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77;p42">
              <a:extLst>
                <a:ext uri="{FF2B5EF4-FFF2-40B4-BE49-F238E27FC236}">
                  <a16:creationId xmlns:a16="http://schemas.microsoft.com/office/drawing/2014/main" id="{D6CD0255-F9A1-4BA7-91A2-29CE7BF1A4AE}"/>
                </a:ext>
              </a:extLst>
            </p:cNvPr>
            <p:cNvSpPr/>
            <p:nvPr/>
          </p:nvSpPr>
          <p:spPr>
            <a:xfrm>
              <a:off x="4797013" y="4554175"/>
              <a:ext cx="61725" cy="177100"/>
            </a:xfrm>
            <a:custGeom>
              <a:avLst/>
              <a:gdLst/>
              <a:ahLst/>
              <a:cxnLst/>
              <a:rect l="l" t="t" r="r" b="b"/>
              <a:pathLst>
                <a:path w="2469" h="7084" extrusionOk="0">
                  <a:moveTo>
                    <a:pt x="1902" y="1"/>
                  </a:moveTo>
                  <a:cubicBezTo>
                    <a:pt x="1768" y="1"/>
                    <a:pt x="1635" y="134"/>
                    <a:pt x="1668" y="268"/>
                  </a:cubicBezTo>
                  <a:cubicBezTo>
                    <a:pt x="1701" y="1869"/>
                    <a:pt x="1268" y="3470"/>
                    <a:pt x="767" y="4971"/>
                  </a:cubicBezTo>
                  <a:cubicBezTo>
                    <a:pt x="567" y="5538"/>
                    <a:pt x="334" y="6205"/>
                    <a:pt x="67" y="6772"/>
                  </a:cubicBezTo>
                  <a:cubicBezTo>
                    <a:pt x="0" y="6872"/>
                    <a:pt x="67" y="7039"/>
                    <a:pt x="167" y="7073"/>
                  </a:cubicBezTo>
                  <a:cubicBezTo>
                    <a:pt x="197" y="7080"/>
                    <a:pt x="226" y="7084"/>
                    <a:pt x="252" y="7084"/>
                  </a:cubicBezTo>
                  <a:cubicBezTo>
                    <a:pt x="573" y="7084"/>
                    <a:pt x="613" y="6555"/>
                    <a:pt x="767" y="6339"/>
                  </a:cubicBezTo>
                  <a:cubicBezTo>
                    <a:pt x="1268" y="5138"/>
                    <a:pt x="1668" y="3904"/>
                    <a:pt x="1902" y="2636"/>
                  </a:cubicBezTo>
                  <a:cubicBezTo>
                    <a:pt x="1935" y="2269"/>
                    <a:pt x="2469"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78;p42">
              <a:extLst>
                <a:ext uri="{FF2B5EF4-FFF2-40B4-BE49-F238E27FC236}">
                  <a16:creationId xmlns:a16="http://schemas.microsoft.com/office/drawing/2014/main" id="{706ACB72-7DAB-11C3-74E6-263ABB1A08E5}"/>
                </a:ext>
              </a:extLst>
            </p:cNvPr>
            <p:cNvSpPr/>
            <p:nvPr/>
          </p:nvSpPr>
          <p:spPr>
            <a:xfrm>
              <a:off x="4876238" y="4600750"/>
              <a:ext cx="54225" cy="169150"/>
            </a:xfrm>
            <a:custGeom>
              <a:avLst/>
              <a:gdLst/>
              <a:ahLst/>
              <a:cxnLst/>
              <a:rect l="l" t="t" r="r" b="b"/>
              <a:pathLst>
                <a:path w="2169" h="6766" extrusionOk="0">
                  <a:moveTo>
                    <a:pt x="1669" y="1"/>
                  </a:moveTo>
                  <a:cubicBezTo>
                    <a:pt x="1575" y="1"/>
                    <a:pt x="1468" y="120"/>
                    <a:pt x="1468" y="239"/>
                  </a:cubicBezTo>
                  <a:cubicBezTo>
                    <a:pt x="1635" y="840"/>
                    <a:pt x="1535" y="1474"/>
                    <a:pt x="1401" y="2074"/>
                  </a:cubicBezTo>
                  <a:cubicBezTo>
                    <a:pt x="1168" y="3041"/>
                    <a:pt x="968" y="4009"/>
                    <a:pt x="634" y="4943"/>
                  </a:cubicBezTo>
                  <a:cubicBezTo>
                    <a:pt x="467" y="5410"/>
                    <a:pt x="267" y="5943"/>
                    <a:pt x="67" y="6410"/>
                  </a:cubicBezTo>
                  <a:cubicBezTo>
                    <a:pt x="0" y="6544"/>
                    <a:pt x="67" y="6677"/>
                    <a:pt x="167" y="6744"/>
                  </a:cubicBezTo>
                  <a:cubicBezTo>
                    <a:pt x="189" y="6759"/>
                    <a:pt x="212" y="6766"/>
                    <a:pt x="236" y="6766"/>
                  </a:cubicBezTo>
                  <a:cubicBezTo>
                    <a:pt x="856" y="6766"/>
                    <a:pt x="2002" y="1888"/>
                    <a:pt x="2002" y="1374"/>
                  </a:cubicBezTo>
                  <a:cubicBezTo>
                    <a:pt x="2002" y="1040"/>
                    <a:pt x="2168" y="73"/>
                    <a:pt x="1701" y="6"/>
                  </a:cubicBezTo>
                  <a:cubicBezTo>
                    <a:pt x="1691" y="2"/>
                    <a:pt x="1680"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79;p42">
              <a:extLst>
                <a:ext uri="{FF2B5EF4-FFF2-40B4-BE49-F238E27FC236}">
                  <a16:creationId xmlns:a16="http://schemas.microsoft.com/office/drawing/2014/main" id="{2E5FA500-66A9-5A39-3DDA-22212F4993B9}"/>
                </a:ext>
              </a:extLst>
            </p:cNvPr>
            <p:cNvSpPr/>
            <p:nvPr/>
          </p:nvSpPr>
          <p:spPr>
            <a:xfrm>
              <a:off x="4594563" y="4482250"/>
              <a:ext cx="63200" cy="222225"/>
            </a:xfrm>
            <a:custGeom>
              <a:avLst/>
              <a:gdLst/>
              <a:ahLst/>
              <a:cxnLst/>
              <a:rect l="l" t="t" r="r" b="b"/>
              <a:pathLst>
                <a:path w="2528" h="8889" extrusionOk="0">
                  <a:moveTo>
                    <a:pt x="323" y="0"/>
                  </a:moveTo>
                  <a:cubicBezTo>
                    <a:pt x="125" y="0"/>
                    <a:pt x="0" y="278"/>
                    <a:pt x="193" y="443"/>
                  </a:cubicBezTo>
                  <a:cubicBezTo>
                    <a:pt x="1160" y="2244"/>
                    <a:pt x="1827" y="4246"/>
                    <a:pt x="1927" y="6314"/>
                  </a:cubicBezTo>
                  <a:cubicBezTo>
                    <a:pt x="1960" y="6914"/>
                    <a:pt x="1927" y="7548"/>
                    <a:pt x="1860" y="8148"/>
                  </a:cubicBezTo>
                  <a:cubicBezTo>
                    <a:pt x="1860" y="8382"/>
                    <a:pt x="1694" y="8815"/>
                    <a:pt x="2027" y="8882"/>
                  </a:cubicBezTo>
                  <a:cubicBezTo>
                    <a:pt x="2045" y="8887"/>
                    <a:pt x="2062" y="8889"/>
                    <a:pt x="2080" y="8889"/>
                  </a:cubicBezTo>
                  <a:cubicBezTo>
                    <a:pt x="2193" y="8889"/>
                    <a:pt x="2294" y="8798"/>
                    <a:pt x="2294" y="8682"/>
                  </a:cubicBezTo>
                  <a:cubicBezTo>
                    <a:pt x="2361" y="8248"/>
                    <a:pt x="2394" y="7781"/>
                    <a:pt x="2394" y="7348"/>
                  </a:cubicBezTo>
                  <a:cubicBezTo>
                    <a:pt x="2528" y="4879"/>
                    <a:pt x="1760" y="2111"/>
                    <a:pt x="459" y="43"/>
                  </a:cubicBezTo>
                  <a:cubicBezTo>
                    <a:pt x="412" y="13"/>
                    <a:pt x="366"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80;p42">
              <a:extLst>
                <a:ext uri="{FF2B5EF4-FFF2-40B4-BE49-F238E27FC236}">
                  <a16:creationId xmlns:a16="http://schemas.microsoft.com/office/drawing/2014/main" id="{B614BC55-8B71-C84F-5D1A-5C3357476E0E}"/>
                </a:ext>
              </a:extLst>
            </p:cNvPr>
            <p:cNvSpPr/>
            <p:nvPr/>
          </p:nvSpPr>
          <p:spPr>
            <a:xfrm>
              <a:off x="4499688" y="4488325"/>
              <a:ext cx="61350" cy="226900"/>
            </a:xfrm>
            <a:custGeom>
              <a:avLst/>
              <a:gdLst/>
              <a:ahLst/>
              <a:cxnLst/>
              <a:rect l="l" t="t" r="r" b="b"/>
              <a:pathLst>
                <a:path w="2454" h="9076" extrusionOk="0">
                  <a:moveTo>
                    <a:pt x="359" y="1"/>
                  </a:moveTo>
                  <a:cubicBezTo>
                    <a:pt x="108" y="1"/>
                    <a:pt x="1" y="409"/>
                    <a:pt x="318" y="467"/>
                  </a:cubicBezTo>
                  <a:cubicBezTo>
                    <a:pt x="1819" y="1968"/>
                    <a:pt x="1853" y="4470"/>
                    <a:pt x="1919" y="6438"/>
                  </a:cubicBezTo>
                  <a:cubicBezTo>
                    <a:pt x="1886" y="6971"/>
                    <a:pt x="1853" y="7472"/>
                    <a:pt x="1786" y="7972"/>
                  </a:cubicBezTo>
                  <a:cubicBezTo>
                    <a:pt x="1786" y="8272"/>
                    <a:pt x="1452" y="8973"/>
                    <a:pt x="1853" y="9073"/>
                  </a:cubicBezTo>
                  <a:cubicBezTo>
                    <a:pt x="1867" y="9075"/>
                    <a:pt x="1880" y="9075"/>
                    <a:pt x="1892" y="9075"/>
                  </a:cubicBezTo>
                  <a:cubicBezTo>
                    <a:pt x="2123" y="9075"/>
                    <a:pt x="2153" y="8796"/>
                    <a:pt x="2153" y="8606"/>
                  </a:cubicBezTo>
                  <a:cubicBezTo>
                    <a:pt x="2253" y="8105"/>
                    <a:pt x="2320" y="7605"/>
                    <a:pt x="2353" y="7105"/>
                  </a:cubicBezTo>
                  <a:cubicBezTo>
                    <a:pt x="2453" y="4937"/>
                    <a:pt x="2320" y="1434"/>
                    <a:pt x="485" y="33"/>
                  </a:cubicBezTo>
                  <a:cubicBezTo>
                    <a:pt x="440" y="11"/>
                    <a:pt x="3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81;p42">
              <a:extLst>
                <a:ext uri="{FF2B5EF4-FFF2-40B4-BE49-F238E27FC236}">
                  <a16:creationId xmlns:a16="http://schemas.microsoft.com/office/drawing/2014/main" id="{205AB758-07D2-8AB0-9F15-10FAEB1C5DF0}"/>
                </a:ext>
              </a:extLst>
            </p:cNvPr>
            <p:cNvSpPr/>
            <p:nvPr/>
          </p:nvSpPr>
          <p:spPr>
            <a:xfrm>
              <a:off x="4395088" y="4523250"/>
              <a:ext cx="86425" cy="216275"/>
            </a:xfrm>
            <a:custGeom>
              <a:avLst/>
              <a:gdLst/>
              <a:ahLst/>
              <a:cxnLst/>
              <a:rect l="l" t="t" r="r" b="b"/>
              <a:pathLst>
                <a:path w="3457" h="8651" extrusionOk="0">
                  <a:moveTo>
                    <a:pt x="415" y="1"/>
                  </a:moveTo>
                  <a:cubicBezTo>
                    <a:pt x="102" y="1"/>
                    <a:pt x="0" y="505"/>
                    <a:pt x="399" y="505"/>
                  </a:cubicBezTo>
                  <a:cubicBezTo>
                    <a:pt x="410" y="505"/>
                    <a:pt x="421" y="505"/>
                    <a:pt x="433" y="504"/>
                  </a:cubicBezTo>
                  <a:cubicBezTo>
                    <a:pt x="2634" y="1872"/>
                    <a:pt x="2901" y="4540"/>
                    <a:pt x="2868" y="6875"/>
                  </a:cubicBezTo>
                  <a:cubicBezTo>
                    <a:pt x="2868" y="7242"/>
                    <a:pt x="2868" y="7609"/>
                    <a:pt x="2834" y="7976"/>
                  </a:cubicBezTo>
                  <a:cubicBezTo>
                    <a:pt x="2834" y="8176"/>
                    <a:pt x="2634" y="8610"/>
                    <a:pt x="2968" y="8643"/>
                  </a:cubicBezTo>
                  <a:cubicBezTo>
                    <a:pt x="2986" y="8648"/>
                    <a:pt x="3004" y="8650"/>
                    <a:pt x="3021" y="8650"/>
                  </a:cubicBezTo>
                  <a:cubicBezTo>
                    <a:pt x="3456" y="8650"/>
                    <a:pt x="3303" y="7030"/>
                    <a:pt x="3335" y="6708"/>
                  </a:cubicBezTo>
                  <a:cubicBezTo>
                    <a:pt x="3301" y="4907"/>
                    <a:pt x="3235" y="2972"/>
                    <a:pt x="2134" y="1471"/>
                  </a:cubicBezTo>
                  <a:cubicBezTo>
                    <a:pt x="1700" y="904"/>
                    <a:pt x="1200" y="337"/>
                    <a:pt x="566" y="37"/>
                  </a:cubicBezTo>
                  <a:cubicBezTo>
                    <a:pt x="512" y="12"/>
                    <a:pt x="461" y="1"/>
                    <a:pt x="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82;p42">
              <a:extLst>
                <a:ext uri="{FF2B5EF4-FFF2-40B4-BE49-F238E27FC236}">
                  <a16:creationId xmlns:a16="http://schemas.microsoft.com/office/drawing/2014/main" id="{B1179213-8395-8BFF-DE4E-E906818FC8B5}"/>
                </a:ext>
              </a:extLst>
            </p:cNvPr>
            <p:cNvSpPr/>
            <p:nvPr/>
          </p:nvSpPr>
          <p:spPr>
            <a:xfrm>
              <a:off x="4302738" y="4572425"/>
              <a:ext cx="94850" cy="194425"/>
            </a:xfrm>
            <a:custGeom>
              <a:avLst/>
              <a:gdLst/>
              <a:ahLst/>
              <a:cxnLst/>
              <a:rect l="l" t="t" r="r" b="b"/>
              <a:pathLst>
                <a:path w="3794" h="7777" extrusionOk="0">
                  <a:moveTo>
                    <a:pt x="525" y="1"/>
                  </a:moveTo>
                  <a:cubicBezTo>
                    <a:pt x="480" y="1"/>
                    <a:pt x="436" y="2"/>
                    <a:pt x="391" y="5"/>
                  </a:cubicBezTo>
                  <a:cubicBezTo>
                    <a:pt x="0" y="5"/>
                    <a:pt x="69" y="491"/>
                    <a:pt x="379" y="491"/>
                  </a:cubicBezTo>
                  <a:cubicBezTo>
                    <a:pt x="413" y="491"/>
                    <a:pt x="451" y="485"/>
                    <a:pt x="491" y="472"/>
                  </a:cubicBezTo>
                  <a:cubicBezTo>
                    <a:pt x="2592" y="572"/>
                    <a:pt x="3293" y="3007"/>
                    <a:pt x="3293" y="4775"/>
                  </a:cubicBezTo>
                  <a:cubicBezTo>
                    <a:pt x="3326" y="5442"/>
                    <a:pt x="3293" y="6142"/>
                    <a:pt x="3226" y="6810"/>
                  </a:cubicBezTo>
                  <a:cubicBezTo>
                    <a:pt x="3259" y="7076"/>
                    <a:pt x="2959" y="7677"/>
                    <a:pt x="3359" y="7777"/>
                  </a:cubicBezTo>
                  <a:cubicBezTo>
                    <a:pt x="3493" y="7777"/>
                    <a:pt x="3593" y="7710"/>
                    <a:pt x="3626" y="7577"/>
                  </a:cubicBezTo>
                  <a:cubicBezTo>
                    <a:pt x="3726" y="6910"/>
                    <a:pt x="3760" y="6243"/>
                    <a:pt x="3793" y="5609"/>
                  </a:cubicBezTo>
                  <a:cubicBezTo>
                    <a:pt x="3793" y="4241"/>
                    <a:pt x="3726" y="2807"/>
                    <a:pt x="3026" y="1606"/>
                  </a:cubicBezTo>
                  <a:cubicBezTo>
                    <a:pt x="2514" y="742"/>
                    <a:pt x="1572" y="1"/>
                    <a:pt x="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765;p42">
            <a:extLst>
              <a:ext uri="{FF2B5EF4-FFF2-40B4-BE49-F238E27FC236}">
                <a16:creationId xmlns:a16="http://schemas.microsoft.com/office/drawing/2014/main" id="{0EE0EE50-8902-0778-D401-9F8DF0E273E2}"/>
              </a:ext>
            </a:extLst>
          </p:cNvPr>
          <p:cNvSpPr txBox="1">
            <a:spLocks/>
          </p:cNvSpPr>
          <p:nvPr/>
        </p:nvSpPr>
        <p:spPr>
          <a:xfrm>
            <a:off x="501689" y="1196925"/>
            <a:ext cx="7679785" cy="33873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9pPr>
          </a:lstStyle>
          <a:p>
            <a:pPr marL="0" marR="0" lvl="0" indent="0">
              <a:lnSpc>
                <a:spcPct val="116000"/>
              </a:lnSpc>
              <a:spcAft>
                <a:spcPts val="800"/>
              </a:spcAft>
            </a:pP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bài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lập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lịch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đòi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hỏi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sắp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xếp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thứ</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máy</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móc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lực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sao</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tối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ưu</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tiêu</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chí</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hoàn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chi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phí</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just">
              <a:lnSpc>
                <a:spcPct val="116000"/>
              </a:lnSpc>
              <a:spcAft>
                <a:spcPts val="800"/>
              </a:spcAft>
            </a:pP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ACO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quyết</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6000"/>
              </a:lnSpc>
              <a:spcAft>
                <a:spcPts val="800"/>
              </a:spcAft>
              <a:buFont typeface="Arial" panose="020B0604020202020204" pitchFamily="34" charset="0"/>
              <a:buChar char="•"/>
            </a:pP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Mỗi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coi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nút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thứ</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sắp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xếp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dựa</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pheromone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tin heuristic.</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6000"/>
              </a:lnSpc>
              <a:spcAft>
                <a:spcPts val="800"/>
              </a:spcAft>
              <a:buFont typeface="Arial" panose="020B0604020202020204" pitchFamily="34" charset="0"/>
              <a:buChar char="•"/>
            </a:pP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Phản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hồi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cực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tốt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cải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thiện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thứ</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sắp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xếp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qua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vòng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lặp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7" name="Google Shape;764;p42">
            <a:extLst>
              <a:ext uri="{FF2B5EF4-FFF2-40B4-BE49-F238E27FC236}">
                <a16:creationId xmlns:a16="http://schemas.microsoft.com/office/drawing/2014/main" id="{E97A4FAF-0DB1-22F9-A56B-6C983141677A}"/>
              </a:ext>
            </a:extLst>
          </p:cNvPr>
          <p:cNvSpPr txBox="1">
            <a:spLocks/>
          </p:cNvSpPr>
          <p:nvPr/>
        </p:nvSpPr>
        <p:spPr>
          <a:xfrm>
            <a:off x="535410" y="754452"/>
            <a:ext cx="2068095" cy="6807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1pPr>
            <a:lvl2pPr marR="0" lvl="1"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2pPr>
            <a:lvl3pPr marR="0" lvl="2"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3pPr>
            <a:lvl4pPr marR="0" lvl="3"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4pPr>
            <a:lvl5pPr marR="0" lvl="4"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5pPr>
            <a:lvl6pPr marR="0" lvl="5"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6pPr>
            <a:lvl7pPr marR="0" lvl="6"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7pPr>
            <a:lvl8pPr marR="0" lvl="7"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8pPr>
            <a:lvl9pPr marR="0" lvl="8"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9pPr>
          </a:lstStyle>
          <a:p>
            <a:pPr>
              <a:lnSpc>
                <a:spcPct val="116000"/>
              </a:lnSpc>
              <a:spcBef>
                <a:spcPts val="1595"/>
              </a:spcBef>
              <a:spcAft>
                <a:spcPts val="1595"/>
              </a:spcAft>
            </a:pPr>
            <a:r>
              <a:rPr lang="en-US" sz="1800" b="1" dirty="0" err="1">
                <a:effectLst/>
                <a:latin typeface="Times New Roman" panose="02020603050405020304" pitchFamily="18" charset="0"/>
                <a:ea typeface="Times New Roman" panose="02020603050405020304" pitchFamily="18" charset="0"/>
              </a:rPr>
              <a:t>Bài</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toán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lập</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lịch</a:t>
            </a:r>
            <a:endParaRPr lang="en-US" sz="1800" kern="1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1518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4">
          <a:extLst>
            <a:ext uri="{FF2B5EF4-FFF2-40B4-BE49-F238E27FC236}">
              <a16:creationId xmlns:a16="http://schemas.microsoft.com/office/drawing/2014/main" id="{F871B7A1-580D-C933-BD61-77E7F703C150}"/>
            </a:ext>
          </a:extLst>
        </p:cNvPr>
        <p:cNvGrpSpPr/>
        <p:nvPr/>
      </p:nvGrpSpPr>
      <p:grpSpPr>
        <a:xfrm>
          <a:off x="0" y="0"/>
          <a:ext cx="0" cy="0"/>
          <a:chOff x="0" y="0"/>
          <a:chExt cx="0" cy="0"/>
        </a:xfrm>
      </p:grpSpPr>
      <p:sp>
        <p:nvSpPr>
          <p:cNvPr id="8" name="Google Shape;764;p42">
            <a:extLst>
              <a:ext uri="{FF2B5EF4-FFF2-40B4-BE49-F238E27FC236}">
                <a16:creationId xmlns:a16="http://schemas.microsoft.com/office/drawing/2014/main" id="{7865CCB8-5940-38FC-9AEB-241572DB3FEA}"/>
              </a:ext>
            </a:extLst>
          </p:cNvPr>
          <p:cNvSpPr txBox="1">
            <a:spLocks noGrp="1"/>
          </p:cNvSpPr>
          <p:nvPr>
            <p:ph type="title"/>
          </p:nvPr>
        </p:nvSpPr>
        <p:spPr>
          <a:xfrm>
            <a:off x="535410" y="260737"/>
            <a:ext cx="6809569" cy="987431"/>
          </a:xfrm>
          <a:prstGeom prst="rect">
            <a:avLst/>
          </a:prstGeom>
        </p:spPr>
        <p:txBody>
          <a:bodyPr spcFirstLastPara="1" wrap="square" lIns="91425" tIns="91425" rIns="91425" bIns="91425" anchor="b" anchorCtr="0">
            <a:noAutofit/>
          </a:bodyPr>
          <a:lstStyle/>
          <a:p>
            <a:pPr>
              <a:lnSpc>
                <a:spcPct val="116000"/>
              </a:lnSpc>
              <a:spcBef>
                <a:spcPts val="1595"/>
              </a:spcBef>
              <a:spcAft>
                <a:spcPts val="1595"/>
              </a:spcAft>
            </a:pP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III.</a:t>
            </a:r>
            <a:r>
              <a:rPr lang="en-US" sz="1800" b="1" dirty="0">
                <a:effectLst/>
                <a:latin typeface="Times New Roman" panose="02020603050405020304" pitchFamily="18" charset="0"/>
                <a:ea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ACO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bài</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tối</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ưu</a:t>
            </a:r>
            <a:b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10" name="Google Shape;767;p42">
            <a:extLst>
              <a:ext uri="{FF2B5EF4-FFF2-40B4-BE49-F238E27FC236}">
                <a16:creationId xmlns:a16="http://schemas.microsoft.com/office/drawing/2014/main" id="{A20E1CB7-E629-0464-4DB4-95EDE46D9CDB}"/>
              </a:ext>
            </a:extLst>
          </p:cNvPr>
          <p:cNvGrpSpPr/>
          <p:nvPr/>
        </p:nvGrpSpPr>
        <p:grpSpPr>
          <a:xfrm rot="-1537630">
            <a:off x="3445360" y="4086723"/>
            <a:ext cx="482110" cy="168495"/>
            <a:chOff x="5507225" y="4555775"/>
            <a:chExt cx="482125" cy="168500"/>
          </a:xfrm>
        </p:grpSpPr>
        <p:sp>
          <p:nvSpPr>
            <p:cNvPr id="11" name="Google Shape;768;p42">
              <a:extLst>
                <a:ext uri="{FF2B5EF4-FFF2-40B4-BE49-F238E27FC236}">
                  <a16:creationId xmlns:a16="http://schemas.microsoft.com/office/drawing/2014/main" id="{03D87A28-A5FF-371D-714D-580D85474590}"/>
                </a:ext>
              </a:extLst>
            </p:cNvPr>
            <p:cNvSpPr/>
            <p:nvPr/>
          </p:nvSpPr>
          <p:spPr>
            <a:xfrm>
              <a:off x="5507225" y="4555775"/>
              <a:ext cx="139600" cy="96625"/>
            </a:xfrm>
            <a:custGeom>
              <a:avLst/>
              <a:gdLst/>
              <a:ahLst/>
              <a:cxnLst/>
              <a:rect l="l" t="t" r="r" b="b"/>
              <a:pathLst>
                <a:path w="5584" h="3865" extrusionOk="0">
                  <a:moveTo>
                    <a:pt x="2655" y="1"/>
                  </a:moveTo>
                  <a:cubicBezTo>
                    <a:pt x="0" y="1"/>
                    <a:pt x="1868" y="3865"/>
                    <a:pt x="3582" y="3865"/>
                  </a:cubicBezTo>
                  <a:cubicBezTo>
                    <a:pt x="3913" y="3865"/>
                    <a:pt x="4238" y="3721"/>
                    <a:pt x="4524" y="3377"/>
                  </a:cubicBezTo>
                  <a:cubicBezTo>
                    <a:pt x="5583" y="2119"/>
                    <a:pt x="4311" y="7"/>
                    <a:pt x="2890" y="7"/>
                  </a:cubicBezTo>
                  <a:cubicBezTo>
                    <a:pt x="2878" y="7"/>
                    <a:pt x="2867" y="7"/>
                    <a:pt x="2856" y="7"/>
                  </a:cubicBezTo>
                  <a:cubicBezTo>
                    <a:pt x="2787" y="3"/>
                    <a:pt x="2720" y="1"/>
                    <a:pt x="2655"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69;p42">
              <a:extLst>
                <a:ext uri="{FF2B5EF4-FFF2-40B4-BE49-F238E27FC236}">
                  <a16:creationId xmlns:a16="http://schemas.microsoft.com/office/drawing/2014/main" id="{1692A212-9BED-C44A-117E-3ECB86CB10E2}"/>
                </a:ext>
              </a:extLst>
            </p:cNvPr>
            <p:cNvSpPr/>
            <p:nvPr/>
          </p:nvSpPr>
          <p:spPr>
            <a:xfrm>
              <a:off x="5876600" y="4611925"/>
              <a:ext cx="112750" cy="112350"/>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770;p42">
            <a:extLst>
              <a:ext uri="{FF2B5EF4-FFF2-40B4-BE49-F238E27FC236}">
                <a16:creationId xmlns:a16="http://schemas.microsoft.com/office/drawing/2014/main" id="{23E3EF76-45FB-A5BA-4478-DD3E912C63F5}"/>
              </a:ext>
            </a:extLst>
          </p:cNvPr>
          <p:cNvGrpSpPr/>
          <p:nvPr/>
        </p:nvGrpSpPr>
        <p:grpSpPr>
          <a:xfrm>
            <a:off x="4758563" y="4002864"/>
            <a:ext cx="841230" cy="336233"/>
            <a:chOff x="4158213" y="4470900"/>
            <a:chExt cx="827575" cy="330775"/>
          </a:xfrm>
        </p:grpSpPr>
        <p:sp>
          <p:nvSpPr>
            <p:cNvPr id="14" name="Google Shape;771;p42">
              <a:extLst>
                <a:ext uri="{FF2B5EF4-FFF2-40B4-BE49-F238E27FC236}">
                  <a16:creationId xmlns:a16="http://schemas.microsoft.com/office/drawing/2014/main" id="{21ECCE67-D2CF-1037-ECBB-81AF91958043}"/>
                </a:ext>
              </a:extLst>
            </p:cNvPr>
            <p:cNvSpPr/>
            <p:nvPr/>
          </p:nvSpPr>
          <p:spPr>
            <a:xfrm>
              <a:off x="4158213" y="4470900"/>
              <a:ext cx="827575" cy="330775"/>
            </a:xfrm>
            <a:custGeom>
              <a:avLst/>
              <a:gdLst/>
              <a:ahLst/>
              <a:cxnLst/>
              <a:rect l="l" t="t" r="r" b="b"/>
              <a:pathLst>
                <a:path w="33103" h="13231" extrusionOk="0">
                  <a:moveTo>
                    <a:pt x="18308" y="3165"/>
                  </a:moveTo>
                  <a:cubicBezTo>
                    <a:pt x="18504" y="3165"/>
                    <a:pt x="18726" y="3265"/>
                    <a:pt x="18914" y="3265"/>
                  </a:cubicBezTo>
                  <a:cubicBezTo>
                    <a:pt x="19414" y="3299"/>
                    <a:pt x="19881" y="3365"/>
                    <a:pt x="20382" y="3465"/>
                  </a:cubicBezTo>
                  <a:cubicBezTo>
                    <a:pt x="21583" y="3699"/>
                    <a:pt x="22817" y="3932"/>
                    <a:pt x="23851" y="4633"/>
                  </a:cubicBezTo>
                  <a:cubicBezTo>
                    <a:pt x="24685" y="5133"/>
                    <a:pt x="24752" y="6401"/>
                    <a:pt x="24118" y="7068"/>
                  </a:cubicBezTo>
                  <a:cubicBezTo>
                    <a:pt x="22850" y="8102"/>
                    <a:pt x="21049" y="8169"/>
                    <a:pt x="19448" y="8169"/>
                  </a:cubicBezTo>
                  <a:cubicBezTo>
                    <a:pt x="17480" y="8035"/>
                    <a:pt x="14077" y="8069"/>
                    <a:pt x="13043" y="6034"/>
                  </a:cubicBezTo>
                  <a:cubicBezTo>
                    <a:pt x="12876" y="4032"/>
                    <a:pt x="16546" y="3299"/>
                    <a:pt x="18080" y="3232"/>
                  </a:cubicBezTo>
                  <a:cubicBezTo>
                    <a:pt x="18149" y="3183"/>
                    <a:pt x="18226" y="3165"/>
                    <a:pt x="18308" y="3165"/>
                  </a:cubicBezTo>
                  <a:close/>
                  <a:moveTo>
                    <a:pt x="20216" y="0"/>
                  </a:moveTo>
                  <a:cubicBezTo>
                    <a:pt x="19434" y="0"/>
                    <a:pt x="18674" y="235"/>
                    <a:pt x="17913" y="597"/>
                  </a:cubicBezTo>
                  <a:cubicBezTo>
                    <a:pt x="17395" y="207"/>
                    <a:pt x="16814" y="43"/>
                    <a:pt x="16227" y="43"/>
                  </a:cubicBezTo>
                  <a:cubicBezTo>
                    <a:pt x="15455" y="43"/>
                    <a:pt x="14674" y="328"/>
                    <a:pt x="14011" y="763"/>
                  </a:cubicBezTo>
                  <a:cubicBezTo>
                    <a:pt x="13777" y="697"/>
                    <a:pt x="13510" y="630"/>
                    <a:pt x="13277" y="563"/>
                  </a:cubicBezTo>
                  <a:cubicBezTo>
                    <a:pt x="13025" y="490"/>
                    <a:pt x="12768" y="455"/>
                    <a:pt x="12513" y="455"/>
                  </a:cubicBezTo>
                  <a:cubicBezTo>
                    <a:pt x="11717" y="455"/>
                    <a:pt x="10938" y="799"/>
                    <a:pt x="10408" y="1431"/>
                  </a:cubicBezTo>
                  <a:cubicBezTo>
                    <a:pt x="10341" y="1531"/>
                    <a:pt x="10108" y="1764"/>
                    <a:pt x="9808" y="2098"/>
                  </a:cubicBezTo>
                  <a:cubicBezTo>
                    <a:pt x="9566" y="2050"/>
                    <a:pt x="9329" y="2027"/>
                    <a:pt x="9098" y="2027"/>
                  </a:cubicBezTo>
                  <a:cubicBezTo>
                    <a:pt x="7701" y="2027"/>
                    <a:pt x="6511" y="2873"/>
                    <a:pt x="5738" y="4333"/>
                  </a:cubicBezTo>
                  <a:cubicBezTo>
                    <a:pt x="1902" y="6067"/>
                    <a:pt x="1" y="12538"/>
                    <a:pt x="5571" y="13206"/>
                  </a:cubicBezTo>
                  <a:cubicBezTo>
                    <a:pt x="5732" y="13222"/>
                    <a:pt x="5893" y="13231"/>
                    <a:pt x="6053" y="13231"/>
                  </a:cubicBezTo>
                  <a:cubicBezTo>
                    <a:pt x="7162" y="13231"/>
                    <a:pt x="8254" y="12833"/>
                    <a:pt x="9040" y="12105"/>
                  </a:cubicBezTo>
                  <a:cubicBezTo>
                    <a:pt x="9307" y="12205"/>
                    <a:pt x="9641" y="12238"/>
                    <a:pt x="9774" y="12272"/>
                  </a:cubicBezTo>
                  <a:cubicBezTo>
                    <a:pt x="9878" y="12292"/>
                    <a:pt x="9981" y="12302"/>
                    <a:pt x="10084" y="12302"/>
                  </a:cubicBezTo>
                  <a:cubicBezTo>
                    <a:pt x="10646" y="12302"/>
                    <a:pt x="11196" y="12020"/>
                    <a:pt x="11676" y="11738"/>
                  </a:cubicBezTo>
                  <a:cubicBezTo>
                    <a:pt x="11909" y="11538"/>
                    <a:pt x="12510" y="11304"/>
                    <a:pt x="12343" y="10971"/>
                  </a:cubicBezTo>
                  <a:lnTo>
                    <a:pt x="12343" y="10971"/>
                  </a:lnTo>
                  <a:cubicBezTo>
                    <a:pt x="12510" y="11004"/>
                    <a:pt x="12710" y="11037"/>
                    <a:pt x="12876" y="11071"/>
                  </a:cubicBezTo>
                  <a:cubicBezTo>
                    <a:pt x="12989" y="11082"/>
                    <a:pt x="13103" y="11088"/>
                    <a:pt x="13217" y="11088"/>
                  </a:cubicBezTo>
                  <a:cubicBezTo>
                    <a:pt x="14081" y="11088"/>
                    <a:pt x="14963" y="10756"/>
                    <a:pt x="15612" y="10137"/>
                  </a:cubicBezTo>
                  <a:cubicBezTo>
                    <a:pt x="15979" y="10370"/>
                    <a:pt x="16446" y="10504"/>
                    <a:pt x="16879" y="10537"/>
                  </a:cubicBezTo>
                  <a:cubicBezTo>
                    <a:pt x="16950" y="10542"/>
                    <a:pt x="17020" y="10545"/>
                    <a:pt x="17090" y="10545"/>
                  </a:cubicBezTo>
                  <a:cubicBezTo>
                    <a:pt x="17919" y="10545"/>
                    <a:pt x="18730" y="10187"/>
                    <a:pt x="19314" y="9603"/>
                  </a:cubicBezTo>
                  <a:cubicBezTo>
                    <a:pt x="19948" y="10170"/>
                    <a:pt x="20749" y="10570"/>
                    <a:pt x="21583" y="10704"/>
                  </a:cubicBezTo>
                  <a:cubicBezTo>
                    <a:pt x="21656" y="10712"/>
                    <a:pt x="21729" y="10715"/>
                    <a:pt x="21801" y="10715"/>
                  </a:cubicBezTo>
                  <a:cubicBezTo>
                    <a:pt x="22354" y="10715"/>
                    <a:pt x="22875" y="10498"/>
                    <a:pt x="23317" y="10203"/>
                  </a:cubicBezTo>
                  <a:cubicBezTo>
                    <a:pt x="23651" y="10737"/>
                    <a:pt x="24118" y="11204"/>
                    <a:pt x="24685" y="11404"/>
                  </a:cubicBezTo>
                  <a:cubicBezTo>
                    <a:pt x="24837" y="11455"/>
                    <a:pt x="25010" y="11478"/>
                    <a:pt x="25194" y="11478"/>
                  </a:cubicBezTo>
                  <a:cubicBezTo>
                    <a:pt x="25618" y="11478"/>
                    <a:pt x="26101" y="11357"/>
                    <a:pt x="26520" y="11171"/>
                  </a:cubicBezTo>
                  <a:cubicBezTo>
                    <a:pt x="27020" y="11705"/>
                    <a:pt x="27754" y="12105"/>
                    <a:pt x="28454" y="12138"/>
                  </a:cubicBezTo>
                  <a:cubicBezTo>
                    <a:pt x="28483" y="12144"/>
                    <a:pt x="28516" y="12147"/>
                    <a:pt x="28554" y="12147"/>
                  </a:cubicBezTo>
                  <a:cubicBezTo>
                    <a:pt x="28737" y="12147"/>
                    <a:pt x="29023" y="12082"/>
                    <a:pt x="29355" y="11971"/>
                  </a:cubicBezTo>
                  <a:cubicBezTo>
                    <a:pt x="29722" y="12238"/>
                    <a:pt x="30189" y="12438"/>
                    <a:pt x="30656" y="12538"/>
                  </a:cubicBezTo>
                  <a:cubicBezTo>
                    <a:pt x="30834" y="12575"/>
                    <a:pt x="31000" y="12592"/>
                    <a:pt x="31153" y="12592"/>
                  </a:cubicBezTo>
                  <a:cubicBezTo>
                    <a:pt x="33094" y="12592"/>
                    <a:pt x="33102" y="9817"/>
                    <a:pt x="32824" y="8302"/>
                  </a:cubicBezTo>
                  <a:cubicBezTo>
                    <a:pt x="32591" y="7001"/>
                    <a:pt x="31690" y="5934"/>
                    <a:pt x="30623" y="5167"/>
                  </a:cubicBezTo>
                  <a:cubicBezTo>
                    <a:pt x="30556" y="5100"/>
                    <a:pt x="30456" y="5033"/>
                    <a:pt x="30322" y="4933"/>
                  </a:cubicBezTo>
                  <a:cubicBezTo>
                    <a:pt x="30289" y="4866"/>
                    <a:pt x="30256" y="4833"/>
                    <a:pt x="30222" y="4800"/>
                  </a:cubicBezTo>
                  <a:cubicBezTo>
                    <a:pt x="29655" y="3799"/>
                    <a:pt x="28788" y="3299"/>
                    <a:pt x="27720" y="3198"/>
                  </a:cubicBezTo>
                  <a:cubicBezTo>
                    <a:pt x="26937" y="1842"/>
                    <a:pt x="25200" y="1140"/>
                    <a:pt x="23568" y="1140"/>
                  </a:cubicBezTo>
                  <a:cubicBezTo>
                    <a:pt x="23394" y="1140"/>
                    <a:pt x="23221" y="1148"/>
                    <a:pt x="23050" y="1164"/>
                  </a:cubicBezTo>
                  <a:cubicBezTo>
                    <a:pt x="22817" y="930"/>
                    <a:pt x="22550" y="697"/>
                    <a:pt x="22250" y="563"/>
                  </a:cubicBezTo>
                  <a:cubicBezTo>
                    <a:pt x="21548" y="167"/>
                    <a:pt x="20874" y="0"/>
                    <a:pt x="20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72;p42">
              <a:extLst>
                <a:ext uri="{FF2B5EF4-FFF2-40B4-BE49-F238E27FC236}">
                  <a16:creationId xmlns:a16="http://schemas.microsoft.com/office/drawing/2014/main" id="{482537E1-75D5-488D-4E5A-3ED72D595D69}"/>
                </a:ext>
              </a:extLst>
            </p:cNvPr>
            <p:cNvSpPr/>
            <p:nvPr/>
          </p:nvSpPr>
          <p:spPr>
            <a:xfrm>
              <a:off x="4480113" y="4550025"/>
              <a:ext cx="296900" cy="125100"/>
            </a:xfrm>
            <a:custGeom>
              <a:avLst/>
              <a:gdLst/>
              <a:ahLst/>
              <a:cxnLst/>
              <a:rect l="l" t="t" r="r" b="b"/>
              <a:pathLst>
                <a:path w="11876" h="5004" extrusionOk="0">
                  <a:moveTo>
                    <a:pt x="5432" y="0"/>
                  </a:moveTo>
                  <a:cubicBezTo>
                    <a:pt x="5350" y="0"/>
                    <a:pt x="5273" y="18"/>
                    <a:pt x="5204" y="67"/>
                  </a:cubicBezTo>
                  <a:cubicBezTo>
                    <a:pt x="3670" y="134"/>
                    <a:pt x="0" y="867"/>
                    <a:pt x="167" y="2869"/>
                  </a:cubicBezTo>
                  <a:cubicBezTo>
                    <a:pt x="1201" y="4904"/>
                    <a:pt x="4604" y="4870"/>
                    <a:pt x="6572" y="5004"/>
                  </a:cubicBezTo>
                  <a:cubicBezTo>
                    <a:pt x="8173" y="5004"/>
                    <a:pt x="9974" y="4937"/>
                    <a:pt x="11242" y="3903"/>
                  </a:cubicBezTo>
                  <a:cubicBezTo>
                    <a:pt x="11876" y="3236"/>
                    <a:pt x="11809" y="1968"/>
                    <a:pt x="10975" y="1501"/>
                  </a:cubicBezTo>
                  <a:cubicBezTo>
                    <a:pt x="9941" y="767"/>
                    <a:pt x="8707" y="534"/>
                    <a:pt x="7506" y="300"/>
                  </a:cubicBezTo>
                  <a:cubicBezTo>
                    <a:pt x="7005" y="200"/>
                    <a:pt x="6538" y="134"/>
                    <a:pt x="6038" y="100"/>
                  </a:cubicBezTo>
                  <a:cubicBezTo>
                    <a:pt x="5850" y="100"/>
                    <a:pt x="5628" y="0"/>
                    <a:pt x="5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73;p42">
              <a:extLst>
                <a:ext uri="{FF2B5EF4-FFF2-40B4-BE49-F238E27FC236}">
                  <a16:creationId xmlns:a16="http://schemas.microsoft.com/office/drawing/2014/main" id="{D01BF9D9-F051-3E98-DD62-D6C7E18DF3A5}"/>
                </a:ext>
              </a:extLst>
            </p:cNvPr>
            <p:cNvSpPr/>
            <p:nvPr/>
          </p:nvSpPr>
          <p:spPr>
            <a:xfrm>
              <a:off x="4239938" y="4651750"/>
              <a:ext cx="101775" cy="105950"/>
            </a:xfrm>
            <a:custGeom>
              <a:avLst/>
              <a:gdLst/>
              <a:ahLst/>
              <a:cxnLst/>
              <a:rect l="l" t="t" r="r" b="b"/>
              <a:pathLst>
                <a:path w="4071" h="4238" extrusionOk="0">
                  <a:moveTo>
                    <a:pt x="2602" y="1"/>
                  </a:moveTo>
                  <a:cubicBezTo>
                    <a:pt x="1168" y="1"/>
                    <a:pt x="1" y="1168"/>
                    <a:pt x="1" y="2603"/>
                  </a:cubicBezTo>
                  <a:cubicBezTo>
                    <a:pt x="1" y="3103"/>
                    <a:pt x="167" y="3603"/>
                    <a:pt x="434" y="4004"/>
                  </a:cubicBezTo>
                  <a:cubicBezTo>
                    <a:pt x="734" y="4137"/>
                    <a:pt x="1101" y="4237"/>
                    <a:pt x="1502" y="4237"/>
                  </a:cubicBezTo>
                  <a:cubicBezTo>
                    <a:pt x="2903" y="4237"/>
                    <a:pt x="4070" y="3070"/>
                    <a:pt x="4070" y="1635"/>
                  </a:cubicBezTo>
                  <a:cubicBezTo>
                    <a:pt x="4070" y="1135"/>
                    <a:pt x="3937" y="634"/>
                    <a:pt x="3670" y="234"/>
                  </a:cubicBezTo>
                  <a:cubicBezTo>
                    <a:pt x="3336" y="101"/>
                    <a:pt x="2969" y="1"/>
                    <a:pt x="2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74;p42">
              <a:extLst>
                <a:ext uri="{FF2B5EF4-FFF2-40B4-BE49-F238E27FC236}">
                  <a16:creationId xmlns:a16="http://schemas.microsoft.com/office/drawing/2014/main" id="{F278837D-BAD4-32F9-A9EF-494FFD6A1633}"/>
                </a:ext>
              </a:extLst>
            </p:cNvPr>
            <p:cNvSpPr/>
            <p:nvPr/>
          </p:nvSpPr>
          <p:spPr>
            <a:xfrm>
              <a:off x="4184063" y="4629250"/>
              <a:ext cx="185150" cy="151800"/>
            </a:xfrm>
            <a:custGeom>
              <a:avLst/>
              <a:gdLst/>
              <a:ahLst/>
              <a:cxnLst/>
              <a:rect l="l" t="t" r="r" b="b"/>
              <a:pathLst>
                <a:path w="7406" h="6072" extrusionOk="0">
                  <a:moveTo>
                    <a:pt x="2603" y="0"/>
                  </a:moveTo>
                  <a:cubicBezTo>
                    <a:pt x="2736" y="334"/>
                    <a:pt x="2803" y="667"/>
                    <a:pt x="2803" y="1034"/>
                  </a:cubicBezTo>
                  <a:cubicBezTo>
                    <a:pt x="2803" y="2468"/>
                    <a:pt x="1635" y="3603"/>
                    <a:pt x="201" y="3603"/>
                  </a:cubicBezTo>
                  <a:lnTo>
                    <a:pt x="1" y="3603"/>
                  </a:lnTo>
                  <a:cubicBezTo>
                    <a:pt x="401" y="4537"/>
                    <a:pt x="1302" y="5170"/>
                    <a:pt x="2369" y="5170"/>
                  </a:cubicBezTo>
                  <a:cubicBezTo>
                    <a:pt x="2536" y="5170"/>
                    <a:pt x="2669" y="5170"/>
                    <a:pt x="2836" y="5137"/>
                  </a:cubicBezTo>
                  <a:cubicBezTo>
                    <a:pt x="3303" y="5704"/>
                    <a:pt x="4037" y="6071"/>
                    <a:pt x="4837" y="6071"/>
                  </a:cubicBezTo>
                  <a:cubicBezTo>
                    <a:pt x="6272" y="6071"/>
                    <a:pt x="7406" y="4904"/>
                    <a:pt x="7406" y="3503"/>
                  </a:cubicBezTo>
                  <a:cubicBezTo>
                    <a:pt x="7406" y="2435"/>
                    <a:pt x="6806" y="1534"/>
                    <a:pt x="5905" y="1134"/>
                  </a:cubicBezTo>
                  <a:lnTo>
                    <a:pt x="5905" y="1134"/>
                  </a:lnTo>
                  <a:cubicBezTo>
                    <a:pt x="6172" y="1534"/>
                    <a:pt x="6305" y="2035"/>
                    <a:pt x="6305" y="2535"/>
                  </a:cubicBezTo>
                  <a:cubicBezTo>
                    <a:pt x="6305" y="3970"/>
                    <a:pt x="5138" y="5137"/>
                    <a:pt x="3737" y="5137"/>
                  </a:cubicBezTo>
                  <a:lnTo>
                    <a:pt x="3637" y="5137"/>
                  </a:lnTo>
                  <a:cubicBezTo>
                    <a:pt x="3637" y="5137"/>
                    <a:pt x="3603" y="5104"/>
                    <a:pt x="3570" y="5104"/>
                  </a:cubicBezTo>
                  <a:lnTo>
                    <a:pt x="3303" y="5104"/>
                  </a:lnTo>
                  <a:lnTo>
                    <a:pt x="3270" y="5070"/>
                  </a:lnTo>
                  <a:lnTo>
                    <a:pt x="3136" y="5070"/>
                  </a:lnTo>
                  <a:cubicBezTo>
                    <a:pt x="3103" y="5037"/>
                    <a:pt x="3103" y="5037"/>
                    <a:pt x="3070" y="5037"/>
                  </a:cubicBezTo>
                  <a:lnTo>
                    <a:pt x="3003" y="5037"/>
                  </a:lnTo>
                  <a:cubicBezTo>
                    <a:pt x="3003" y="5004"/>
                    <a:pt x="2969" y="5004"/>
                    <a:pt x="2936" y="5004"/>
                  </a:cubicBezTo>
                  <a:lnTo>
                    <a:pt x="2903" y="5004"/>
                  </a:lnTo>
                  <a:cubicBezTo>
                    <a:pt x="2869" y="4970"/>
                    <a:pt x="2869" y="4970"/>
                    <a:pt x="2836" y="4970"/>
                  </a:cubicBezTo>
                  <a:lnTo>
                    <a:pt x="2803" y="4970"/>
                  </a:lnTo>
                  <a:cubicBezTo>
                    <a:pt x="2769" y="4937"/>
                    <a:pt x="2703" y="4904"/>
                    <a:pt x="2669" y="4904"/>
                  </a:cubicBezTo>
                  <a:cubicBezTo>
                    <a:pt x="2402" y="4503"/>
                    <a:pt x="2236" y="4003"/>
                    <a:pt x="2236" y="3503"/>
                  </a:cubicBezTo>
                  <a:cubicBezTo>
                    <a:pt x="2236" y="3469"/>
                    <a:pt x="2236" y="3436"/>
                    <a:pt x="2236" y="3436"/>
                  </a:cubicBezTo>
                  <a:cubicBezTo>
                    <a:pt x="2236" y="3402"/>
                    <a:pt x="2236" y="3369"/>
                    <a:pt x="2236" y="3369"/>
                  </a:cubicBezTo>
                  <a:cubicBezTo>
                    <a:pt x="2236" y="3369"/>
                    <a:pt x="2236" y="3336"/>
                    <a:pt x="2236" y="3336"/>
                  </a:cubicBezTo>
                  <a:cubicBezTo>
                    <a:pt x="2236" y="3336"/>
                    <a:pt x="2236" y="3302"/>
                    <a:pt x="2236" y="3302"/>
                  </a:cubicBezTo>
                  <a:cubicBezTo>
                    <a:pt x="2236" y="3302"/>
                    <a:pt x="2236" y="3302"/>
                    <a:pt x="2236" y="3269"/>
                  </a:cubicBezTo>
                  <a:cubicBezTo>
                    <a:pt x="2269" y="3269"/>
                    <a:pt x="2269" y="3236"/>
                    <a:pt x="2269" y="3236"/>
                  </a:cubicBezTo>
                  <a:cubicBezTo>
                    <a:pt x="2269" y="3202"/>
                    <a:pt x="2269" y="3169"/>
                    <a:pt x="2269" y="3169"/>
                  </a:cubicBezTo>
                  <a:cubicBezTo>
                    <a:pt x="2269" y="3136"/>
                    <a:pt x="2269" y="3136"/>
                    <a:pt x="2269" y="3102"/>
                  </a:cubicBezTo>
                  <a:cubicBezTo>
                    <a:pt x="2269" y="3069"/>
                    <a:pt x="2269" y="3069"/>
                    <a:pt x="2269" y="3069"/>
                  </a:cubicBezTo>
                  <a:cubicBezTo>
                    <a:pt x="2269" y="3069"/>
                    <a:pt x="2269" y="3036"/>
                    <a:pt x="2269" y="3036"/>
                  </a:cubicBezTo>
                  <a:cubicBezTo>
                    <a:pt x="2302" y="3002"/>
                    <a:pt x="2302" y="2935"/>
                    <a:pt x="2302" y="2902"/>
                  </a:cubicBezTo>
                  <a:cubicBezTo>
                    <a:pt x="2302" y="2902"/>
                    <a:pt x="2302" y="2869"/>
                    <a:pt x="2336" y="2869"/>
                  </a:cubicBezTo>
                  <a:cubicBezTo>
                    <a:pt x="2336" y="2835"/>
                    <a:pt x="2336" y="2835"/>
                    <a:pt x="2336" y="2802"/>
                  </a:cubicBezTo>
                  <a:cubicBezTo>
                    <a:pt x="2336" y="2802"/>
                    <a:pt x="2336" y="2769"/>
                    <a:pt x="2336" y="2769"/>
                  </a:cubicBezTo>
                  <a:cubicBezTo>
                    <a:pt x="2336" y="2769"/>
                    <a:pt x="2369" y="2735"/>
                    <a:pt x="2369" y="2735"/>
                  </a:cubicBezTo>
                  <a:cubicBezTo>
                    <a:pt x="2369" y="2735"/>
                    <a:pt x="2369" y="2735"/>
                    <a:pt x="2369" y="2702"/>
                  </a:cubicBezTo>
                  <a:cubicBezTo>
                    <a:pt x="2369" y="2702"/>
                    <a:pt x="2369" y="2702"/>
                    <a:pt x="2369" y="2669"/>
                  </a:cubicBezTo>
                  <a:cubicBezTo>
                    <a:pt x="2369" y="2635"/>
                    <a:pt x="2402" y="2635"/>
                    <a:pt x="2402" y="2635"/>
                  </a:cubicBezTo>
                  <a:cubicBezTo>
                    <a:pt x="2402" y="2602"/>
                    <a:pt x="2402" y="2602"/>
                    <a:pt x="2402" y="2602"/>
                  </a:cubicBezTo>
                  <a:cubicBezTo>
                    <a:pt x="2436" y="2535"/>
                    <a:pt x="2469" y="2435"/>
                    <a:pt x="2502" y="2368"/>
                  </a:cubicBezTo>
                  <a:cubicBezTo>
                    <a:pt x="2502" y="2335"/>
                    <a:pt x="2502" y="2335"/>
                    <a:pt x="2536" y="2302"/>
                  </a:cubicBezTo>
                  <a:cubicBezTo>
                    <a:pt x="2536" y="2302"/>
                    <a:pt x="2536" y="2268"/>
                    <a:pt x="2536" y="2268"/>
                  </a:cubicBezTo>
                  <a:lnTo>
                    <a:pt x="2569" y="2268"/>
                  </a:lnTo>
                  <a:lnTo>
                    <a:pt x="2569" y="2235"/>
                  </a:lnTo>
                  <a:cubicBezTo>
                    <a:pt x="2569" y="2235"/>
                    <a:pt x="2569" y="2202"/>
                    <a:pt x="2569" y="2202"/>
                  </a:cubicBezTo>
                  <a:cubicBezTo>
                    <a:pt x="2603" y="2202"/>
                    <a:pt x="2603" y="2168"/>
                    <a:pt x="2603" y="2135"/>
                  </a:cubicBezTo>
                  <a:cubicBezTo>
                    <a:pt x="2636" y="2135"/>
                    <a:pt x="2636" y="2102"/>
                    <a:pt x="2636" y="2102"/>
                  </a:cubicBezTo>
                  <a:cubicBezTo>
                    <a:pt x="2669" y="2068"/>
                    <a:pt x="2669" y="2068"/>
                    <a:pt x="2669" y="2068"/>
                  </a:cubicBezTo>
                  <a:cubicBezTo>
                    <a:pt x="2703" y="2035"/>
                    <a:pt x="2703" y="2001"/>
                    <a:pt x="2736" y="2001"/>
                  </a:cubicBezTo>
                  <a:cubicBezTo>
                    <a:pt x="2736" y="1968"/>
                    <a:pt x="2736" y="1968"/>
                    <a:pt x="2769" y="1935"/>
                  </a:cubicBezTo>
                  <a:cubicBezTo>
                    <a:pt x="2769" y="1935"/>
                    <a:pt x="2769" y="1901"/>
                    <a:pt x="2803" y="1901"/>
                  </a:cubicBezTo>
                  <a:cubicBezTo>
                    <a:pt x="2803" y="1901"/>
                    <a:pt x="2803" y="1901"/>
                    <a:pt x="2803" y="1868"/>
                  </a:cubicBezTo>
                  <a:cubicBezTo>
                    <a:pt x="2803" y="1868"/>
                    <a:pt x="2836" y="1868"/>
                    <a:pt x="2836" y="1835"/>
                  </a:cubicBezTo>
                  <a:cubicBezTo>
                    <a:pt x="2836" y="1835"/>
                    <a:pt x="2869" y="1835"/>
                    <a:pt x="2869" y="1801"/>
                  </a:cubicBezTo>
                  <a:cubicBezTo>
                    <a:pt x="2903" y="1768"/>
                    <a:pt x="2903" y="1768"/>
                    <a:pt x="2903" y="1768"/>
                  </a:cubicBezTo>
                  <a:cubicBezTo>
                    <a:pt x="2903" y="1768"/>
                    <a:pt x="2903" y="1768"/>
                    <a:pt x="2936" y="1735"/>
                  </a:cubicBezTo>
                  <a:cubicBezTo>
                    <a:pt x="2936" y="1735"/>
                    <a:pt x="2969" y="1701"/>
                    <a:pt x="2969" y="1701"/>
                  </a:cubicBezTo>
                  <a:cubicBezTo>
                    <a:pt x="2969" y="1668"/>
                    <a:pt x="3003" y="1668"/>
                    <a:pt x="3003" y="1668"/>
                  </a:cubicBezTo>
                  <a:cubicBezTo>
                    <a:pt x="3036" y="1635"/>
                    <a:pt x="3070" y="1568"/>
                    <a:pt x="3136" y="1534"/>
                  </a:cubicBezTo>
                  <a:lnTo>
                    <a:pt x="3170" y="1534"/>
                  </a:lnTo>
                  <a:cubicBezTo>
                    <a:pt x="3170" y="1501"/>
                    <a:pt x="3170" y="1501"/>
                    <a:pt x="3203" y="1501"/>
                  </a:cubicBezTo>
                  <a:cubicBezTo>
                    <a:pt x="3203" y="1468"/>
                    <a:pt x="3203" y="1468"/>
                    <a:pt x="3236" y="1468"/>
                  </a:cubicBezTo>
                  <a:cubicBezTo>
                    <a:pt x="3236" y="1434"/>
                    <a:pt x="3270" y="1434"/>
                    <a:pt x="3270" y="1434"/>
                  </a:cubicBezTo>
                  <a:cubicBezTo>
                    <a:pt x="3303" y="1401"/>
                    <a:pt x="3303" y="1401"/>
                    <a:pt x="3303" y="1401"/>
                  </a:cubicBezTo>
                  <a:cubicBezTo>
                    <a:pt x="3370" y="1368"/>
                    <a:pt x="3436" y="1301"/>
                    <a:pt x="3503" y="1268"/>
                  </a:cubicBezTo>
                  <a:lnTo>
                    <a:pt x="3537" y="1268"/>
                  </a:lnTo>
                  <a:cubicBezTo>
                    <a:pt x="3537" y="1234"/>
                    <a:pt x="3570" y="1234"/>
                    <a:pt x="3570" y="1234"/>
                  </a:cubicBezTo>
                  <a:cubicBezTo>
                    <a:pt x="3603" y="1234"/>
                    <a:pt x="3603" y="1201"/>
                    <a:pt x="3603" y="1201"/>
                  </a:cubicBezTo>
                  <a:lnTo>
                    <a:pt x="3637" y="1201"/>
                  </a:lnTo>
                  <a:cubicBezTo>
                    <a:pt x="3670" y="1168"/>
                    <a:pt x="3703" y="1168"/>
                    <a:pt x="3703" y="1168"/>
                  </a:cubicBezTo>
                  <a:cubicBezTo>
                    <a:pt x="3737" y="1168"/>
                    <a:pt x="3737" y="1134"/>
                    <a:pt x="3737" y="1134"/>
                  </a:cubicBezTo>
                  <a:cubicBezTo>
                    <a:pt x="3803" y="1134"/>
                    <a:pt x="3837" y="1101"/>
                    <a:pt x="3870" y="1101"/>
                  </a:cubicBezTo>
                  <a:cubicBezTo>
                    <a:pt x="3903" y="1067"/>
                    <a:pt x="3903" y="1067"/>
                    <a:pt x="3937" y="1067"/>
                  </a:cubicBezTo>
                  <a:lnTo>
                    <a:pt x="3970" y="1067"/>
                  </a:lnTo>
                  <a:cubicBezTo>
                    <a:pt x="3970" y="1034"/>
                    <a:pt x="4004" y="1034"/>
                    <a:pt x="4004" y="1034"/>
                  </a:cubicBezTo>
                  <a:lnTo>
                    <a:pt x="4037" y="1034"/>
                  </a:lnTo>
                  <a:cubicBezTo>
                    <a:pt x="4070" y="1034"/>
                    <a:pt x="4070" y="1001"/>
                    <a:pt x="4104" y="1001"/>
                  </a:cubicBezTo>
                  <a:lnTo>
                    <a:pt x="4204" y="1001"/>
                  </a:lnTo>
                  <a:cubicBezTo>
                    <a:pt x="4204" y="967"/>
                    <a:pt x="4237" y="967"/>
                    <a:pt x="4237" y="967"/>
                  </a:cubicBezTo>
                  <a:cubicBezTo>
                    <a:pt x="4304" y="967"/>
                    <a:pt x="4337" y="967"/>
                    <a:pt x="4370" y="934"/>
                  </a:cubicBezTo>
                  <a:cubicBezTo>
                    <a:pt x="3937" y="434"/>
                    <a:pt x="3303" y="67"/>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75;p42">
              <a:extLst>
                <a:ext uri="{FF2B5EF4-FFF2-40B4-BE49-F238E27FC236}">
                  <a16:creationId xmlns:a16="http://schemas.microsoft.com/office/drawing/2014/main" id="{7C119879-AD67-9379-4D9E-25CF02C39357}"/>
                </a:ext>
              </a:extLst>
            </p:cNvPr>
            <p:cNvSpPr/>
            <p:nvPr/>
          </p:nvSpPr>
          <p:spPr>
            <a:xfrm>
              <a:off x="4179063" y="4629250"/>
              <a:ext cx="75075" cy="90075"/>
            </a:xfrm>
            <a:custGeom>
              <a:avLst/>
              <a:gdLst/>
              <a:ahLst/>
              <a:cxnLst/>
              <a:rect l="l" t="t" r="r" b="b"/>
              <a:pathLst>
                <a:path w="3003" h="3603" extrusionOk="0">
                  <a:moveTo>
                    <a:pt x="2569" y="0"/>
                  </a:moveTo>
                  <a:cubicBezTo>
                    <a:pt x="1135" y="0"/>
                    <a:pt x="1" y="1168"/>
                    <a:pt x="1" y="2602"/>
                  </a:cubicBezTo>
                  <a:cubicBezTo>
                    <a:pt x="1" y="2935"/>
                    <a:pt x="67" y="3302"/>
                    <a:pt x="201" y="3603"/>
                  </a:cubicBezTo>
                  <a:lnTo>
                    <a:pt x="401" y="3603"/>
                  </a:lnTo>
                  <a:cubicBezTo>
                    <a:pt x="1835" y="3603"/>
                    <a:pt x="3003" y="2468"/>
                    <a:pt x="3003" y="1034"/>
                  </a:cubicBezTo>
                  <a:cubicBezTo>
                    <a:pt x="3003" y="667"/>
                    <a:pt x="2936" y="334"/>
                    <a:pt x="2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76;p42">
              <a:extLst>
                <a:ext uri="{FF2B5EF4-FFF2-40B4-BE49-F238E27FC236}">
                  <a16:creationId xmlns:a16="http://schemas.microsoft.com/office/drawing/2014/main" id="{426BB190-F379-09F6-99DC-179AABD7742D}"/>
                </a:ext>
              </a:extLst>
            </p:cNvPr>
            <p:cNvSpPr/>
            <p:nvPr/>
          </p:nvSpPr>
          <p:spPr>
            <a:xfrm>
              <a:off x="4718613" y="4498400"/>
              <a:ext cx="37550" cy="216100"/>
            </a:xfrm>
            <a:custGeom>
              <a:avLst/>
              <a:gdLst/>
              <a:ahLst/>
              <a:cxnLst/>
              <a:rect l="l" t="t" r="r" b="b"/>
              <a:pathLst>
                <a:path w="1502" h="8644" extrusionOk="0">
                  <a:moveTo>
                    <a:pt x="765" y="1"/>
                  </a:moveTo>
                  <a:cubicBezTo>
                    <a:pt x="603" y="1"/>
                    <a:pt x="443" y="156"/>
                    <a:pt x="568" y="364"/>
                  </a:cubicBezTo>
                  <a:cubicBezTo>
                    <a:pt x="901" y="2098"/>
                    <a:pt x="968" y="3900"/>
                    <a:pt x="734" y="5668"/>
                  </a:cubicBezTo>
                  <a:cubicBezTo>
                    <a:pt x="634" y="6235"/>
                    <a:pt x="501" y="6768"/>
                    <a:pt x="368" y="7336"/>
                  </a:cubicBezTo>
                  <a:cubicBezTo>
                    <a:pt x="267" y="7669"/>
                    <a:pt x="167" y="8003"/>
                    <a:pt x="67" y="8336"/>
                  </a:cubicBezTo>
                  <a:cubicBezTo>
                    <a:pt x="1" y="8470"/>
                    <a:pt x="101" y="8603"/>
                    <a:pt x="201" y="8636"/>
                  </a:cubicBezTo>
                  <a:cubicBezTo>
                    <a:pt x="221" y="8641"/>
                    <a:pt x="241" y="8643"/>
                    <a:pt x="260" y="8643"/>
                  </a:cubicBezTo>
                  <a:cubicBezTo>
                    <a:pt x="638" y="8643"/>
                    <a:pt x="674" y="7723"/>
                    <a:pt x="801" y="7469"/>
                  </a:cubicBezTo>
                  <a:cubicBezTo>
                    <a:pt x="1502" y="5101"/>
                    <a:pt x="1502" y="2565"/>
                    <a:pt x="1001" y="197"/>
                  </a:cubicBezTo>
                  <a:cubicBezTo>
                    <a:pt x="964" y="58"/>
                    <a:pt x="864"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77;p42">
              <a:extLst>
                <a:ext uri="{FF2B5EF4-FFF2-40B4-BE49-F238E27FC236}">
                  <a16:creationId xmlns:a16="http://schemas.microsoft.com/office/drawing/2014/main" id="{2D35D5EC-02D0-897F-8E45-D38EF37CD311}"/>
                </a:ext>
              </a:extLst>
            </p:cNvPr>
            <p:cNvSpPr/>
            <p:nvPr/>
          </p:nvSpPr>
          <p:spPr>
            <a:xfrm>
              <a:off x="4797013" y="4554175"/>
              <a:ext cx="61725" cy="177100"/>
            </a:xfrm>
            <a:custGeom>
              <a:avLst/>
              <a:gdLst/>
              <a:ahLst/>
              <a:cxnLst/>
              <a:rect l="l" t="t" r="r" b="b"/>
              <a:pathLst>
                <a:path w="2469" h="7084" extrusionOk="0">
                  <a:moveTo>
                    <a:pt x="1902" y="1"/>
                  </a:moveTo>
                  <a:cubicBezTo>
                    <a:pt x="1768" y="1"/>
                    <a:pt x="1635" y="134"/>
                    <a:pt x="1668" y="268"/>
                  </a:cubicBezTo>
                  <a:cubicBezTo>
                    <a:pt x="1701" y="1869"/>
                    <a:pt x="1268" y="3470"/>
                    <a:pt x="767" y="4971"/>
                  </a:cubicBezTo>
                  <a:cubicBezTo>
                    <a:pt x="567" y="5538"/>
                    <a:pt x="334" y="6205"/>
                    <a:pt x="67" y="6772"/>
                  </a:cubicBezTo>
                  <a:cubicBezTo>
                    <a:pt x="0" y="6872"/>
                    <a:pt x="67" y="7039"/>
                    <a:pt x="167" y="7073"/>
                  </a:cubicBezTo>
                  <a:cubicBezTo>
                    <a:pt x="197" y="7080"/>
                    <a:pt x="226" y="7084"/>
                    <a:pt x="252" y="7084"/>
                  </a:cubicBezTo>
                  <a:cubicBezTo>
                    <a:pt x="573" y="7084"/>
                    <a:pt x="613" y="6555"/>
                    <a:pt x="767" y="6339"/>
                  </a:cubicBezTo>
                  <a:cubicBezTo>
                    <a:pt x="1268" y="5138"/>
                    <a:pt x="1668" y="3904"/>
                    <a:pt x="1902" y="2636"/>
                  </a:cubicBezTo>
                  <a:cubicBezTo>
                    <a:pt x="1935" y="2269"/>
                    <a:pt x="2469"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78;p42">
              <a:extLst>
                <a:ext uri="{FF2B5EF4-FFF2-40B4-BE49-F238E27FC236}">
                  <a16:creationId xmlns:a16="http://schemas.microsoft.com/office/drawing/2014/main" id="{7377671A-4850-B0A2-E43F-12929213A882}"/>
                </a:ext>
              </a:extLst>
            </p:cNvPr>
            <p:cNvSpPr/>
            <p:nvPr/>
          </p:nvSpPr>
          <p:spPr>
            <a:xfrm>
              <a:off x="4876238" y="4600750"/>
              <a:ext cx="54225" cy="169150"/>
            </a:xfrm>
            <a:custGeom>
              <a:avLst/>
              <a:gdLst/>
              <a:ahLst/>
              <a:cxnLst/>
              <a:rect l="l" t="t" r="r" b="b"/>
              <a:pathLst>
                <a:path w="2169" h="6766" extrusionOk="0">
                  <a:moveTo>
                    <a:pt x="1669" y="1"/>
                  </a:moveTo>
                  <a:cubicBezTo>
                    <a:pt x="1575" y="1"/>
                    <a:pt x="1468" y="120"/>
                    <a:pt x="1468" y="239"/>
                  </a:cubicBezTo>
                  <a:cubicBezTo>
                    <a:pt x="1635" y="840"/>
                    <a:pt x="1535" y="1474"/>
                    <a:pt x="1401" y="2074"/>
                  </a:cubicBezTo>
                  <a:cubicBezTo>
                    <a:pt x="1168" y="3041"/>
                    <a:pt x="968" y="4009"/>
                    <a:pt x="634" y="4943"/>
                  </a:cubicBezTo>
                  <a:cubicBezTo>
                    <a:pt x="467" y="5410"/>
                    <a:pt x="267" y="5943"/>
                    <a:pt x="67" y="6410"/>
                  </a:cubicBezTo>
                  <a:cubicBezTo>
                    <a:pt x="0" y="6544"/>
                    <a:pt x="67" y="6677"/>
                    <a:pt x="167" y="6744"/>
                  </a:cubicBezTo>
                  <a:cubicBezTo>
                    <a:pt x="189" y="6759"/>
                    <a:pt x="212" y="6766"/>
                    <a:pt x="236" y="6766"/>
                  </a:cubicBezTo>
                  <a:cubicBezTo>
                    <a:pt x="856" y="6766"/>
                    <a:pt x="2002" y="1888"/>
                    <a:pt x="2002" y="1374"/>
                  </a:cubicBezTo>
                  <a:cubicBezTo>
                    <a:pt x="2002" y="1040"/>
                    <a:pt x="2168" y="73"/>
                    <a:pt x="1701" y="6"/>
                  </a:cubicBezTo>
                  <a:cubicBezTo>
                    <a:pt x="1691" y="2"/>
                    <a:pt x="1680"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79;p42">
              <a:extLst>
                <a:ext uri="{FF2B5EF4-FFF2-40B4-BE49-F238E27FC236}">
                  <a16:creationId xmlns:a16="http://schemas.microsoft.com/office/drawing/2014/main" id="{9BE1B693-ED6D-8977-56E6-19B70483060E}"/>
                </a:ext>
              </a:extLst>
            </p:cNvPr>
            <p:cNvSpPr/>
            <p:nvPr/>
          </p:nvSpPr>
          <p:spPr>
            <a:xfrm>
              <a:off x="4594563" y="4482250"/>
              <a:ext cx="63200" cy="222225"/>
            </a:xfrm>
            <a:custGeom>
              <a:avLst/>
              <a:gdLst/>
              <a:ahLst/>
              <a:cxnLst/>
              <a:rect l="l" t="t" r="r" b="b"/>
              <a:pathLst>
                <a:path w="2528" h="8889" extrusionOk="0">
                  <a:moveTo>
                    <a:pt x="323" y="0"/>
                  </a:moveTo>
                  <a:cubicBezTo>
                    <a:pt x="125" y="0"/>
                    <a:pt x="0" y="278"/>
                    <a:pt x="193" y="443"/>
                  </a:cubicBezTo>
                  <a:cubicBezTo>
                    <a:pt x="1160" y="2244"/>
                    <a:pt x="1827" y="4246"/>
                    <a:pt x="1927" y="6314"/>
                  </a:cubicBezTo>
                  <a:cubicBezTo>
                    <a:pt x="1960" y="6914"/>
                    <a:pt x="1927" y="7548"/>
                    <a:pt x="1860" y="8148"/>
                  </a:cubicBezTo>
                  <a:cubicBezTo>
                    <a:pt x="1860" y="8382"/>
                    <a:pt x="1694" y="8815"/>
                    <a:pt x="2027" y="8882"/>
                  </a:cubicBezTo>
                  <a:cubicBezTo>
                    <a:pt x="2045" y="8887"/>
                    <a:pt x="2062" y="8889"/>
                    <a:pt x="2080" y="8889"/>
                  </a:cubicBezTo>
                  <a:cubicBezTo>
                    <a:pt x="2193" y="8889"/>
                    <a:pt x="2294" y="8798"/>
                    <a:pt x="2294" y="8682"/>
                  </a:cubicBezTo>
                  <a:cubicBezTo>
                    <a:pt x="2361" y="8248"/>
                    <a:pt x="2394" y="7781"/>
                    <a:pt x="2394" y="7348"/>
                  </a:cubicBezTo>
                  <a:cubicBezTo>
                    <a:pt x="2528" y="4879"/>
                    <a:pt x="1760" y="2111"/>
                    <a:pt x="459" y="43"/>
                  </a:cubicBezTo>
                  <a:cubicBezTo>
                    <a:pt x="412" y="13"/>
                    <a:pt x="366"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80;p42">
              <a:extLst>
                <a:ext uri="{FF2B5EF4-FFF2-40B4-BE49-F238E27FC236}">
                  <a16:creationId xmlns:a16="http://schemas.microsoft.com/office/drawing/2014/main" id="{4F18D563-0F3B-84EA-5AA1-58A72986FAC6}"/>
                </a:ext>
              </a:extLst>
            </p:cNvPr>
            <p:cNvSpPr/>
            <p:nvPr/>
          </p:nvSpPr>
          <p:spPr>
            <a:xfrm>
              <a:off x="4499688" y="4488325"/>
              <a:ext cx="61350" cy="226900"/>
            </a:xfrm>
            <a:custGeom>
              <a:avLst/>
              <a:gdLst/>
              <a:ahLst/>
              <a:cxnLst/>
              <a:rect l="l" t="t" r="r" b="b"/>
              <a:pathLst>
                <a:path w="2454" h="9076" extrusionOk="0">
                  <a:moveTo>
                    <a:pt x="359" y="1"/>
                  </a:moveTo>
                  <a:cubicBezTo>
                    <a:pt x="108" y="1"/>
                    <a:pt x="1" y="409"/>
                    <a:pt x="318" y="467"/>
                  </a:cubicBezTo>
                  <a:cubicBezTo>
                    <a:pt x="1819" y="1968"/>
                    <a:pt x="1853" y="4470"/>
                    <a:pt x="1919" y="6438"/>
                  </a:cubicBezTo>
                  <a:cubicBezTo>
                    <a:pt x="1886" y="6971"/>
                    <a:pt x="1853" y="7472"/>
                    <a:pt x="1786" y="7972"/>
                  </a:cubicBezTo>
                  <a:cubicBezTo>
                    <a:pt x="1786" y="8272"/>
                    <a:pt x="1452" y="8973"/>
                    <a:pt x="1853" y="9073"/>
                  </a:cubicBezTo>
                  <a:cubicBezTo>
                    <a:pt x="1867" y="9075"/>
                    <a:pt x="1880" y="9075"/>
                    <a:pt x="1892" y="9075"/>
                  </a:cubicBezTo>
                  <a:cubicBezTo>
                    <a:pt x="2123" y="9075"/>
                    <a:pt x="2153" y="8796"/>
                    <a:pt x="2153" y="8606"/>
                  </a:cubicBezTo>
                  <a:cubicBezTo>
                    <a:pt x="2253" y="8105"/>
                    <a:pt x="2320" y="7605"/>
                    <a:pt x="2353" y="7105"/>
                  </a:cubicBezTo>
                  <a:cubicBezTo>
                    <a:pt x="2453" y="4937"/>
                    <a:pt x="2320" y="1434"/>
                    <a:pt x="485" y="33"/>
                  </a:cubicBezTo>
                  <a:cubicBezTo>
                    <a:pt x="440" y="11"/>
                    <a:pt x="3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81;p42">
              <a:extLst>
                <a:ext uri="{FF2B5EF4-FFF2-40B4-BE49-F238E27FC236}">
                  <a16:creationId xmlns:a16="http://schemas.microsoft.com/office/drawing/2014/main" id="{7AC8C3CB-C7FC-6DE4-7468-40FEA7CDBBD7}"/>
                </a:ext>
              </a:extLst>
            </p:cNvPr>
            <p:cNvSpPr/>
            <p:nvPr/>
          </p:nvSpPr>
          <p:spPr>
            <a:xfrm>
              <a:off x="4395088" y="4523250"/>
              <a:ext cx="86425" cy="216275"/>
            </a:xfrm>
            <a:custGeom>
              <a:avLst/>
              <a:gdLst/>
              <a:ahLst/>
              <a:cxnLst/>
              <a:rect l="l" t="t" r="r" b="b"/>
              <a:pathLst>
                <a:path w="3457" h="8651" extrusionOk="0">
                  <a:moveTo>
                    <a:pt x="415" y="1"/>
                  </a:moveTo>
                  <a:cubicBezTo>
                    <a:pt x="102" y="1"/>
                    <a:pt x="0" y="505"/>
                    <a:pt x="399" y="505"/>
                  </a:cubicBezTo>
                  <a:cubicBezTo>
                    <a:pt x="410" y="505"/>
                    <a:pt x="421" y="505"/>
                    <a:pt x="433" y="504"/>
                  </a:cubicBezTo>
                  <a:cubicBezTo>
                    <a:pt x="2634" y="1872"/>
                    <a:pt x="2901" y="4540"/>
                    <a:pt x="2868" y="6875"/>
                  </a:cubicBezTo>
                  <a:cubicBezTo>
                    <a:pt x="2868" y="7242"/>
                    <a:pt x="2868" y="7609"/>
                    <a:pt x="2834" y="7976"/>
                  </a:cubicBezTo>
                  <a:cubicBezTo>
                    <a:pt x="2834" y="8176"/>
                    <a:pt x="2634" y="8610"/>
                    <a:pt x="2968" y="8643"/>
                  </a:cubicBezTo>
                  <a:cubicBezTo>
                    <a:pt x="2986" y="8648"/>
                    <a:pt x="3004" y="8650"/>
                    <a:pt x="3021" y="8650"/>
                  </a:cubicBezTo>
                  <a:cubicBezTo>
                    <a:pt x="3456" y="8650"/>
                    <a:pt x="3303" y="7030"/>
                    <a:pt x="3335" y="6708"/>
                  </a:cubicBezTo>
                  <a:cubicBezTo>
                    <a:pt x="3301" y="4907"/>
                    <a:pt x="3235" y="2972"/>
                    <a:pt x="2134" y="1471"/>
                  </a:cubicBezTo>
                  <a:cubicBezTo>
                    <a:pt x="1700" y="904"/>
                    <a:pt x="1200" y="337"/>
                    <a:pt x="566" y="37"/>
                  </a:cubicBezTo>
                  <a:cubicBezTo>
                    <a:pt x="512" y="12"/>
                    <a:pt x="461" y="1"/>
                    <a:pt x="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82;p42">
              <a:extLst>
                <a:ext uri="{FF2B5EF4-FFF2-40B4-BE49-F238E27FC236}">
                  <a16:creationId xmlns:a16="http://schemas.microsoft.com/office/drawing/2014/main" id="{F1B275A9-CFC0-C6A4-07A8-EF5A207D76E1}"/>
                </a:ext>
              </a:extLst>
            </p:cNvPr>
            <p:cNvSpPr/>
            <p:nvPr/>
          </p:nvSpPr>
          <p:spPr>
            <a:xfrm>
              <a:off x="4302738" y="4572425"/>
              <a:ext cx="94850" cy="194425"/>
            </a:xfrm>
            <a:custGeom>
              <a:avLst/>
              <a:gdLst/>
              <a:ahLst/>
              <a:cxnLst/>
              <a:rect l="l" t="t" r="r" b="b"/>
              <a:pathLst>
                <a:path w="3794" h="7777" extrusionOk="0">
                  <a:moveTo>
                    <a:pt x="525" y="1"/>
                  </a:moveTo>
                  <a:cubicBezTo>
                    <a:pt x="480" y="1"/>
                    <a:pt x="436" y="2"/>
                    <a:pt x="391" y="5"/>
                  </a:cubicBezTo>
                  <a:cubicBezTo>
                    <a:pt x="0" y="5"/>
                    <a:pt x="69" y="491"/>
                    <a:pt x="379" y="491"/>
                  </a:cubicBezTo>
                  <a:cubicBezTo>
                    <a:pt x="413" y="491"/>
                    <a:pt x="451" y="485"/>
                    <a:pt x="491" y="472"/>
                  </a:cubicBezTo>
                  <a:cubicBezTo>
                    <a:pt x="2592" y="572"/>
                    <a:pt x="3293" y="3007"/>
                    <a:pt x="3293" y="4775"/>
                  </a:cubicBezTo>
                  <a:cubicBezTo>
                    <a:pt x="3326" y="5442"/>
                    <a:pt x="3293" y="6142"/>
                    <a:pt x="3226" y="6810"/>
                  </a:cubicBezTo>
                  <a:cubicBezTo>
                    <a:pt x="3259" y="7076"/>
                    <a:pt x="2959" y="7677"/>
                    <a:pt x="3359" y="7777"/>
                  </a:cubicBezTo>
                  <a:cubicBezTo>
                    <a:pt x="3493" y="7777"/>
                    <a:pt x="3593" y="7710"/>
                    <a:pt x="3626" y="7577"/>
                  </a:cubicBezTo>
                  <a:cubicBezTo>
                    <a:pt x="3726" y="6910"/>
                    <a:pt x="3760" y="6243"/>
                    <a:pt x="3793" y="5609"/>
                  </a:cubicBezTo>
                  <a:cubicBezTo>
                    <a:pt x="3793" y="4241"/>
                    <a:pt x="3726" y="2807"/>
                    <a:pt x="3026" y="1606"/>
                  </a:cubicBezTo>
                  <a:cubicBezTo>
                    <a:pt x="2514" y="742"/>
                    <a:pt x="1572" y="1"/>
                    <a:pt x="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765;p42">
            <a:extLst>
              <a:ext uri="{FF2B5EF4-FFF2-40B4-BE49-F238E27FC236}">
                <a16:creationId xmlns:a16="http://schemas.microsoft.com/office/drawing/2014/main" id="{7831359B-755B-D73E-6C29-9B5B4ACC9A24}"/>
              </a:ext>
            </a:extLst>
          </p:cNvPr>
          <p:cNvSpPr txBox="1">
            <a:spLocks/>
          </p:cNvSpPr>
          <p:nvPr/>
        </p:nvSpPr>
        <p:spPr>
          <a:xfrm>
            <a:off x="479466" y="1177798"/>
            <a:ext cx="8038892" cy="33873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9pPr>
          </a:lstStyle>
          <a:p>
            <a:pPr marL="0" marR="0" lvl="0" indent="0" algn="just">
              <a:lnSpc>
                <a:spcPct val="116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VRP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tối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ưu</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hành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đội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xe</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giao</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sao</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tổng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chi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phí</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khoảng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nhỏ</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thỏa</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mãn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ràng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buộc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tải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trọng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xe</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giao</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just">
              <a:lnSpc>
                <a:spcPct val="116000"/>
              </a:lnSpc>
              <a:spcAft>
                <a:spcPts val="800"/>
              </a:spcAft>
            </a:pP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ACO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quyết</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16000"/>
              </a:lnSpc>
              <a:spcAft>
                <a:spcPts val="800"/>
              </a:spcAft>
              <a:buFont typeface="Arial" panose="020B0604020202020204" pitchFamily="34" charset="0"/>
              <a:buChar char="•"/>
            </a:pP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chia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đơn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tuyến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đường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tối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ưu</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từng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tuyến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16000"/>
              </a:lnSpc>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Pheromone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tuyến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ngắn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dẫn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hội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ưu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ưu</a:t>
            </a:r>
            <a:r>
              <a:rPr lang="en-US" sz="1800" dirty="0">
                <a:effectLst/>
                <a:latin typeface="Times New Roman" panose="02020603050405020304" pitchFamily="18" charset="0"/>
                <a:ea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7" name="Google Shape;764;p42">
            <a:extLst>
              <a:ext uri="{FF2B5EF4-FFF2-40B4-BE49-F238E27FC236}">
                <a16:creationId xmlns:a16="http://schemas.microsoft.com/office/drawing/2014/main" id="{57034351-6A99-328B-BA44-74EBF4804EFB}"/>
              </a:ext>
            </a:extLst>
          </p:cNvPr>
          <p:cNvSpPr txBox="1">
            <a:spLocks/>
          </p:cNvSpPr>
          <p:nvPr/>
        </p:nvSpPr>
        <p:spPr>
          <a:xfrm>
            <a:off x="479466" y="652204"/>
            <a:ext cx="4786890" cy="6807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1pPr>
            <a:lvl2pPr marR="0" lvl="1"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2pPr>
            <a:lvl3pPr marR="0" lvl="2"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3pPr>
            <a:lvl4pPr marR="0" lvl="3"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4pPr>
            <a:lvl5pPr marR="0" lvl="4"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5pPr>
            <a:lvl6pPr marR="0" lvl="5"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6pPr>
            <a:lvl7pPr marR="0" lvl="6"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7pPr>
            <a:lvl8pPr marR="0" lvl="7"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8pPr>
            <a:lvl9pPr marR="0" lvl="8"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9pPr>
          </a:lstStyle>
          <a:p>
            <a:pPr marL="0" marR="0">
              <a:lnSpc>
                <a:spcPct val="116000"/>
              </a:lnSpc>
              <a:spcBef>
                <a:spcPts val="1200"/>
              </a:spcBef>
              <a:spcAft>
                <a:spcPts val="1200"/>
              </a:spcAft>
            </a:pPr>
            <a:r>
              <a:rPr lang="en-US" sz="1800" kern="100" dirty="0" err="1">
                <a:latin typeface="Times New Roman" panose="02020603050405020304" pitchFamily="18" charset="0"/>
                <a:ea typeface="Times New Roman" panose="02020603050405020304" pitchFamily="18" charset="0"/>
                <a:cs typeface="Times New Roman" panose="02020603050405020304" pitchFamily="18" charset="0"/>
              </a:rPr>
              <a:t>B</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ài</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tuyến</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tiện</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(VRP)</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319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4">
          <a:extLst>
            <a:ext uri="{FF2B5EF4-FFF2-40B4-BE49-F238E27FC236}">
              <a16:creationId xmlns:a16="http://schemas.microsoft.com/office/drawing/2014/main" id="{CC4F7395-B95C-E9FB-E94B-74AC086854FC}"/>
            </a:ext>
          </a:extLst>
        </p:cNvPr>
        <p:cNvGrpSpPr/>
        <p:nvPr/>
      </p:nvGrpSpPr>
      <p:grpSpPr>
        <a:xfrm>
          <a:off x="0" y="0"/>
          <a:ext cx="0" cy="0"/>
          <a:chOff x="0" y="0"/>
          <a:chExt cx="0" cy="0"/>
        </a:xfrm>
      </p:grpSpPr>
      <p:sp>
        <p:nvSpPr>
          <p:cNvPr id="8" name="Google Shape;764;p42">
            <a:extLst>
              <a:ext uri="{FF2B5EF4-FFF2-40B4-BE49-F238E27FC236}">
                <a16:creationId xmlns:a16="http://schemas.microsoft.com/office/drawing/2014/main" id="{EC2384CD-8348-F2EF-1520-AC3350AC9CDA}"/>
              </a:ext>
            </a:extLst>
          </p:cNvPr>
          <p:cNvSpPr txBox="1">
            <a:spLocks noGrp="1"/>
          </p:cNvSpPr>
          <p:nvPr>
            <p:ph type="title"/>
          </p:nvPr>
        </p:nvSpPr>
        <p:spPr>
          <a:xfrm>
            <a:off x="694978" y="310687"/>
            <a:ext cx="6809569" cy="987431"/>
          </a:xfrm>
          <a:prstGeom prst="rect">
            <a:avLst/>
          </a:prstGeom>
        </p:spPr>
        <p:txBody>
          <a:bodyPr spcFirstLastPara="1" wrap="square" lIns="91425" tIns="91425" rIns="91425" bIns="91425" anchor="b" anchorCtr="0">
            <a:noAutofit/>
          </a:bodyPr>
          <a:lstStyle/>
          <a:p>
            <a:pPr>
              <a:lnSpc>
                <a:spcPct val="116000"/>
              </a:lnSpc>
              <a:spcBef>
                <a:spcPts val="1595"/>
              </a:spcBef>
              <a:spcAft>
                <a:spcPts val="1595"/>
              </a:spcAft>
            </a:pP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III.</a:t>
            </a:r>
            <a:r>
              <a:rPr lang="en-US" sz="1800" b="1" dirty="0">
                <a:effectLst/>
                <a:latin typeface="Times New Roman" panose="02020603050405020304" pitchFamily="18" charset="0"/>
                <a:ea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ACO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bài</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tối</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ưu</a:t>
            </a:r>
            <a:b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10" name="Google Shape;767;p42">
            <a:extLst>
              <a:ext uri="{FF2B5EF4-FFF2-40B4-BE49-F238E27FC236}">
                <a16:creationId xmlns:a16="http://schemas.microsoft.com/office/drawing/2014/main" id="{49F59770-0B5F-BA89-CCB6-9FAB03CC09DA}"/>
              </a:ext>
            </a:extLst>
          </p:cNvPr>
          <p:cNvGrpSpPr/>
          <p:nvPr/>
        </p:nvGrpSpPr>
        <p:grpSpPr>
          <a:xfrm rot="-1537630">
            <a:off x="3445360" y="4086723"/>
            <a:ext cx="482110" cy="168495"/>
            <a:chOff x="5507225" y="4555775"/>
            <a:chExt cx="482125" cy="168500"/>
          </a:xfrm>
        </p:grpSpPr>
        <p:sp>
          <p:nvSpPr>
            <p:cNvPr id="11" name="Google Shape;768;p42">
              <a:extLst>
                <a:ext uri="{FF2B5EF4-FFF2-40B4-BE49-F238E27FC236}">
                  <a16:creationId xmlns:a16="http://schemas.microsoft.com/office/drawing/2014/main" id="{37D97016-6453-4B70-9B7A-54F5FA03DEC0}"/>
                </a:ext>
              </a:extLst>
            </p:cNvPr>
            <p:cNvSpPr/>
            <p:nvPr/>
          </p:nvSpPr>
          <p:spPr>
            <a:xfrm>
              <a:off x="5507225" y="4555775"/>
              <a:ext cx="139600" cy="96625"/>
            </a:xfrm>
            <a:custGeom>
              <a:avLst/>
              <a:gdLst/>
              <a:ahLst/>
              <a:cxnLst/>
              <a:rect l="l" t="t" r="r" b="b"/>
              <a:pathLst>
                <a:path w="5584" h="3865" extrusionOk="0">
                  <a:moveTo>
                    <a:pt x="2655" y="1"/>
                  </a:moveTo>
                  <a:cubicBezTo>
                    <a:pt x="0" y="1"/>
                    <a:pt x="1868" y="3865"/>
                    <a:pt x="3582" y="3865"/>
                  </a:cubicBezTo>
                  <a:cubicBezTo>
                    <a:pt x="3913" y="3865"/>
                    <a:pt x="4238" y="3721"/>
                    <a:pt x="4524" y="3377"/>
                  </a:cubicBezTo>
                  <a:cubicBezTo>
                    <a:pt x="5583" y="2119"/>
                    <a:pt x="4311" y="7"/>
                    <a:pt x="2890" y="7"/>
                  </a:cubicBezTo>
                  <a:cubicBezTo>
                    <a:pt x="2878" y="7"/>
                    <a:pt x="2867" y="7"/>
                    <a:pt x="2856" y="7"/>
                  </a:cubicBezTo>
                  <a:cubicBezTo>
                    <a:pt x="2787" y="3"/>
                    <a:pt x="2720" y="1"/>
                    <a:pt x="2655"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69;p42">
              <a:extLst>
                <a:ext uri="{FF2B5EF4-FFF2-40B4-BE49-F238E27FC236}">
                  <a16:creationId xmlns:a16="http://schemas.microsoft.com/office/drawing/2014/main" id="{C43C844B-D0AB-1DC3-CCB3-460FBFA3886B}"/>
                </a:ext>
              </a:extLst>
            </p:cNvPr>
            <p:cNvSpPr/>
            <p:nvPr/>
          </p:nvSpPr>
          <p:spPr>
            <a:xfrm>
              <a:off x="5876600" y="4611925"/>
              <a:ext cx="112750" cy="112350"/>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770;p42">
            <a:extLst>
              <a:ext uri="{FF2B5EF4-FFF2-40B4-BE49-F238E27FC236}">
                <a16:creationId xmlns:a16="http://schemas.microsoft.com/office/drawing/2014/main" id="{91952D6D-2FEF-097D-C2AF-C57AAA51B6D4}"/>
              </a:ext>
            </a:extLst>
          </p:cNvPr>
          <p:cNvGrpSpPr/>
          <p:nvPr/>
        </p:nvGrpSpPr>
        <p:grpSpPr>
          <a:xfrm>
            <a:off x="4758563" y="4002864"/>
            <a:ext cx="841230" cy="336233"/>
            <a:chOff x="4158213" y="4470900"/>
            <a:chExt cx="827575" cy="330775"/>
          </a:xfrm>
        </p:grpSpPr>
        <p:sp>
          <p:nvSpPr>
            <p:cNvPr id="14" name="Google Shape;771;p42">
              <a:extLst>
                <a:ext uri="{FF2B5EF4-FFF2-40B4-BE49-F238E27FC236}">
                  <a16:creationId xmlns:a16="http://schemas.microsoft.com/office/drawing/2014/main" id="{9E2E3CC0-BD64-5411-F6F4-5B05F8D0DF20}"/>
                </a:ext>
              </a:extLst>
            </p:cNvPr>
            <p:cNvSpPr/>
            <p:nvPr/>
          </p:nvSpPr>
          <p:spPr>
            <a:xfrm>
              <a:off x="4158213" y="4470900"/>
              <a:ext cx="827575" cy="330775"/>
            </a:xfrm>
            <a:custGeom>
              <a:avLst/>
              <a:gdLst/>
              <a:ahLst/>
              <a:cxnLst/>
              <a:rect l="l" t="t" r="r" b="b"/>
              <a:pathLst>
                <a:path w="33103" h="13231" extrusionOk="0">
                  <a:moveTo>
                    <a:pt x="18308" y="3165"/>
                  </a:moveTo>
                  <a:cubicBezTo>
                    <a:pt x="18504" y="3165"/>
                    <a:pt x="18726" y="3265"/>
                    <a:pt x="18914" y="3265"/>
                  </a:cubicBezTo>
                  <a:cubicBezTo>
                    <a:pt x="19414" y="3299"/>
                    <a:pt x="19881" y="3365"/>
                    <a:pt x="20382" y="3465"/>
                  </a:cubicBezTo>
                  <a:cubicBezTo>
                    <a:pt x="21583" y="3699"/>
                    <a:pt x="22817" y="3932"/>
                    <a:pt x="23851" y="4633"/>
                  </a:cubicBezTo>
                  <a:cubicBezTo>
                    <a:pt x="24685" y="5133"/>
                    <a:pt x="24752" y="6401"/>
                    <a:pt x="24118" y="7068"/>
                  </a:cubicBezTo>
                  <a:cubicBezTo>
                    <a:pt x="22850" y="8102"/>
                    <a:pt x="21049" y="8169"/>
                    <a:pt x="19448" y="8169"/>
                  </a:cubicBezTo>
                  <a:cubicBezTo>
                    <a:pt x="17480" y="8035"/>
                    <a:pt x="14077" y="8069"/>
                    <a:pt x="13043" y="6034"/>
                  </a:cubicBezTo>
                  <a:cubicBezTo>
                    <a:pt x="12876" y="4032"/>
                    <a:pt x="16546" y="3299"/>
                    <a:pt x="18080" y="3232"/>
                  </a:cubicBezTo>
                  <a:cubicBezTo>
                    <a:pt x="18149" y="3183"/>
                    <a:pt x="18226" y="3165"/>
                    <a:pt x="18308" y="3165"/>
                  </a:cubicBezTo>
                  <a:close/>
                  <a:moveTo>
                    <a:pt x="20216" y="0"/>
                  </a:moveTo>
                  <a:cubicBezTo>
                    <a:pt x="19434" y="0"/>
                    <a:pt x="18674" y="235"/>
                    <a:pt x="17913" y="597"/>
                  </a:cubicBezTo>
                  <a:cubicBezTo>
                    <a:pt x="17395" y="207"/>
                    <a:pt x="16814" y="43"/>
                    <a:pt x="16227" y="43"/>
                  </a:cubicBezTo>
                  <a:cubicBezTo>
                    <a:pt x="15455" y="43"/>
                    <a:pt x="14674" y="328"/>
                    <a:pt x="14011" y="763"/>
                  </a:cubicBezTo>
                  <a:cubicBezTo>
                    <a:pt x="13777" y="697"/>
                    <a:pt x="13510" y="630"/>
                    <a:pt x="13277" y="563"/>
                  </a:cubicBezTo>
                  <a:cubicBezTo>
                    <a:pt x="13025" y="490"/>
                    <a:pt x="12768" y="455"/>
                    <a:pt x="12513" y="455"/>
                  </a:cubicBezTo>
                  <a:cubicBezTo>
                    <a:pt x="11717" y="455"/>
                    <a:pt x="10938" y="799"/>
                    <a:pt x="10408" y="1431"/>
                  </a:cubicBezTo>
                  <a:cubicBezTo>
                    <a:pt x="10341" y="1531"/>
                    <a:pt x="10108" y="1764"/>
                    <a:pt x="9808" y="2098"/>
                  </a:cubicBezTo>
                  <a:cubicBezTo>
                    <a:pt x="9566" y="2050"/>
                    <a:pt x="9329" y="2027"/>
                    <a:pt x="9098" y="2027"/>
                  </a:cubicBezTo>
                  <a:cubicBezTo>
                    <a:pt x="7701" y="2027"/>
                    <a:pt x="6511" y="2873"/>
                    <a:pt x="5738" y="4333"/>
                  </a:cubicBezTo>
                  <a:cubicBezTo>
                    <a:pt x="1902" y="6067"/>
                    <a:pt x="1" y="12538"/>
                    <a:pt x="5571" y="13206"/>
                  </a:cubicBezTo>
                  <a:cubicBezTo>
                    <a:pt x="5732" y="13222"/>
                    <a:pt x="5893" y="13231"/>
                    <a:pt x="6053" y="13231"/>
                  </a:cubicBezTo>
                  <a:cubicBezTo>
                    <a:pt x="7162" y="13231"/>
                    <a:pt x="8254" y="12833"/>
                    <a:pt x="9040" y="12105"/>
                  </a:cubicBezTo>
                  <a:cubicBezTo>
                    <a:pt x="9307" y="12205"/>
                    <a:pt x="9641" y="12238"/>
                    <a:pt x="9774" y="12272"/>
                  </a:cubicBezTo>
                  <a:cubicBezTo>
                    <a:pt x="9878" y="12292"/>
                    <a:pt x="9981" y="12302"/>
                    <a:pt x="10084" y="12302"/>
                  </a:cubicBezTo>
                  <a:cubicBezTo>
                    <a:pt x="10646" y="12302"/>
                    <a:pt x="11196" y="12020"/>
                    <a:pt x="11676" y="11738"/>
                  </a:cubicBezTo>
                  <a:cubicBezTo>
                    <a:pt x="11909" y="11538"/>
                    <a:pt x="12510" y="11304"/>
                    <a:pt x="12343" y="10971"/>
                  </a:cubicBezTo>
                  <a:lnTo>
                    <a:pt x="12343" y="10971"/>
                  </a:lnTo>
                  <a:cubicBezTo>
                    <a:pt x="12510" y="11004"/>
                    <a:pt x="12710" y="11037"/>
                    <a:pt x="12876" y="11071"/>
                  </a:cubicBezTo>
                  <a:cubicBezTo>
                    <a:pt x="12989" y="11082"/>
                    <a:pt x="13103" y="11088"/>
                    <a:pt x="13217" y="11088"/>
                  </a:cubicBezTo>
                  <a:cubicBezTo>
                    <a:pt x="14081" y="11088"/>
                    <a:pt x="14963" y="10756"/>
                    <a:pt x="15612" y="10137"/>
                  </a:cubicBezTo>
                  <a:cubicBezTo>
                    <a:pt x="15979" y="10370"/>
                    <a:pt x="16446" y="10504"/>
                    <a:pt x="16879" y="10537"/>
                  </a:cubicBezTo>
                  <a:cubicBezTo>
                    <a:pt x="16950" y="10542"/>
                    <a:pt x="17020" y="10545"/>
                    <a:pt x="17090" y="10545"/>
                  </a:cubicBezTo>
                  <a:cubicBezTo>
                    <a:pt x="17919" y="10545"/>
                    <a:pt x="18730" y="10187"/>
                    <a:pt x="19314" y="9603"/>
                  </a:cubicBezTo>
                  <a:cubicBezTo>
                    <a:pt x="19948" y="10170"/>
                    <a:pt x="20749" y="10570"/>
                    <a:pt x="21583" y="10704"/>
                  </a:cubicBezTo>
                  <a:cubicBezTo>
                    <a:pt x="21656" y="10712"/>
                    <a:pt x="21729" y="10715"/>
                    <a:pt x="21801" y="10715"/>
                  </a:cubicBezTo>
                  <a:cubicBezTo>
                    <a:pt x="22354" y="10715"/>
                    <a:pt x="22875" y="10498"/>
                    <a:pt x="23317" y="10203"/>
                  </a:cubicBezTo>
                  <a:cubicBezTo>
                    <a:pt x="23651" y="10737"/>
                    <a:pt x="24118" y="11204"/>
                    <a:pt x="24685" y="11404"/>
                  </a:cubicBezTo>
                  <a:cubicBezTo>
                    <a:pt x="24837" y="11455"/>
                    <a:pt x="25010" y="11478"/>
                    <a:pt x="25194" y="11478"/>
                  </a:cubicBezTo>
                  <a:cubicBezTo>
                    <a:pt x="25618" y="11478"/>
                    <a:pt x="26101" y="11357"/>
                    <a:pt x="26520" y="11171"/>
                  </a:cubicBezTo>
                  <a:cubicBezTo>
                    <a:pt x="27020" y="11705"/>
                    <a:pt x="27754" y="12105"/>
                    <a:pt x="28454" y="12138"/>
                  </a:cubicBezTo>
                  <a:cubicBezTo>
                    <a:pt x="28483" y="12144"/>
                    <a:pt x="28516" y="12147"/>
                    <a:pt x="28554" y="12147"/>
                  </a:cubicBezTo>
                  <a:cubicBezTo>
                    <a:pt x="28737" y="12147"/>
                    <a:pt x="29023" y="12082"/>
                    <a:pt x="29355" y="11971"/>
                  </a:cubicBezTo>
                  <a:cubicBezTo>
                    <a:pt x="29722" y="12238"/>
                    <a:pt x="30189" y="12438"/>
                    <a:pt x="30656" y="12538"/>
                  </a:cubicBezTo>
                  <a:cubicBezTo>
                    <a:pt x="30834" y="12575"/>
                    <a:pt x="31000" y="12592"/>
                    <a:pt x="31153" y="12592"/>
                  </a:cubicBezTo>
                  <a:cubicBezTo>
                    <a:pt x="33094" y="12592"/>
                    <a:pt x="33102" y="9817"/>
                    <a:pt x="32824" y="8302"/>
                  </a:cubicBezTo>
                  <a:cubicBezTo>
                    <a:pt x="32591" y="7001"/>
                    <a:pt x="31690" y="5934"/>
                    <a:pt x="30623" y="5167"/>
                  </a:cubicBezTo>
                  <a:cubicBezTo>
                    <a:pt x="30556" y="5100"/>
                    <a:pt x="30456" y="5033"/>
                    <a:pt x="30322" y="4933"/>
                  </a:cubicBezTo>
                  <a:cubicBezTo>
                    <a:pt x="30289" y="4866"/>
                    <a:pt x="30256" y="4833"/>
                    <a:pt x="30222" y="4800"/>
                  </a:cubicBezTo>
                  <a:cubicBezTo>
                    <a:pt x="29655" y="3799"/>
                    <a:pt x="28788" y="3299"/>
                    <a:pt x="27720" y="3198"/>
                  </a:cubicBezTo>
                  <a:cubicBezTo>
                    <a:pt x="26937" y="1842"/>
                    <a:pt x="25200" y="1140"/>
                    <a:pt x="23568" y="1140"/>
                  </a:cubicBezTo>
                  <a:cubicBezTo>
                    <a:pt x="23394" y="1140"/>
                    <a:pt x="23221" y="1148"/>
                    <a:pt x="23050" y="1164"/>
                  </a:cubicBezTo>
                  <a:cubicBezTo>
                    <a:pt x="22817" y="930"/>
                    <a:pt x="22550" y="697"/>
                    <a:pt x="22250" y="563"/>
                  </a:cubicBezTo>
                  <a:cubicBezTo>
                    <a:pt x="21548" y="167"/>
                    <a:pt x="20874" y="0"/>
                    <a:pt x="20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72;p42">
              <a:extLst>
                <a:ext uri="{FF2B5EF4-FFF2-40B4-BE49-F238E27FC236}">
                  <a16:creationId xmlns:a16="http://schemas.microsoft.com/office/drawing/2014/main" id="{2FC5EF20-F244-C9F2-1577-650ED025122A}"/>
                </a:ext>
              </a:extLst>
            </p:cNvPr>
            <p:cNvSpPr/>
            <p:nvPr/>
          </p:nvSpPr>
          <p:spPr>
            <a:xfrm>
              <a:off x="4480113" y="4550025"/>
              <a:ext cx="296900" cy="125100"/>
            </a:xfrm>
            <a:custGeom>
              <a:avLst/>
              <a:gdLst/>
              <a:ahLst/>
              <a:cxnLst/>
              <a:rect l="l" t="t" r="r" b="b"/>
              <a:pathLst>
                <a:path w="11876" h="5004" extrusionOk="0">
                  <a:moveTo>
                    <a:pt x="5432" y="0"/>
                  </a:moveTo>
                  <a:cubicBezTo>
                    <a:pt x="5350" y="0"/>
                    <a:pt x="5273" y="18"/>
                    <a:pt x="5204" y="67"/>
                  </a:cubicBezTo>
                  <a:cubicBezTo>
                    <a:pt x="3670" y="134"/>
                    <a:pt x="0" y="867"/>
                    <a:pt x="167" y="2869"/>
                  </a:cubicBezTo>
                  <a:cubicBezTo>
                    <a:pt x="1201" y="4904"/>
                    <a:pt x="4604" y="4870"/>
                    <a:pt x="6572" y="5004"/>
                  </a:cubicBezTo>
                  <a:cubicBezTo>
                    <a:pt x="8173" y="5004"/>
                    <a:pt x="9974" y="4937"/>
                    <a:pt x="11242" y="3903"/>
                  </a:cubicBezTo>
                  <a:cubicBezTo>
                    <a:pt x="11876" y="3236"/>
                    <a:pt x="11809" y="1968"/>
                    <a:pt x="10975" y="1501"/>
                  </a:cubicBezTo>
                  <a:cubicBezTo>
                    <a:pt x="9941" y="767"/>
                    <a:pt x="8707" y="534"/>
                    <a:pt x="7506" y="300"/>
                  </a:cubicBezTo>
                  <a:cubicBezTo>
                    <a:pt x="7005" y="200"/>
                    <a:pt x="6538" y="134"/>
                    <a:pt x="6038" y="100"/>
                  </a:cubicBezTo>
                  <a:cubicBezTo>
                    <a:pt x="5850" y="100"/>
                    <a:pt x="5628" y="0"/>
                    <a:pt x="5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73;p42">
              <a:extLst>
                <a:ext uri="{FF2B5EF4-FFF2-40B4-BE49-F238E27FC236}">
                  <a16:creationId xmlns:a16="http://schemas.microsoft.com/office/drawing/2014/main" id="{57511179-8567-ED9F-6783-35EA71AF3951}"/>
                </a:ext>
              </a:extLst>
            </p:cNvPr>
            <p:cNvSpPr/>
            <p:nvPr/>
          </p:nvSpPr>
          <p:spPr>
            <a:xfrm>
              <a:off x="4239938" y="4651750"/>
              <a:ext cx="101775" cy="105950"/>
            </a:xfrm>
            <a:custGeom>
              <a:avLst/>
              <a:gdLst/>
              <a:ahLst/>
              <a:cxnLst/>
              <a:rect l="l" t="t" r="r" b="b"/>
              <a:pathLst>
                <a:path w="4071" h="4238" extrusionOk="0">
                  <a:moveTo>
                    <a:pt x="2602" y="1"/>
                  </a:moveTo>
                  <a:cubicBezTo>
                    <a:pt x="1168" y="1"/>
                    <a:pt x="1" y="1168"/>
                    <a:pt x="1" y="2603"/>
                  </a:cubicBezTo>
                  <a:cubicBezTo>
                    <a:pt x="1" y="3103"/>
                    <a:pt x="167" y="3603"/>
                    <a:pt x="434" y="4004"/>
                  </a:cubicBezTo>
                  <a:cubicBezTo>
                    <a:pt x="734" y="4137"/>
                    <a:pt x="1101" y="4237"/>
                    <a:pt x="1502" y="4237"/>
                  </a:cubicBezTo>
                  <a:cubicBezTo>
                    <a:pt x="2903" y="4237"/>
                    <a:pt x="4070" y="3070"/>
                    <a:pt x="4070" y="1635"/>
                  </a:cubicBezTo>
                  <a:cubicBezTo>
                    <a:pt x="4070" y="1135"/>
                    <a:pt x="3937" y="634"/>
                    <a:pt x="3670" y="234"/>
                  </a:cubicBezTo>
                  <a:cubicBezTo>
                    <a:pt x="3336" y="101"/>
                    <a:pt x="2969" y="1"/>
                    <a:pt x="2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74;p42">
              <a:extLst>
                <a:ext uri="{FF2B5EF4-FFF2-40B4-BE49-F238E27FC236}">
                  <a16:creationId xmlns:a16="http://schemas.microsoft.com/office/drawing/2014/main" id="{39DDB53F-2BDF-24B7-8785-0F96232F1243}"/>
                </a:ext>
              </a:extLst>
            </p:cNvPr>
            <p:cNvSpPr/>
            <p:nvPr/>
          </p:nvSpPr>
          <p:spPr>
            <a:xfrm>
              <a:off x="4184063" y="4629250"/>
              <a:ext cx="185150" cy="151800"/>
            </a:xfrm>
            <a:custGeom>
              <a:avLst/>
              <a:gdLst/>
              <a:ahLst/>
              <a:cxnLst/>
              <a:rect l="l" t="t" r="r" b="b"/>
              <a:pathLst>
                <a:path w="7406" h="6072" extrusionOk="0">
                  <a:moveTo>
                    <a:pt x="2603" y="0"/>
                  </a:moveTo>
                  <a:cubicBezTo>
                    <a:pt x="2736" y="334"/>
                    <a:pt x="2803" y="667"/>
                    <a:pt x="2803" y="1034"/>
                  </a:cubicBezTo>
                  <a:cubicBezTo>
                    <a:pt x="2803" y="2468"/>
                    <a:pt x="1635" y="3603"/>
                    <a:pt x="201" y="3603"/>
                  </a:cubicBezTo>
                  <a:lnTo>
                    <a:pt x="1" y="3603"/>
                  </a:lnTo>
                  <a:cubicBezTo>
                    <a:pt x="401" y="4537"/>
                    <a:pt x="1302" y="5170"/>
                    <a:pt x="2369" y="5170"/>
                  </a:cubicBezTo>
                  <a:cubicBezTo>
                    <a:pt x="2536" y="5170"/>
                    <a:pt x="2669" y="5170"/>
                    <a:pt x="2836" y="5137"/>
                  </a:cubicBezTo>
                  <a:cubicBezTo>
                    <a:pt x="3303" y="5704"/>
                    <a:pt x="4037" y="6071"/>
                    <a:pt x="4837" y="6071"/>
                  </a:cubicBezTo>
                  <a:cubicBezTo>
                    <a:pt x="6272" y="6071"/>
                    <a:pt x="7406" y="4904"/>
                    <a:pt x="7406" y="3503"/>
                  </a:cubicBezTo>
                  <a:cubicBezTo>
                    <a:pt x="7406" y="2435"/>
                    <a:pt x="6806" y="1534"/>
                    <a:pt x="5905" y="1134"/>
                  </a:cubicBezTo>
                  <a:lnTo>
                    <a:pt x="5905" y="1134"/>
                  </a:lnTo>
                  <a:cubicBezTo>
                    <a:pt x="6172" y="1534"/>
                    <a:pt x="6305" y="2035"/>
                    <a:pt x="6305" y="2535"/>
                  </a:cubicBezTo>
                  <a:cubicBezTo>
                    <a:pt x="6305" y="3970"/>
                    <a:pt x="5138" y="5137"/>
                    <a:pt x="3737" y="5137"/>
                  </a:cubicBezTo>
                  <a:lnTo>
                    <a:pt x="3637" y="5137"/>
                  </a:lnTo>
                  <a:cubicBezTo>
                    <a:pt x="3637" y="5137"/>
                    <a:pt x="3603" y="5104"/>
                    <a:pt x="3570" y="5104"/>
                  </a:cubicBezTo>
                  <a:lnTo>
                    <a:pt x="3303" y="5104"/>
                  </a:lnTo>
                  <a:lnTo>
                    <a:pt x="3270" y="5070"/>
                  </a:lnTo>
                  <a:lnTo>
                    <a:pt x="3136" y="5070"/>
                  </a:lnTo>
                  <a:cubicBezTo>
                    <a:pt x="3103" y="5037"/>
                    <a:pt x="3103" y="5037"/>
                    <a:pt x="3070" y="5037"/>
                  </a:cubicBezTo>
                  <a:lnTo>
                    <a:pt x="3003" y="5037"/>
                  </a:lnTo>
                  <a:cubicBezTo>
                    <a:pt x="3003" y="5004"/>
                    <a:pt x="2969" y="5004"/>
                    <a:pt x="2936" y="5004"/>
                  </a:cubicBezTo>
                  <a:lnTo>
                    <a:pt x="2903" y="5004"/>
                  </a:lnTo>
                  <a:cubicBezTo>
                    <a:pt x="2869" y="4970"/>
                    <a:pt x="2869" y="4970"/>
                    <a:pt x="2836" y="4970"/>
                  </a:cubicBezTo>
                  <a:lnTo>
                    <a:pt x="2803" y="4970"/>
                  </a:lnTo>
                  <a:cubicBezTo>
                    <a:pt x="2769" y="4937"/>
                    <a:pt x="2703" y="4904"/>
                    <a:pt x="2669" y="4904"/>
                  </a:cubicBezTo>
                  <a:cubicBezTo>
                    <a:pt x="2402" y="4503"/>
                    <a:pt x="2236" y="4003"/>
                    <a:pt x="2236" y="3503"/>
                  </a:cubicBezTo>
                  <a:cubicBezTo>
                    <a:pt x="2236" y="3469"/>
                    <a:pt x="2236" y="3436"/>
                    <a:pt x="2236" y="3436"/>
                  </a:cubicBezTo>
                  <a:cubicBezTo>
                    <a:pt x="2236" y="3402"/>
                    <a:pt x="2236" y="3369"/>
                    <a:pt x="2236" y="3369"/>
                  </a:cubicBezTo>
                  <a:cubicBezTo>
                    <a:pt x="2236" y="3369"/>
                    <a:pt x="2236" y="3336"/>
                    <a:pt x="2236" y="3336"/>
                  </a:cubicBezTo>
                  <a:cubicBezTo>
                    <a:pt x="2236" y="3336"/>
                    <a:pt x="2236" y="3302"/>
                    <a:pt x="2236" y="3302"/>
                  </a:cubicBezTo>
                  <a:cubicBezTo>
                    <a:pt x="2236" y="3302"/>
                    <a:pt x="2236" y="3302"/>
                    <a:pt x="2236" y="3269"/>
                  </a:cubicBezTo>
                  <a:cubicBezTo>
                    <a:pt x="2269" y="3269"/>
                    <a:pt x="2269" y="3236"/>
                    <a:pt x="2269" y="3236"/>
                  </a:cubicBezTo>
                  <a:cubicBezTo>
                    <a:pt x="2269" y="3202"/>
                    <a:pt x="2269" y="3169"/>
                    <a:pt x="2269" y="3169"/>
                  </a:cubicBezTo>
                  <a:cubicBezTo>
                    <a:pt x="2269" y="3136"/>
                    <a:pt x="2269" y="3136"/>
                    <a:pt x="2269" y="3102"/>
                  </a:cubicBezTo>
                  <a:cubicBezTo>
                    <a:pt x="2269" y="3069"/>
                    <a:pt x="2269" y="3069"/>
                    <a:pt x="2269" y="3069"/>
                  </a:cubicBezTo>
                  <a:cubicBezTo>
                    <a:pt x="2269" y="3069"/>
                    <a:pt x="2269" y="3036"/>
                    <a:pt x="2269" y="3036"/>
                  </a:cubicBezTo>
                  <a:cubicBezTo>
                    <a:pt x="2302" y="3002"/>
                    <a:pt x="2302" y="2935"/>
                    <a:pt x="2302" y="2902"/>
                  </a:cubicBezTo>
                  <a:cubicBezTo>
                    <a:pt x="2302" y="2902"/>
                    <a:pt x="2302" y="2869"/>
                    <a:pt x="2336" y="2869"/>
                  </a:cubicBezTo>
                  <a:cubicBezTo>
                    <a:pt x="2336" y="2835"/>
                    <a:pt x="2336" y="2835"/>
                    <a:pt x="2336" y="2802"/>
                  </a:cubicBezTo>
                  <a:cubicBezTo>
                    <a:pt x="2336" y="2802"/>
                    <a:pt x="2336" y="2769"/>
                    <a:pt x="2336" y="2769"/>
                  </a:cubicBezTo>
                  <a:cubicBezTo>
                    <a:pt x="2336" y="2769"/>
                    <a:pt x="2369" y="2735"/>
                    <a:pt x="2369" y="2735"/>
                  </a:cubicBezTo>
                  <a:cubicBezTo>
                    <a:pt x="2369" y="2735"/>
                    <a:pt x="2369" y="2735"/>
                    <a:pt x="2369" y="2702"/>
                  </a:cubicBezTo>
                  <a:cubicBezTo>
                    <a:pt x="2369" y="2702"/>
                    <a:pt x="2369" y="2702"/>
                    <a:pt x="2369" y="2669"/>
                  </a:cubicBezTo>
                  <a:cubicBezTo>
                    <a:pt x="2369" y="2635"/>
                    <a:pt x="2402" y="2635"/>
                    <a:pt x="2402" y="2635"/>
                  </a:cubicBezTo>
                  <a:cubicBezTo>
                    <a:pt x="2402" y="2602"/>
                    <a:pt x="2402" y="2602"/>
                    <a:pt x="2402" y="2602"/>
                  </a:cubicBezTo>
                  <a:cubicBezTo>
                    <a:pt x="2436" y="2535"/>
                    <a:pt x="2469" y="2435"/>
                    <a:pt x="2502" y="2368"/>
                  </a:cubicBezTo>
                  <a:cubicBezTo>
                    <a:pt x="2502" y="2335"/>
                    <a:pt x="2502" y="2335"/>
                    <a:pt x="2536" y="2302"/>
                  </a:cubicBezTo>
                  <a:cubicBezTo>
                    <a:pt x="2536" y="2302"/>
                    <a:pt x="2536" y="2268"/>
                    <a:pt x="2536" y="2268"/>
                  </a:cubicBezTo>
                  <a:lnTo>
                    <a:pt x="2569" y="2268"/>
                  </a:lnTo>
                  <a:lnTo>
                    <a:pt x="2569" y="2235"/>
                  </a:lnTo>
                  <a:cubicBezTo>
                    <a:pt x="2569" y="2235"/>
                    <a:pt x="2569" y="2202"/>
                    <a:pt x="2569" y="2202"/>
                  </a:cubicBezTo>
                  <a:cubicBezTo>
                    <a:pt x="2603" y="2202"/>
                    <a:pt x="2603" y="2168"/>
                    <a:pt x="2603" y="2135"/>
                  </a:cubicBezTo>
                  <a:cubicBezTo>
                    <a:pt x="2636" y="2135"/>
                    <a:pt x="2636" y="2102"/>
                    <a:pt x="2636" y="2102"/>
                  </a:cubicBezTo>
                  <a:cubicBezTo>
                    <a:pt x="2669" y="2068"/>
                    <a:pt x="2669" y="2068"/>
                    <a:pt x="2669" y="2068"/>
                  </a:cubicBezTo>
                  <a:cubicBezTo>
                    <a:pt x="2703" y="2035"/>
                    <a:pt x="2703" y="2001"/>
                    <a:pt x="2736" y="2001"/>
                  </a:cubicBezTo>
                  <a:cubicBezTo>
                    <a:pt x="2736" y="1968"/>
                    <a:pt x="2736" y="1968"/>
                    <a:pt x="2769" y="1935"/>
                  </a:cubicBezTo>
                  <a:cubicBezTo>
                    <a:pt x="2769" y="1935"/>
                    <a:pt x="2769" y="1901"/>
                    <a:pt x="2803" y="1901"/>
                  </a:cubicBezTo>
                  <a:cubicBezTo>
                    <a:pt x="2803" y="1901"/>
                    <a:pt x="2803" y="1901"/>
                    <a:pt x="2803" y="1868"/>
                  </a:cubicBezTo>
                  <a:cubicBezTo>
                    <a:pt x="2803" y="1868"/>
                    <a:pt x="2836" y="1868"/>
                    <a:pt x="2836" y="1835"/>
                  </a:cubicBezTo>
                  <a:cubicBezTo>
                    <a:pt x="2836" y="1835"/>
                    <a:pt x="2869" y="1835"/>
                    <a:pt x="2869" y="1801"/>
                  </a:cubicBezTo>
                  <a:cubicBezTo>
                    <a:pt x="2903" y="1768"/>
                    <a:pt x="2903" y="1768"/>
                    <a:pt x="2903" y="1768"/>
                  </a:cubicBezTo>
                  <a:cubicBezTo>
                    <a:pt x="2903" y="1768"/>
                    <a:pt x="2903" y="1768"/>
                    <a:pt x="2936" y="1735"/>
                  </a:cubicBezTo>
                  <a:cubicBezTo>
                    <a:pt x="2936" y="1735"/>
                    <a:pt x="2969" y="1701"/>
                    <a:pt x="2969" y="1701"/>
                  </a:cubicBezTo>
                  <a:cubicBezTo>
                    <a:pt x="2969" y="1668"/>
                    <a:pt x="3003" y="1668"/>
                    <a:pt x="3003" y="1668"/>
                  </a:cubicBezTo>
                  <a:cubicBezTo>
                    <a:pt x="3036" y="1635"/>
                    <a:pt x="3070" y="1568"/>
                    <a:pt x="3136" y="1534"/>
                  </a:cubicBezTo>
                  <a:lnTo>
                    <a:pt x="3170" y="1534"/>
                  </a:lnTo>
                  <a:cubicBezTo>
                    <a:pt x="3170" y="1501"/>
                    <a:pt x="3170" y="1501"/>
                    <a:pt x="3203" y="1501"/>
                  </a:cubicBezTo>
                  <a:cubicBezTo>
                    <a:pt x="3203" y="1468"/>
                    <a:pt x="3203" y="1468"/>
                    <a:pt x="3236" y="1468"/>
                  </a:cubicBezTo>
                  <a:cubicBezTo>
                    <a:pt x="3236" y="1434"/>
                    <a:pt x="3270" y="1434"/>
                    <a:pt x="3270" y="1434"/>
                  </a:cubicBezTo>
                  <a:cubicBezTo>
                    <a:pt x="3303" y="1401"/>
                    <a:pt x="3303" y="1401"/>
                    <a:pt x="3303" y="1401"/>
                  </a:cubicBezTo>
                  <a:cubicBezTo>
                    <a:pt x="3370" y="1368"/>
                    <a:pt x="3436" y="1301"/>
                    <a:pt x="3503" y="1268"/>
                  </a:cubicBezTo>
                  <a:lnTo>
                    <a:pt x="3537" y="1268"/>
                  </a:lnTo>
                  <a:cubicBezTo>
                    <a:pt x="3537" y="1234"/>
                    <a:pt x="3570" y="1234"/>
                    <a:pt x="3570" y="1234"/>
                  </a:cubicBezTo>
                  <a:cubicBezTo>
                    <a:pt x="3603" y="1234"/>
                    <a:pt x="3603" y="1201"/>
                    <a:pt x="3603" y="1201"/>
                  </a:cubicBezTo>
                  <a:lnTo>
                    <a:pt x="3637" y="1201"/>
                  </a:lnTo>
                  <a:cubicBezTo>
                    <a:pt x="3670" y="1168"/>
                    <a:pt x="3703" y="1168"/>
                    <a:pt x="3703" y="1168"/>
                  </a:cubicBezTo>
                  <a:cubicBezTo>
                    <a:pt x="3737" y="1168"/>
                    <a:pt x="3737" y="1134"/>
                    <a:pt x="3737" y="1134"/>
                  </a:cubicBezTo>
                  <a:cubicBezTo>
                    <a:pt x="3803" y="1134"/>
                    <a:pt x="3837" y="1101"/>
                    <a:pt x="3870" y="1101"/>
                  </a:cubicBezTo>
                  <a:cubicBezTo>
                    <a:pt x="3903" y="1067"/>
                    <a:pt x="3903" y="1067"/>
                    <a:pt x="3937" y="1067"/>
                  </a:cubicBezTo>
                  <a:lnTo>
                    <a:pt x="3970" y="1067"/>
                  </a:lnTo>
                  <a:cubicBezTo>
                    <a:pt x="3970" y="1034"/>
                    <a:pt x="4004" y="1034"/>
                    <a:pt x="4004" y="1034"/>
                  </a:cubicBezTo>
                  <a:lnTo>
                    <a:pt x="4037" y="1034"/>
                  </a:lnTo>
                  <a:cubicBezTo>
                    <a:pt x="4070" y="1034"/>
                    <a:pt x="4070" y="1001"/>
                    <a:pt x="4104" y="1001"/>
                  </a:cubicBezTo>
                  <a:lnTo>
                    <a:pt x="4204" y="1001"/>
                  </a:lnTo>
                  <a:cubicBezTo>
                    <a:pt x="4204" y="967"/>
                    <a:pt x="4237" y="967"/>
                    <a:pt x="4237" y="967"/>
                  </a:cubicBezTo>
                  <a:cubicBezTo>
                    <a:pt x="4304" y="967"/>
                    <a:pt x="4337" y="967"/>
                    <a:pt x="4370" y="934"/>
                  </a:cubicBezTo>
                  <a:cubicBezTo>
                    <a:pt x="3937" y="434"/>
                    <a:pt x="3303" y="67"/>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75;p42">
              <a:extLst>
                <a:ext uri="{FF2B5EF4-FFF2-40B4-BE49-F238E27FC236}">
                  <a16:creationId xmlns:a16="http://schemas.microsoft.com/office/drawing/2014/main" id="{A0FF455A-705E-3508-EA25-EAF32E021532}"/>
                </a:ext>
              </a:extLst>
            </p:cNvPr>
            <p:cNvSpPr/>
            <p:nvPr/>
          </p:nvSpPr>
          <p:spPr>
            <a:xfrm>
              <a:off x="4179063" y="4629250"/>
              <a:ext cx="75075" cy="90075"/>
            </a:xfrm>
            <a:custGeom>
              <a:avLst/>
              <a:gdLst/>
              <a:ahLst/>
              <a:cxnLst/>
              <a:rect l="l" t="t" r="r" b="b"/>
              <a:pathLst>
                <a:path w="3003" h="3603" extrusionOk="0">
                  <a:moveTo>
                    <a:pt x="2569" y="0"/>
                  </a:moveTo>
                  <a:cubicBezTo>
                    <a:pt x="1135" y="0"/>
                    <a:pt x="1" y="1168"/>
                    <a:pt x="1" y="2602"/>
                  </a:cubicBezTo>
                  <a:cubicBezTo>
                    <a:pt x="1" y="2935"/>
                    <a:pt x="67" y="3302"/>
                    <a:pt x="201" y="3603"/>
                  </a:cubicBezTo>
                  <a:lnTo>
                    <a:pt x="401" y="3603"/>
                  </a:lnTo>
                  <a:cubicBezTo>
                    <a:pt x="1835" y="3603"/>
                    <a:pt x="3003" y="2468"/>
                    <a:pt x="3003" y="1034"/>
                  </a:cubicBezTo>
                  <a:cubicBezTo>
                    <a:pt x="3003" y="667"/>
                    <a:pt x="2936" y="334"/>
                    <a:pt x="2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76;p42">
              <a:extLst>
                <a:ext uri="{FF2B5EF4-FFF2-40B4-BE49-F238E27FC236}">
                  <a16:creationId xmlns:a16="http://schemas.microsoft.com/office/drawing/2014/main" id="{19A604CF-1835-BE92-C8E6-D11D7A1E5BBE}"/>
                </a:ext>
              </a:extLst>
            </p:cNvPr>
            <p:cNvSpPr/>
            <p:nvPr/>
          </p:nvSpPr>
          <p:spPr>
            <a:xfrm>
              <a:off x="4718613" y="4498400"/>
              <a:ext cx="37550" cy="216100"/>
            </a:xfrm>
            <a:custGeom>
              <a:avLst/>
              <a:gdLst/>
              <a:ahLst/>
              <a:cxnLst/>
              <a:rect l="l" t="t" r="r" b="b"/>
              <a:pathLst>
                <a:path w="1502" h="8644" extrusionOk="0">
                  <a:moveTo>
                    <a:pt x="765" y="1"/>
                  </a:moveTo>
                  <a:cubicBezTo>
                    <a:pt x="603" y="1"/>
                    <a:pt x="443" y="156"/>
                    <a:pt x="568" y="364"/>
                  </a:cubicBezTo>
                  <a:cubicBezTo>
                    <a:pt x="901" y="2098"/>
                    <a:pt x="968" y="3900"/>
                    <a:pt x="734" y="5668"/>
                  </a:cubicBezTo>
                  <a:cubicBezTo>
                    <a:pt x="634" y="6235"/>
                    <a:pt x="501" y="6768"/>
                    <a:pt x="368" y="7336"/>
                  </a:cubicBezTo>
                  <a:cubicBezTo>
                    <a:pt x="267" y="7669"/>
                    <a:pt x="167" y="8003"/>
                    <a:pt x="67" y="8336"/>
                  </a:cubicBezTo>
                  <a:cubicBezTo>
                    <a:pt x="1" y="8470"/>
                    <a:pt x="101" y="8603"/>
                    <a:pt x="201" y="8636"/>
                  </a:cubicBezTo>
                  <a:cubicBezTo>
                    <a:pt x="221" y="8641"/>
                    <a:pt x="241" y="8643"/>
                    <a:pt x="260" y="8643"/>
                  </a:cubicBezTo>
                  <a:cubicBezTo>
                    <a:pt x="638" y="8643"/>
                    <a:pt x="674" y="7723"/>
                    <a:pt x="801" y="7469"/>
                  </a:cubicBezTo>
                  <a:cubicBezTo>
                    <a:pt x="1502" y="5101"/>
                    <a:pt x="1502" y="2565"/>
                    <a:pt x="1001" y="197"/>
                  </a:cubicBezTo>
                  <a:cubicBezTo>
                    <a:pt x="964" y="58"/>
                    <a:pt x="864"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77;p42">
              <a:extLst>
                <a:ext uri="{FF2B5EF4-FFF2-40B4-BE49-F238E27FC236}">
                  <a16:creationId xmlns:a16="http://schemas.microsoft.com/office/drawing/2014/main" id="{9A800A50-B18F-0411-C27A-E5C49B40B21D}"/>
                </a:ext>
              </a:extLst>
            </p:cNvPr>
            <p:cNvSpPr/>
            <p:nvPr/>
          </p:nvSpPr>
          <p:spPr>
            <a:xfrm>
              <a:off x="4797013" y="4554175"/>
              <a:ext cx="61725" cy="177100"/>
            </a:xfrm>
            <a:custGeom>
              <a:avLst/>
              <a:gdLst/>
              <a:ahLst/>
              <a:cxnLst/>
              <a:rect l="l" t="t" r="r" b="b"/>
              <a:pathLst>
                <a:path w="2469" h="7084" extrusionOk="0">
                  <a:moveTo>
                    <a:pt x="1902" y="1"/>
                  </a:moveTo>
                  <a:cubicBezTo>
                    <a:pt x="1768" y="1"/>
                    <a:pt x="1635" y="134"/>
                    <a:pt x="1668" y="268"/>
                  </a:cubicBezTo>
                  <a:cubicBezTo>
                    <a:pt x="1701" y="1869"/>
                    <a:pt x="1268" y="3470"/>
                    <a:pt x="767" y="4971"/>
                  </a:cubicBezTo>
                  <a:cubicBezTo>
                    <a:pt x="567" y="5538"/>
                    <a:pt x="334" y="6205"/>
                    <a:pt x="67" y="6772"/>
                  </a:cubicBezTo>
                  <a:cubicBezTo>
                    <a:pt x="0" y="6872"/>
                    <a:pt x="67" y="7039"/>
                    <a:pt x="167" y="7073"/>
                  </a:cubicBezTo>
                  <a:cubicBezTo>
                    <a:pt x="197" y="7080"/>
                    <a:pt x="226" y="7084"/>
                    <a:pt x="252" y="7084"/>
                  </a:cubicBezTo>
                  <a:cubicBezTo>
                    <a:pt x="573" y="7084"/>
                    <a:pt x="613" y="6555"/>
                    <a:pt x="767" y="6339"/>
                  </a:cubicBezTo>
                  <a:cubicBezTo>
                    <a:pt x="1268" y="5138"/>
                    <a:pt x="1668" y="3904"/>
                    <a:pt x="1902" y="2636"/>
                  </a:cubicBezTo>
                  <a:cubicBezTo>
                    <a:pt x="1935" y="2269"/>
                    <a:pt x="2469"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78;p42">
              <a:extLst>
                <a:ext uri="{FF2B5EF4-FFF2-40B4-BE49-F238E27FC236}">
                  <a16:creationId xmlns:a16="http://schemas.microsoft.com/office/drawing/2014/main" id="{1808C89F-5527-9CE2-3411-48175D377E82}"/>
                </a:ext>
              </a:extLst>
            </p:cNvPr>
            <p:cNvSpPr/>
            <p:nvPr/>
          </p:nvSpPr>
          <p:spPr>
            <a:xfrm>
              <a:off x="4876238" y="4600750"/>
              <a:ext cx="54225" cy="169150"/>
            </a:xfrm>
            <a:custGeom>
              <a:avLst/>
              <a:gdLst/>
              <a:ahLst/>
              <a:cxnLst/>
              <a:rect l="l" t="t" r="r" b="b"/>
              <a:pathLst>
                <a:path w="2169" h="6766" extrusionOk="0">
                  <a:moveTo>
                    <a:pt x="1669" y="1"/>
                  </a:moveTo>
                  <a:cubicBezTo>
                    <a:pt x="1575" y="1"/>
                    <a:pt x="1468" y="120"/>
                    <a:pt x="1468" y="239"/>
                  </a:cubicBezTo>
                  <a:cubicBezTo>
                    <a:pt x="1635" y="840"/>
                    <a:pt x="1535" y="1474"/>
                    <a:pt x="1401" y="2074"/>
                  </a:cubicBezTo>
                  <a:cubicBezTo>
                    <a:pt x="1168" y="3041"/>
                    <a:pt x="968" y="4009"/>
                    <a:pt x="634" y="4943"/>
                  </a:cubicBezTo>
                  <a:cubicBezTo>
                    <a:pt x="467" y="5410"/>
                    <a:pt x="267" y="5943"/>
                    <a:pt x="67" y="6410"/>
                  </a:cubicBezTo>
                  <a:cubicBezTo>
                    <a:pt x="0" y="6544"/>
                    <a:pt x="67" y="6677"/>
                    <a:pt x="167" y="6744"/>
                  </a:cubicBezTo>
                  <a:cubicBezTo>
                    <a:pt x="189" y="6759"/>
                    <a:pt x="212" y="6766"/>
                    <a:pt x="236" y="6766"/>
                  </a:cubicBezTo>
                  <a:cubicBezTo>
                    <a:pt x="856" y="6766"/>
                    <a:pt x="2002" y="1888"/>
                    <a:pt x="2002" y="1374"/>
                  </a:cubicBezTo>
                  <a:cubicBezTo>
                    <a:pt x="2002" y="1040"/>
                    <a:pt x="2168" y="73"/>
                    <a:pt x="1701" y="6"/>
                  </a:cubicBezTo>
                  <a:cubicBezTo>
                    <a:pt x="1691" y="2"/>
                    <a:pt x="1680"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79;p42">
              <a:extLst>
                <a:ext uri="{FF2B5EF4-FFF2-40B4-BE49-F238E27FC236}">
                  <a16:creationId xmlns:a16="http://schemas.microsoft.com/office/drawing/2014/main" id="{628BFD7C-5B42-0712-42BA-211D3DE04CBC}"/>
                </a:ext>
              </a:extLst>
            </p:cNvPr>
            <p:cNvSpPr/>
            <p:nvPr/>
          </p:nvSpPr>
          <p:spPr>
            <a:xfrm>
              <a:off x="4594563" y="4482250"/>
              <a:ext cx="63200" cy="222225"/>
            </a:xfrm>
            <a:custGeom>
              <a:avLst/>
              <a:gdLst/>
              <a:ahLst/>
              <a:cxnLst/>
              <a:rect l="l" t="t" r="r" b="b"/>
              <a:pathLst>
                <a:path w="2528" h="8889" extrusionOk="0">
                  <a:moveTo>
                    <a:pt x="323" y="0"/>
                  </a:moveTo>
                  <a:cubicBezTo>
                    <a:pt x="125" y="0"/>
                    <a:pt x="0" y="278"/>
                    <a:pt x="193" y="443"/>
                  </a:cubicBezTo>
                  <a:cubicBezTo>
                    <a:pt x="1160" y="2244"/>
                    <a:pt x="1827" y="4246"/>
                    <a:pt x="1927" y="6314"/>
                  </a:cubicBezTo>
                  <a:cubicBezTo>
                    <a:pt x="1960" y="6914"/>
                    <a:pt x="1927" y="7548"/>
                    <a:pt x="1860" y="8148"/>
                  </a:cubicBezTo>
                  <a:cubicBezTo>
                    <a:pt x="1860" y="8382"/>
                    <a:pt x="1694" y="8815"/>
                    <a:pt x="2027" y="8882"/>
                  </a:cubicBezTo>
                  <a:cubicBezTo>
                    <a:pt x="2045" y="8887"/>
                    <a:pt x="2062" y="8889"/>
                    <a:pt x="2080" y="8889"/>
                  </a:cubicBezTo>
                  <a:cubicBezTo>
                    <a:pt x="2193" y="8889"/>
                    <a:pt x="2294" y="8798"/>
                    <a:pt x="2294" y="8682"/>
                  </a:cubicBezTo>
                  <a:cubicBezTo>
                    <a:pt x="2361" y="8248"/>
                    <a:pt x="2394" y="7781"/>
                    <a:pt x="2394" y="7348"/>
                  </a:cubicBezTo>
                  <a:cubicBezTo>
                    <a:pt x="2528" y="4879"/>
                    <a:pt x="1760" y="2111"/>
                    <a:pt x="459" y="43"/>
                  </a:cubicBezTo>
                  <a:cubicBezTo>
                    <a:pt x="412" y="13"/>
                    <a:pt x="366"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80;p42">
              <a:extLst>
                <a:ext uri="{FF2B5EF4-FFF2-40B4-BE49-F238E27FC236}">
                  <a16:creationId xmlns:a16="http://schemas.microsoft.com/office/drawing/2014/main" id="{61A70B75-0CB3-09AA-BB51-8BA8170E976B}"/>
                </a:ext>
              </a:extLst>
            </p:cNvPr>
            <p:cNvSpPr/>
            <p:nvPr/>
          </p:nvSpPr>
          <p:spPr>
            <a:xfrm>
              <a:off x="4499688" y="4488325"/>
              <a:ext cx="61350" cy="226900"/>
            </a:xfrm>
            <a:custGeom>
              <a:avLst/>
              <a:gdLst/>
              <a:ahLst/>
              <a:cxnLst/>
              <a:rect l="l" t="t" r="r" b="b"/>
              <a:pathLst>
                <a:path w="2454" h="9076" extrusionOk="0">
                  <a:moveTo>
                    <a:pt x="359" y="1"/>
                  </a:moveTo>
                  <a:cubicBezTo>
                    <a:pt x="108" y="1"/>
                    <a:pt x="1" y="409"/>
                    <a:pt x="318" y="467"/>
                  </a:cubicBezTo>
                  <a:cubicBezTo>
                    <a:pt x="1819" y="1968"/>
                    <a:pt x="1853" y="4470"/>
                    <a:pt x="1919" y="6438"/>
                  </a:cubicBezTo>
                  <a:cubicBezTo>
                    <a:pt x="1886" y="6971"/>
                    <a:pt x="1853" y="7472"/>
                    <a:pt x="1786" y="7972"/>
                  </a:cubicBezTo>
                  <a:cubicBezTo>
                    <a:pt x="1786" y="8272"/>
                    <a:pt x="1452" y="8973"/>
                    <a:pt x="1853" y="9073"/>
                  </a:cubicBezTo>
                  <a:cubicBezTo>
                    <a:pt x="1867" y="9075"/>
                    <a:pt x="1880" y="9075"/>
                    <a:pt x="1892" y="9075"/>
                  </a:cubicBezTo>
                  <a:cubicBezTo>
                    <a:pt x="2123" y="9075"/>
                    <a:pt x="2153" y="8796"/>
                    <a:pt x="2153" y="8606"/>
                  </a:cubicBezTo>
                  <a:cubicBezTo>
                    <a:pt x="2253" y="8105"/>
                    <a:pt x="2320" y="7605"/>
                    <a:pt x="2353" y="7105"/>
                  </a:cubicBezTo>
                  <a:cubicBezTo>
                    <a:pt x="2453" y="4937"/>
                    <a:pt x="2320" y="1434"/>
                    <a:pt x="485" y="33"/>
                  </a:cubicBezTo>
                  <a:cubicBezTo>
                    <a:pt x="440" y="11"/>
                    <a:pt x="3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81;p42">
              <a:extLst>
                <a:ext uri="{FF2B5EF4-FFF2-40B4-BE49-F238E27FC236}">
                  <a16:creationId xmlns:a16="http://schemas.microsoft.com/office/drawing/2014/main" id="{3DFCDF67-C5BD-4521-C00A-0017C530AFD6}"/>
                </a:ext>
              </a:extLst>
            </p:cNvPr>
            <p:cNvSpPr/>
            <p:nvPr/>
          </p:nvSpPr>
          <p:spPr>
            <a:xfrm>
              <a:off x="4395088" y="4523250"/>
              <a:ext cx="86425" cy="216275"/>
            </a:xfrm>
            <a:custGeom>
              <a:avLst/>
              <a:gdLst/>
              <a:ahLst/>
              <a:cxnLst/>
              <a:rect l="l" t="t" r="r" b="b"/>
              <a:pathLst>
                <a:path w="3457" h="8651" extrusionOk="0">
                  <a:moveTo>
                    <a:pt x="415" y="1"/>
                  </a:moveTo>
                  <a:cubicBezTo>
                    <a:pt x="102" y="1"/>
                    <a:pt x="0" y="505"/>
                    <a:pt x="399" y="505"/>
                  </a:cubicBezTo>
                  <a:cubicBezTo>
                    <a:pt x="410" y="505"/>
                    <a:pt x="421" y="505"/>
                    <a:pt x="433" y="504"/>
                  </a:cubicBezTo>
                  <a:cubicBezTo>
                    <a:pt x="2634" y="1872"/>
                    <a:pt x="2901" y="4540"/>
                    <a:pt x="2868" y="6875"/>
                  </a:cubicBezTo>
                  <a:cubicBezTo>
                    <a:pt x="2868" y="7242"/>
                    <a:pt x="2868" y="7609"/>
                    <a:pt x="2834" y="7976"/>
                  </a:cubicBezTo>
                  <a:cubicBezTo>
                    <a:pt x="2834" y="8176"/>
                    <a:pt x="2634" y="8610"/>
                    <a:pt x="2968" y="8643"/>
                  </a:cubicBezTo>
                  <a:cubicBezTo>
                    <a:pt x="2986" y="8648"/>
                    <a:pt x="3004" y="8650"/>
                    <a:pt x="3021" y="8650"/>
                  </a:cubicBezTo>
                  <a:cubicBezTo>
                    <a:pt x="3456" y="8650"/>
                    <a:pt x="3303" y="7030"/>
                    <a:pt x="3335" y="6708"/>
                  </a:cubicBezTo>
                  <a:cubicBezTo>
                    <a:pt x="3301" y="4907"/>
                    <a:pt x="3235" y="2972"/>
                    <a:pt x="2134" y="1471"/>
                  </a:cubicBezTo>
                  <a:cubicBezTo>
                    <a:pt x="1700" y="904"/>
                    <a:pt x="1200" y="337"/>
                    <a:pt x="566" y="37"/>
                  </a:cubicBezTo>
                  <a:cubicBezTo>
                    <a:pt x="512" y="12"/>
                    <a:pt x="461" y="1"/>
                    <a:pt x="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82;p42">
              <a:extLst>
                <a:ext uri="{FF2B5EF4-FFF2-40B4-BE49-F238E27FC236}">
                  <a16:creationId xmlns:a16="http://schemas.microsoft.com/office/drawing/2014/main" id="{B55D76CD-0A89-ABD2-1D60-A09938EF36D6}"/>
                </a:ext>
              </a:extLst>
            </p:cNvPr>
            <p:cNvSpPr/>
            <p:nvPr/>
          </p:nvSpPr>
          <p:spPr>
            <a:xfrm>
              <a:off x="4302738" y="4572425"/>
              <a:ext cx="94850" cy="194425"/>
            </a:xfrm>
            <a:custGeom>
              <a:avLst/>
              <a:gdLst/>
              <a:ahLst/>
              <a:cxnLst/>
              <a:rect l="l" t="t" r="r" b="b"/>
              <a:pathLst>
                <a:path w="3794" h="7777" extrusionOk="0">
                  <a:moveTo>
                    <a:pt x="525" y="1"/>
                  </a:moveTo>
                  <a:cubicBezTo>
                    <a:pt x="480" y="1"/>
                    <a:pt x="436" y="2"/>
                    <a:pt x="391" y="5"/>
                  </a:cubicBezTo>
                  <a:cubicBezTo>
                    <a:pt x="0" y="5"/>
                    <a:pt x="69" y="491"/>
                    <a:pt x="379" y="491"/>
                  </a:cubicBezTo>
                  <a:cubicBezTo>
                    <a:pt x="413" y="491"/>
                    <a:pt x="451" y="485"/>
                    <a:pt x="491" y="472"/>
                  </a:cubicBezTo>
                  <a:cubicBezTo>
                    <a:pt x="2592" y="572"/>
                    <a:pt x="3293" y="3007"/>
                    <a:pt x="3293" y="4775"/>
                  </a:cubicBezTo>
                  <a:cubicBezTo>
                    <a:pt x="3326" y="5442"/>
                    <a:pt x="3293" y="6142"/>
                    <a:pt x="3226" y="6810"/>
                  </a:cubicBezTo>
                  <a:cubicBezTo>
                    <a:pt x="3259" y="7076"/>
                    <a:pt x="2959" y="7677"/>
                    <a:pt x="3359" y="7777"/>
                  </a:cubicBezTo>
                  <a:cubicBezTo>
                    <a:pt x="3493" y="7777"/>
                    <a:pt x="3593" y="7710"/>
                    <a:pt x="3626" y="7577"/>
                  </a:cubicBezTo>
                  <a:cubicBezTo>
                    <a:pt x="3726" y="6910"/>
                    <a:pt x="3760" y="6243"/>
                    <a:pt x="3793" y="5609"/>
                  </a:cubicBezTo>
                  <a:cubicBezTo>
                    <a:pt x="3793" y="4241"/>
                    <a:pt x="3726" y="2807"/>
                    <a:pt x="3026" y="1606"/>
                  </a:cubicBezTo>
                  <a:cubicBezTo>
                    <a:pt x="2514" y="742"/>
                    <a:pt x="1572" y="1"/>
                    <a:pt x="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765;p42">
            <a:extLst>
              <a:ext uri="{FF2B5EF4-FFF2-40B4-BE49-F238E27FC236}">
                <a16:creationId xmlns:a16="http://schemas.microsoft.com/office/drawing/2014/main" id="{733CCD74-C9BF-3C7A-1488-335E01B38DFC}"/>
              </a:ext>
            </a:extLst>
          </p:cNvPr>
          <p:cNvSpPr txBox="1">
            <a:spLocks/>
          </p:cNvSpPr>
          <p:nvPr/>
        </p:nvSpPr>
        <p:spPr>
          <a:xfrm>
            <a:off x="584154" y="1119642"/>
            <a:ext cx="8467520" cy="39211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9pPr>
          </a:lstStyle>
          <a:p>
            <a:pPr marL="0" marR="0" lvl="0" indent="0" algn="just">
              <a:lnSpc>
                <a:spcPct val="116000"/>
              </a:lnSpc>
              <a:spcAft>
                <a:spcPts val="800"/>
              </a:spcAft>
            </a:pP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Đây</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bài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tập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con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tử</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tối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ưu</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hàm</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tiêu</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nào</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just">
              <a:lnSpc>
                <a:spcPct val="116000"/>
              </a:lnSpc>
              <a:spcAft>
                <a:spcPts val="800"/>
              </a:spcAft>
            </a:pP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Ví</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dụ</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Bài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ba</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lô</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(Knapsack Problem) –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vật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tối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đa</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trị</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mà</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vượt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quá</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trọng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lượng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tối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đa</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ba</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lô</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just">
              <a:lnSpc>
                <a:spcPct val="116000"/>
              </a:lnSpc>
              <a:spcAft>
                <a:spcPts val="800"/>
              </a:spcAft>
            </a:pP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ACO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quyết</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16000"/>
              </a:lnSpc>
              <a:spcAft>
                <a:spcPts val="800"/>
              </a:spcAft>
              <a:buFont typeface="Arial" panose="020B0604020202020204" pitchFamily="34" charset="0"/>
              <a:buChar char="•"/>
            </a:pP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tử</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thuộc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tập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con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dựa</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pheromone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tin heuristic,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đạt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gần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tối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ưu</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16000"/>
              </a:lnSpc>
              <a:spcAft>
                <a:spcPts val="800"/>
              </a:spcAft>
              <a:buFont typeface="Arial" panose="020B0604020202020204" pitchFamily="34" charset="0"/>
              <a:buChar char="•"/>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ACO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đường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dẫn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ngắn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chi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phí</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thấp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đồng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thích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nghi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nhanh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thay</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đổi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mạng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7" name="Google Shape;764;p42">
            <a:extLst>
              <a:ext uri="{FF2B5EF4-FFF2-40B4-BE49-F238E27FC236}">
                <a16:creationId xmlns:a16="http://schemas.microsoft.com/office/drawing/2014/main" id="{5C1D93C8-1324-A2AE-17CF-09F8DCF2959B}"/>
              </a:ext>
            </a:extLst>
          </p:cNvPr>
          <p:cNvSpPr txBox="1">
            <a:spLocks/>
          </p:cNvSpPr>
          <p:nvPr/>
        </p:nvSpPr>
        <p:spPr>
          <a:xfrm>
            <a:off x="637164" y="699502"/>
            <a:ext cx="5590941" cy="59861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1pPr>
            <a:lvl2pPr marR="0" lvl="1"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2pPr>
            <a:lvl3pPr marR="0" lvl="2"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3pPr>
            <a:lvl4pPr marR="0" lvl="3"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4pPr>
            <a:lvl5pPr marR="0" lvl="4"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5pPr>
            <a:lvl6pPr marR="0" lvl="5"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6pPr>
            <a:lvl7pPr marR="0" lvl="6"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7pPr>
            <a:lvl8pPr marR="0" lvl="7"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8pPr>
            <a:lvl9pPr marR="0" lvl="8"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9pPr>
          </a:lstStyle>
          <a:p>
            <a:pPr marL="0" marR="0">
              <a:lnSpc>
                <a:spcPct val="116000"/>
              </a:lnSpc>
              <a:spcBef>
                <a:spcPts val="1200"/>
              </a:spcBef>
              <a:spcAft>
                <a:spcPts val="1200"/>
              </a:spcAft>
            </a:pP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Bài</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tập</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con (Subset Problems)</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90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30" name="Google Shape;764;p42">
            <a:extLst>
              <a:ext uri="{FF2B5EF4-FFF2-40B4-BE49-F238E27FC236}">
                <a16:creationId xmlns:a16="http://schemas.microsoft.com/office/drawing/2014/main" id="{D920C126-E0D5-4DC3-7B55-EEDAC3390232}"/>
              </a:ext>
            </a:extLst>
          </p:cNvPr>
          <p:cNvSpPr txBox="1">
            <a:spLocks noGrp="1"/>
          </p:cNvSpPr>
          <p:nvPr>
            <p:ph type="title"/>
          </p:nvPr>
        </p:nvSpPr>
        <p:spPr>
          <a:xfrm>
            <a:off x="535410" y="291994"/>
            <a:ext cx="6809569" cy="1198710"/>
          </a:xfrm>
          <a:prstGeom prst="rect">
            <a:avLst/>
          </a:prstGeom>
        </p:spPr>
        <p:txBody>
          <a:bodyPr spcFirstLastPara="1" wrap="square" lIns="91425" tIns="91425" rIns="91425" bIns="91425" anchor="b" anchorCtr="0">
            <a:noAutofit/>
          </a:bodyPr>
          <a:lstStyle/>
          <a:p>
            <a:pPr>
              <a:lnSpc>
                <a:spcPct val="116000"/>
              </a:lnSpc>
              <a:spcBef>
                <a:spcPts val="1595"/>
              </a:spcBef>
              <a:spcAft>
                <a:spcPts val="1595"/>
              </a:spcAft>
            </a:pP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IV.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ACO</a:t>
            </a:r>
            <a:b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1.Tổng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quan</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cơ</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chế</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hoạt</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ACO</a:t>
            </a:r>
            <a:b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31" name="Google Shape;767;p42">
            <a:extLst>
              <a:ext uri="{FF2B5EF4-FFF2-40B4-BE49-F238E27FC236}">
                <a16:creationId xmlns:a16="http://schemas.microsoft.com/office/drawing/2014/main" id="{0DC6A6E8-4C92-7BD8-ABE5-36DB1B40E80B}"/>
              </a:ext>
            </a:extLst>
          </p:cNvPr>
          <p:cNvGrpSpPr/>
          <p:nvPr/>
        </p:nvGrpSpPr>
        <p:grpSpPr>
          <a:xfrm rot="-1537630">
            <a:off x="3445360" y="4086723"/>
            <a:ext cx="482110" cy="168495"/>
            <a:chOff x="5507225" y="4555775"/>
            <a:chExt cx="482125" cy="168500"/>
          </a:xfrm>
        </p:grpSpPr>
        <p:sp>
          <p:nvSpPr>
            <p:cNvPr id="32" name="Google Shape;768;p42">
              <a:extLst>
                <a:ext uri="{FF2B5EF4-FFF2-40B4-BE49-F238E27FC236}">
                  <a16:creationId xmlns:a16="http://schemas.microsoft.com/office/drawing/2014/main" id="{EF9A9948-169F-06E1-3474-04212CD97AF9}"/>
                </a:ext>
              </a:extLst>
            </p:cNvPr>
            <p:cNvSpPr/>
            <p:nvPr/>
          </p:nvSpPr>
          <p:spPr>
            <a:xfrm>
              <a:off x="5507225" y="4555775"/>
              <a:ext cx="139600" cy="96625"/>
            </a:xfrm>
            <a:custGeom>
              <a:avLst/>
              <a:gdLst/>
              <a:ahLst/>
              <a:cxnLst/>
              <a:rect l="l" t="t" r="r" b="b"/>
              <a:pathLst>
                <a:path w="5584" h="3865" extrusionOk="0">
                  <a:moveTo>
                    <a:pt x="2655" y="1"/>
                  </a:moveTo>
                  <a:cubicBezTo>
                    <a:pt x="0" y="1"/>
                    <a:pt x="1868" y="3865"/>
                    <a:pt x="3582" y="3865"/>
                  </a:cubicBezTo>
                  <a:cubicBezTo>
                    <a:pt x="3913" y="3865"/>
                    <a:pt x="4238" y="3721"/>
                    <a:pt x="4524" y="3377"/>
                  </a:cubicBezTo>
                  <a:cubicBezTo>
                    <a:pt x="5583" y="2119"/>
                    <a:pt x="4311" y="7"/>
                    <a:pt x="2890" y="7"/>
                  </a:cubicBezTo>
                  <a:cubicBezTo>
                    <a:pt x="2878" y="7"/>
                    <a:pt x="2867" y="7"/>
                    <a:pt x="2856" y="7"/>
                  </a:cubicBezTo>
                  <a:cubicBezTo>
                    <a:pt x="2787" y="3"/>
                    <a:pt x="2720" y="1"/>
                    <a:pt x="2655"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69;p42">
              <a:extLst>
                <a:ext uri="{FF2B5EF4-FFF2-40B4-BE49-F238E27FC236}">
                  <a16:creationId xmlns:a16="http://schemas.microsoft.com/office/drawing/2014/main" id="{7EDBD709-2C8E-EBAA-F24D-5E9E8E9254CC}"/>
                </a:ext>
              </a:extLst>
            </p:cNvPr>
            <p:cNvSpPr/>
            <p:nvPr/>
          </p:nvSpPr>
          <p:spPr>
            <a:xfrm>
              <a:off x="5876600" y="4611925"/>
              <a:ext cx="112750" cy="112350"/>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770;p42">
            <a:extLst>
              <a:ext uri="{FF2B5EF4-FFF2-40B4-BE49-F238E27FC236}">
                <a16:creationId xmlns:a16="http://schemas.microsoft.com/office/drawing/2014/main" id="{4DF7D8C0-403E-1739-482B-8F1B437E3A47}"/>
              </a:ext>
            </a:extLst>
          </p:cNvPr>
          <p:cNvGrpSpPr/>
          <p:nvPr/>
        </p:nvGrpSpPr>
        <p:grpSpPr>
          <a:xfrm>
            <a:off x="4758563" y="4002864"/>
            <a:ext cx="841230" cy="336233"/>
            <a:chOff x="4158213" y="4470900"/>
            <a:chExt cx="827575" cy="330775"/>
          </a:xfrm>
        </p:grpSpPr>
        <p:sp>
          <p:nvSpPr>
            <p:cNvPr id="35" name="Google Shape;771;p42">
              <a:extLst>
                <a:ext uri="{FF2B5EF4-FFF2-40B4-BE49-F238E27FC236}">
                  <a16:creationId xmlns:a16="http://schemas.microsoft.com/office/drawing/2014/main" id="{9DE8819C-CD3E-2BA7-4641-F396FFE31E27}"/>
                </a:ext>
              </a:extLst>
            </p:cNvPr>
            <p:cNvSpPr/>
            <p:nvPr/>
          </p:nvSpPr>
          <p:spPr>
            <a:xfrm>
              <a:off x="4158213" y="4470900"/>
              <a:ext cx="827575" cy="330775"/>
            </a:xfrm>
            <a:custGeom>
              <a:avLst/>
              <a:gdLst/>
              <a:ahLst/>
              <a:cxnLst/>
              <a:rect l="l" t="t" r="r" b="b"/>
              <a:pathLst>
                <a:path w="33103" h="13231" extrusionOk="0">
                  <a:moveTo>
                    <a:pt x="18308" y="3165"/>
                  </a:moveTo>
                  <a:cubicBezTo>
                    <a:pt x="18504" y="3165"/>
                    <a:pt x="18726" y="3265"/>
                    <a:pt x="18914" y="3265"/>
                  </a:cubicBezTo>
                  <a:cubicBezTo>
                    <a:pt x="19414" y="3299"/>
                    <a:pt x="19881" y="3365"/>
                    <a:pt x="20382" y="3465"/>
                  </a:cubicBezTo>
                  <a:cubicBezTo>
                    <a:pt x="21583" y="3699"/>
                    <a:pt x="22817" y="3932"/>
                    <a:pt x="23851" y="4633"/>
                  </a:cubicBezTo>
                  <a:cubicBezTo>
                    <a:pt x="24685" y="5133"/>
                    <a:pt x="24752" y="6401"/>
                    <a:pt x="24118" y="7068"/>
                  </a:cubicBezTo>
                  <a:cubicBezTo>
                    <a:pt x="22850" y="8102"/>
                    <a:pt x="21049" y="8169"/>
                    <a:pt x="19448" y="8169"/>
                  </a:cubicBezTo>
                  <a:cubicBezTo>
                    <a:pt x="17480" y="8035"/>
                    <a:pt x="14077" y="8069"/>
                    <a:pt x="13043" y="6034"/>
                  </a:cubicBezTo>
                  <a:cubicBezTo>
                    <a:pt x="12876" y="4032"/>
                    <a:pt x="16546" y="3299"/>
                    <a:pt x="18080" y="3232"/>
                  </a:cubicBezTo>
                  <a:cubicBezTo>
                    <a:pt x="18149" y="3183"/>
                    <a:pt x="18226" y="3165"/>
                    <a:pt x="18308" y="3165"/>
                  </a:cubicBezTo>
                  <a:close/>
                  <a:moveTo>
                    <a:pt x="20216" y="0"/>
                  </a:moveTo>
                  <a:cubicBezTo>
                    <a:pt x="19434" y="0"/>
                    <a:pt x="18674" y="235"/>
                    <a:pt x="17913" y="597"/>
                  </a:cubicBezTo>
                  <a:cubicBezTo>
                    <a:pt x="17395" y="207"/>
                    <a:pt x="16814" y="43"/>
                    <a:pt x="16227" y="43"/>
                  </a:cubicBezTo>
                  <a:cubicBezTo>
                    <a:pt x="15455" y="43"/>
                    <a:pt x="14674" y="328"/>
                    <a:pt x="14011" y="763"/>
                  </a:cubicBezTo>
                  <a:cubicBezTo>
                    <a:pt x="13777" y="697"/>
                    <a:pt x="13510" y="630"/>
                    <a:pt x="13277" y="563"/>
                  </a:cubicBezTo>
                  <a:cubicBezTo>
                    <a:pt x="13025" y="490"/>
                    <a:pt x="12768" y="455"/>
                    <a:pt x="12513" y="455"/>
                  </a:cubicBezTo>
                  <a:cubicBezTo>
                    <a:pt x="11717" y="455"/>
                    <a:pt x="10938" y="799"/>
                    <a:pt x="10408" y="1431"/>
                  </a:cubicBezTo>
                  <a:cubicBezTo>
                    <a:pt x="10341" y="1531"/>
                    <a:pt x="10108" y="1764"/>
                    <a:pt x="9808" y="2098"/>
                  </a:cubicBezTo>
                  <a:cubicBezTo>
                    <a:pt x="9566" y="2050"/>
                    <a:pt x="9329" y="2027"/>
                    <a:pt x="9098" y="2027"/>
                  </a:cubicBezTo>
                  <a:cubicBezTo>
                    <a:pt x="7701" y="2027"/>
                    <a:pt x="6511" y="2873"/>
                    <a:pt x="5738" y="4333"/>
                  </a:cubicBezTo>
                  <a:cubicBezTo>
                    <a:pt x="1902" y="6067"/>
                    <a:pt x="1" y="12538"/>
                    <a:pt x="5571" y="13206"/>
                  </a:cubicBezTo>
                  <a:cubicBezTo>
                    <a:pt x="5732" y="13222"/>
                    <a:pt x="5893" y="13231"/>
                    <a:pt x="6053" y="13231"/>
                  </a:cubicBezTo>
                  <a:cubicBezTo>
                    <a:pt x="7162" y="13231"/>
                    <a:pt x="8254" y="12833"/>
                    <a:pt x="9040" y="12105"/>
                  </a:cubicBezTo>
                  <a:cubicBezTo>
                    <a:pt x="9307" y="12205"/>
                    <a:pt x="9641" y="12238"/>
                    <a:pt x="9774" y="12272"/>
                  </a:cubicBezTo>
                  <a:cubicBezTo>
                    <a:pt x="9878" y="12292"/>
                    <a:pt x="9981" y="12302"/>
                    <a:pt x="10084" y="12302"/>
                  </a:cubicBezTo>
                  <a:cubicBezTo>
                    <a:pt x="10646" y="12302"/>
                    <a:pt x="11196" y="12020"/>
                    <a:pt x="11676" y="11738"/>
                  </a:cubicBezTo>
                  <a:cubicBezTo>
                    <a:pt x="11909" y="11538"/>
                    <a:pt x="12510" y="11304"/>
                    <a:pt x="12343" y="10971"/>
                  </a:cubicBezTo>
                  <a:lnTo>
                    <a:pt x="12343" y="10971"/>
                  </a:lnTo>
                  <a:cubicBezTo>
                    <a:pt x="12510" y="11004"/>
                    <a:pt x="12710" y="11037"/>
                    <a:pt x="12876" y="11071"/>
                  </a:cubicBezTo>
                  <a:cubicBezTo>
                    <a:pt x="12989" y="11082"/>
                    <a:pt x="13103" y="11088"/>
                    <a:pt x="13217" y="11088"/>
                  </a:cubicBezTo>
                  <a:cubicBezTo>
                    <a:pt x="14081" y="11088"/>
                    <a:pt x="14963" y="10756"/>
                    <a:pt x="15612" y="10137"/>
                  </a:cubicBezTo>
                  <a:cubicBezTo>
                    <a:pt x="15979" y="10370"/>
                    <a:pt x="16446" y="10504"/>
                    <a:pt x="16879" y="10537"/>
                  </a:cubicBezTo>
                  <a:cubicBezTo>
                    <a:pt x="16950" y="10542"/>
                    <a:pt x="17020" y="10545"/>
                    <a:pt x="17090" y="10545"/>
                  </a:cubicBezTo>
                  <a:cubicBezTo>
                    <a:pt x="17919" y="10545"/>
                    <a:pt x="18730" y="10187"/>
                    <a:pt x="19314" y="9603"/>
                  </a:cubicBezTo>
                  <a:cubicBezTo>
                    <a:pt x="19948" y="10170"/>
                    <a:pt x="20749" y="10570"/>
                    <a:pt x="21583" y="10704"/>
                  </a:cubicBezTo>
                  <a:cubicBezTo>
                    <a:pt x="21656" y="10712"/>
                    <a:pt x="21729" y="10715"/>
                    <a:pt x="21801" y="10715"/>
                  </a:cubicBezTo>
                  <a:cubicBezTo>
                    <a:pt x="22354" y="10715"/>
                    <a:pt x="22875" y="10498"/>
                    <a:pt x="23317" y="10203"/>
                  </a:cubicBezTo>
                  <a:cubicBezTo>
                    <a:pt x="23651" y="10737"/>
                    <a:pt x="24118" y="11204"/>
                    <a:pt x="24685" y="11404"/>
                  </a:cubicBezTo>
                  <a:cubicBezTo>
                    <a:pt x="24837" y="11455"/>
                    <a:pt x="25010" y="11478"/>
                    <a:pt x="25194" y="11478"/>
                  </a:cubicBezTo>
                  <a:cubicBezTo>
                    <a:pt x="25618" y="11478"/>
                    <a:pt x="26101" y="11357"/>
                    <a:pt x="26520" y="11171"/>
                  </a:cubicBezTo>
                  <a:cubicBezTo>
                    <a:pt x="27020" y="11705"/>
                    <a:pt x="27754" y="12105"/>
                    <a:pt x="28454" y="12138"/>
                  </a:cubicBezTo>
                  <a:cubicBezTo>
                    <a:pt x="28483" y="12144"/>
                    <a:pt x="28516" y="12147"/>
                    <a:pt x="28554" y="12147"/>
                  </a:cubicBezTo>
                  <a:cubicBezTo>
                    <a:pt x="28737" y="12147"/>
                    <a:pt x="29023" y="12082"/>
                    <a:pt x="29355" y="11971"/>
                  </a:cubicBezTo>
                  <a:cubicBezTo>
                    <a:pt x="29722" y="12238"/>
                    <a:pt x="30189" y="12438"/>
                    <a:pt x="30656" y="12538"/>
                  </a:cubicBezTo>
                  <a:cubicBezTo>
                    <a:pt x="30834" y="12575"/>
                    <a:pt x="31000" y="12592"/>
                    <a:pt x="31153" y="12592"/>
                  </a:cubicBezTo>
                  <a:cubicBezTo>
                    <a:pt x="33094" y="12592"/>
                    <a:pt x="33102" y="9817"/>
                    <a:pt x="32824" y="8302"/>
                  </a:cubicBezTo>
                  <a:cubicBezTo>
                    <a:pt x="32591" y="7001"/>
                    <a:pt x="31690" y="5934"/>
                    <a:pt x="30623" y="5167"/>
                  </a:cubicBezTo>
                  <a:cubicBezTo>
                    <a:pt x="30556" y="5100"/>
                    <a:pt x="30456" y="5033"/>
                    <a:pt x="30322" y="4933"/>
                  </a:cubicBezTo>
                  <a:cubicBezTo>
                    <a:pt x="30289" y="4866"/>
                    <a:pt x="30256" y="4833"/>
                    <a:pt x="30222" y="4800"/>
                  </a:cubicBezTo>
                  <a:cubicBezTo>
                    <a:pt x="29655" y="3799"/>
                    <a:pt x="28788" y="3299"/>
                    <a:pt x="27720" y="3198"/>
                  </a:cubicBezTo>
                  <a:cubicBezTo>
                    <a:pt x="26937" y="1842"/>
                    <a:pt x="25200" y="1140"/>
                    <a:pt x="23568" y="1140"/>
                  </a:cubicBezTo>
                  <a:cubicBezTo>
                    <a:pt x="23394" y="1140"/>
                    <a:pt x="23221" y="1148"/>
                    <a:pt x="23050" y="1164"/>
                  </a:cubicBezTo>
                  <a:cubicBezTo>
                    <a:pt x="22817" y="930"/>
                    <a:pt x="22550" y="697"/>
                    <a:pt x="22250" y="563"/>
                  </a:cubicBezTo>
                  <a:cubicBezTo>
                    <a:pt x="21548" y="167"/>
                    <a:pt x="20874" y="0"/>
                    <a:pt x="20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72;p42">
              <a:extLst>
                <a:ext uri="{FF2B5EF4-FFF2-40B4-BE49-F238E27FC236}">
                  <a16:creationId xmlns:a16="http://schemas.microsoft.com/office/drawing/2014/main" id="{14F703B4-CF14-639B-BBE1-A6D0B9CC9C7C}"/>
                </a:ext>
              </a:extLst>
            </p:cNvPr>
            <p:cNvSpPr/>
            <p:nvPr/>
          </p:nvSpPr>
          <p:spPr>
            <a:xfrm>
              <a:off x="4480113" y="4550025"/>
              <a:ext cx="296900" cy="125100"/>
            </a:xfrm>
            <a:custGeom>
              <a:avLst/>
              <a:gdLst/>
              <a:ahLst/>
              <a:cxnLst/>
              <a:rect l="l" t="t" r="r" b="b"/>
              <a:pathLst>
                <a:path w="11876" h="5004" extrusionOk="0">
                  <a:moveTo>
                    <a:pt x="5432" y="0"/>
                  </a:moveTo>
                  <a:cubicBezTo>
                    <a:pt x="5350" y="0"/>
                    <a:pt x="5273" y="18"/>
                    <a:pt x="5204" y="67"/>
                  </a:cubicBezTo>
                  <a:cubicBezTo>
                    <a:pt x="3670" y="134"/>
                    <a:pt x="0" y="867"/>
                    <a:pt x="167" y="2869"/>
                  </a:cubicBezTo>
                  <a:cubicBezTo>
                    <a:pt x="1201" y="4904"/>
                    <a:pt x="4604" y="4870"/>
                    <a:pt x="6572" y="5004"/>
                  </a:cubicBezTo>
                  <a:cubicBezTo>
                    <a:pt x="8173" y="5004"/>
                    <a:pt x="9974" y="4937"/>
                    <a:pt x="11242" y="3903"/>
                  </a:cubicBezTo>
                  <a:cubicBezTo>
                    <a:pt x="11876" y="3236"/>
                    <a:pt x="11809" y="1968"/>
                    <a:pt x="10975" y="1501"/>
                  </a:cubicBezTo>
                  <a:cubicBezTo>
                    <a:pt x="9941" y="767"/>
                    <a:pt x="8707" y="534"/>
                    <a:pt x="7506" y="300"/>
                  </a:cubicBezTo>
                  <a:cubicBezTo>
                    <a:pt x="7005" y="200"/>
                    <a:pt x="6538" y="134"/>
                    <a:pt x="6038" y="100"/>
                  </a:cubicBezTo>
                  <a:cubicBezTo>
                    <a:pt x="5850" y="100"/>
                    <a:pt x="5628" y="0"/>
                    <a:pt x="5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73;p42">
              <a:extLst>
                <a:ext uri="{FF2B5EF4-FFF2-40B4-BE49-F238E27FC236}">
                  <a16:creationId xmlns:a16="http://schemas.microsoft.com/office/drawing/2014/main" id="{7D645922-240A-7711-F187-4834F492FE66}"/>
                </a:ext>
              </a:extLst>
            </p:cNvPr>
            <p:cNvSpPr/>
            <p:nvPr/>
          </p:nvSpPr>
          <p:spPr>
            <a:xfrm>
              <a:off x="4239938" y="4651750"/>
              <a:ext cx="101775" cy="105950"/>
            </a:xfrm>
            <a:custGeom>
              <a:avLst/>
              <a:gdLst/>
              <a:ahLst/>
              <a:cxnLst/>
              <a:rect l="l" t="t" r="r" b="b"/>
              <a:pathLst>
                <a:path w="4071" h="4238" extrusionOk="0">
                  <a:moveTo>
                    <a:pt x="2602" y="1"/>
                  </a:moveTo>
                  <a:cubicBezTo>
                    <a:pt x="1168" y="1"/>
                    <a:pt x="1" y="1168"/>
                    <a:pt x="1" y="2603"/>
                  </a:cubicBezTo>
                  <a:cubicBezTo>
                    <a:pt x="1" y="3103"/>
                    <a:pt x="167" y="3603"/>
                    <a:pt x="434" y="4004"/>
                  </a:cubicBezTo>
                  <a:cubicBezTo>
                    <a:pt x="734" y="4137"/>
                    <a:pt x="1101" y="4237"/>
                    <a:pt x="1502" y="4237"/>
                  </a:cubicBezTo>
                  <a:cubicBezTo>
                    <a:pt x="2903" y="4237"/>
                    <a:pt x="4070" y="3070"/>
                    <a:pt x="4070" y="1635"/>
                  </a:cubicBezTo>
                  <a:cubicBezTo>
                    <a:pt x="4070" y="1135"/>
                    <a:pt x="3937" y="634"/>
                    <a:pt x="3670" y="234"/>
                  </a:cubicBezTo>
                  <a:cubicBezTo>
                    <a:pt x="3336" y="101"/>
                    <a:pt x="2969" y="1"/>
                    <a:pt x="2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74;p42">
              <a:extLst>
                <a:ext uri="{FF2B5EF4-FFF2-40B4-BE49-F238E27FC236}">
                  <a16:creationId xmlns:a16="http://schemas.microsoft.com/office/drawing/2014/main" id="{06AB1AAA-21E8-6A2E-B4E1-61EADEA71712}"/>
                </a:ext>
              </a:extLst>
            </p:cNvPr>
            <p:cNvSpPr/>
            <p:nvPr/>
          </p:nvSpPr>
          <p:spPr>
            <a:xfrm>
              <a:off x="4184063" y="4629250"/>
              <a:ext cx="185150" cy="151800"/>
            </a:xfrm>
            <a:custGeom>
              <a:avLst/>
              <a:gdLst/>
              <a:ahLst/>
              <a:cxnLst/>
              <a:rect l="l" t="t" r="r" b="b"/>
              <a:pathLst>
                <a:path w="7406" h="6072" extrusionOk="0">
                  <a:moveTo>
                    <a:pt x="2603" y="0"/>
                  </a:moveTo>
                  <a:cubicBezTo>
                    <a:pt x="2736" y="334"/>
                    <a:pt x="2803" y="667"/>
                    <a:pt x="2803" y="1034"/>
                  </a:cubicBezTo>
                  <a:cubicBezTo>
                    <a:pt x="2803" y="2468"/>
                    <a:pt x="1635" y="3603"/>
                    <a:pt x="201" y="3603"/>
                  </a:cubicBezTo>
                  <a:lnTo>
                    <a:pt x="1" y="3603"/>
                  </a:lnTo>
                  <a:cubicBezTo>
                    <a:pt x="401" y="4537"/>
                    <a:pt x="1302" y="5170"/>
                    <a:pt x="2369" y="5170"/>
                  </a:cubicBezTo>
                  <a:cubicBezTo>
                    <a:pt x="2536" y="5170"/>
                    <a:pt x="2669" y="5170"/>
                    <a:pt x="2836" y="5137"/>
                  </a:cubicBezTo>
                  <a:cubicBezTo>
                    <a:pt x="3303" y="5704"/>
                    <a:pt x="4037" y="6071"/>
                    <a:pt x="4837" y="6071"/>
                  </a:cubicBezTo>
                  <a:cubicBezTo>
                    <a:pt x="6272" y="6071"/>
                    <a:pt x="7406" y="4904"/>
                    <a:pt x="7406" y="3503"/>
                  </a:cubicBezTo>
                  <a:cubicBezTo>
                    <a:pt x="7406" y="2435"/>
                    <a:pt x="6806" y="1534"/>
                    <a:pt x="5905" y="1134"/>
                  </a:cubicBezTo>
                  <a:lnTo>
                    <a:pt x="5905" y="1134"/>
                  </a:lnTo>
                  <a:cubicBezTo>
                    <a:pt x="6172" y="1534"/>
                    <a:pt x="6305" y="2035"/>
                    <a:pt x="6305" y="2535"/>
                  </a:cubicBezTo>
                  <a:cubicBezTo>
                    <a:pt x="6305" y="3970"/>
                    <a:pt x="5138" y="5137"/>
                    <a:pt x="3737" y="5137"/>
                  </a:cubicBezTo>
                  <a:lnTo>
                    <a:pt x="3637" y="5137"/>
                  </a:lnTo>
                  <a:cubicBezTo>
                    <a:pt x="3637" y="5137"/>
                    <a:pt x="3603" y="5104"/>
                    <a:pt x="3570" y="5104"/>
                  </a:cubicBezTo>
                  <a:lnTo>
                    <a:pt x="3303" y="5104"/>
                  </a:lnTo>
                  <a:lnTo>
                    <a:pt x="3270" y="5070"/>
                  </a:lnTo>
                  <a:lnTo>
                    <a:pt x="3136" y="5070"/>
                  </a:lnTo>
                  <a:cubicBezTo>
                    <a:pt x="3103" y="5037"/>
                    <a:pt x="3103" y="5037"/>
                    <a:pt x="3070" y="5037"/>
                  </a:cubicBezTo>
                  <a:lnTo>
                    <a:pt x="3003" y="5037"/>
                  </a:lnTo>
                  <a:cubicBezTo>
                    <a:pt x="3003" y="5004"/>
                    <a:pt x="2969" y="5004"/>
                    <a:pt x="2936" y="5004"/>
                  </a:cubicBezTo>
                  <a:lnTo>
                    <a:pt x="2903" y="5004"/>
                  </a:lnTo>
                  <a:cubicBezTo>
                    <a:pt x="2869" y="4970"/>
                    <a:pt x="2869" y="4970"/>
                    <a:pt x="2836" y="4970"/>
                  </a:cubicBezTo>
                  <a:lnTo>
                    <a:pt x="2803" y="4970"/>
                  </a:lnTo>
                  <a:cubicBezTo>
                    <a:pt x="2769" y="4937"/>
                    <a:pt x="2703" y="4904"/>
                    <a:pt x="2669" y="4904"/>
                  </a:cubicBezTo>
                  <a:cubicBezTo>
                    <a:pt x="2402" y="4503"/>
                    <a:pt x="2236" y="4003"/>
                    <a:pt x="2236" y="3503"/>
                  </a:cubicBezTo>
                  <a:cubicBezTo>
                    <a:pt x="2236" y="3469"/>
                    <a:pt x="2236" y="3436"/>
                    <a:pt x="2236" y="3436"/>
                  </a:cubicBezTo>
                  <a:cubicBezTo>
                    <a:pt x="2236" y="3402"/>
                    <a:pt x="2236" y="3369"/>
                    <a:pt x="2236" y="3369"/>
                  </a:cubicBezTo>
                  <a:cubicBezTo>
                    <a:pt x="2236" y="3369"/>
                    <a:pt x="2236" y="3336"/>
                    <a:pt x="2236" y="3336"/>
                  </a:cubicBezTo>
                  <a:cubicBezTo>
                    <a:pt x="2236" y="3336"/>
                    <a:pt x="2236" y="3302"/>
                    <a:pt x="2236" y="3302"/>
                  </a:cubicBezTo>
                  <a:cubicBezTo>
                    <a:pt x="2236" y="3302"/>
                    <a:pt x="2236" y="3302"/>
                    <a:pt x="2236" y="3269"/>
                  </a:cubicBezTo>
                  <a:cubicBezTo>
                    <a:pt x="2269" y="3269"/>
                    <a:pt x="2269" y="3236"/>
                    <a:pt x="2269" y="3236"/>
                  </a:cubicBezTo>
                  <a:cubicBezTo>
                    <a:pt x="2269" y="3202"/>
                    <a:pt x="2269" y="3169"/>
                    <a:pt x="2269" y="3169"/>
                  </a:cubicBezTo>
                  <a:cubicBezTo>
                    <a:pt x="2269" y="3136"/>
                    <a:pt x="2269" y="3136"/>
                    <a:pt x="2269" y="3102"/>
                  </a:cubicBezTo>
                  <a:cubicBezTo>
                    <a:pt x="2269" y="3069"/>
                    <a:pt x="2269" y="3069"/>
                    <a:pt x="2269" y="3069"/>
                  </a:cubicBezTo>
                  <a:cubicBezTo>
                    <a:pt x="2269" y="3069"/>
                    <a:pt x="2269" y="3036"/>
                    <a:pt x="2269" y="3036"/>
                  </a:cubicBezTo>
                  <a:cubicBezTo>
                    <a:pt x="2302" y="3002"/>
                    <a:pt x="2302" y="2935"/>
                    <a:pt x="2302" y="2902"/>
                  </a:cubicBezTo>
                  <a:cubicBezTo>
                    <a:pt x="2302" y="2902"/>
                    <a:pt x="2302" y="2869"/>
                    <a:pt x="2336" y="2869"/>
                  </a:cubicBezTo>
                  <a:cubicBezTo>
                    <a:pt x="2336" y="2835"/>
                    <a:pt x="2336" y="2835"/>
                    <a:pt x="2336" y="2802"/>
                  </a:cubicBezTo>
                  <a:cubicBezTo>
                    <a:pt x="2336" y="2802"/>
                    <a:pt x="2336" y="2769"/>
                    <a:pt x="2336" y="2769"/>
                  </a:cubicBezTo>
                  <a:cubicBezTo>
                    <a:pt x="2336" y="2769"/>
                    <a:pt x="2369" y="2735"/>
                    <a:pt x="2369" y="2735"/>
                  </a:cubicBezTo>
                  <a:cubicBezTo>
                    <a:pt x="2369" y="2735"/>
                    <a:pt x="2369" y="2735"/>
                    <a:pt x="2369" y="2702"/>
                  </a:cubicBezTo>
                  <a:cubicBezTo>
                    <a:pt x="2369" y="2702"/>
                    <a:pt x="2369" y="2702"/>
                    <a:pt x="2369" y="2669"/>
                  </a:cubicBezTo>
                  <a:cubicBezTo>
                    <a:pt x="2369" y="2635"/>
                    <a:pt x="2402" y="2635"/>
                    <a:pt x="2402" y="2635"/>
                  </a:cubicBezTo>
                  <a:cubicBezTo>
                    <a:pt x="2402" y="2602"/>
                    <a:pt x="2402" y="2602"/>
                    <a:pt x="2402" y="2602"/>
                  </a:cubicBezTo>
                  <a:cubicBezTo>
                    <a:pt x="2436" y="2535"/>
                    <a:pt x="2469" y="2435"/>
                    <a:pt x="2502" y="2368"/>
                  </a:cubicBezTo>
                  <a:cubicBezTo>
                    <a:pt x="2502" y="2335"/>
                    <a:pt x="2502" y="2335"/>
                    <a:pt x="2536" y="2302"/>
                  </a:cubicBezTo>
                  <a:cubicBezTo>
                    <a:pt x="2536" y="2302"/>
                    <a:pt x="2536" y="2268"/>
                    <a:pt x="2536" y="2268"/>
                  </a:cubicBezTo>
                  <a:lnTo>
                    <a:pt x="2569" y="2268"/>
                  </a:lnTo>
                  <a:lnTo>
                    <a:pt x="2569" y="2235"/>
                  </a:lnTo>
                  <a:cubicBezTo>
                    <a:pt x="2569" y="2235"/>
                    <a:pt x="2569" y="2202"/>
                    <a:pt x="2569" y="2202"/>
                  </a:cubicBezTo>
                  <a:cubicBezTo>
                    <a:pt x="2603" y="2202"/>
                    <a:pt x="2603" y="2168"/>
                    <a:pt x="2603" y="2135"/>
                  </a:cubicBezTo>
                  <a:cubicBezTo>
                    <a:pt x="2636" y="2135"/>
                    <a:pt x="2636" y="2102"/>
                    <a:pt x="2636" y="2102"/>
                  </a:cubicBezTo>
                  <a:cubicBezTo>
                    <a:pt x="2669" y="2068"/>
                    <a:pt x="2669" y="2068"/>
                    <a:pt x="2669" y="2068"/>
                  </a:cubicBezTo>
                  <a:cubicBezTo>
                    <a:pt x="2703" y="2035"/>
                    <a:pt x="2703" y="2001"/>
                    <a:pt x="2736" y="2001"/>
                  </a:cubicBezTo>
                  <a:cubicBezTo>
                    <a:pt x="2736" y="1968"/>
                    <a:pt x="2736" y="1968"/>
                    <a:pt x="2769" y="1935"/>
                  </a:cubicBezTo>
                  <a:cubicBezTo>
                    <a:pt x="2769" y="1935"/>
                    <a:pt x="2769" y="1901"/>
                    <a:pt x="2803" y="1901"/>
                  </a:cubicBezTo>
                  <a:cubicBezTo>
                    <a:pt x="2803" y="1901"/>
                    <a:pt x="2803" y="1901"/>
                    <a:pt x="2803" y="1868"/>
                  </a:cubicBezTo>
                  <a:cubicBezTo>
                    <a:pt x="2803" y="1868"/>
                    <a:pt x="2836" y="1868"/>
                    <a:pt x="2836" y="1835"/>
                  </a:cubicBezTo>
                  <a:cubicBezTo>
                    <a:pt x="2836" y="1835"/>
                    <a:pt x="2869" y="1835"/>
                    <a:pt x="2869" y="1801"/>
                  </a:cubicBezTo>
                  <a:cubicBezTo>
                    <a:pt x="2903" y="1768"/>
                    <a:pt x="2903" y="1768"/>
                    <a:pt x="2903" y="1768"/>
                  </a:cubicBezTo>
                  <a:cubicBezTo>
                    <a:pt x="2903" y="1768"/>
                    <a:pt x="2903" y="1768"/>
                    <a:pt x="2936" y="1735"/>
                  </a:cubicBezTo>
                  <a:cubicBezTo>
                    <a:pt x="2936" y="1735"/>
                    <a:pt x="2969" y="1701"/>
                    <a:pt x="2969" y="1701"/>
                  </a:cubicBezTo>
                  <a:cubicBezTo>
                    <a:pt x="2969" y="1668"/>
                    <a:pt x="3003" y="1668"/>
                    <a:pt x="3003" y="1668"/>
                  </a:cubicBezTo>
                  <a:cubicBezTo>
                    <a:pt x="3036" y="1635"/>
                    <a:pt x="3070" y="1568"/>
                    <a:pt x="3136" y="1534"/>
                  </a:cubicBezTo>
                  <a:lnTo>
                    <a:pt x="3170" y="1534"/>
                  </a:lnTo>
                  <a:cubicBezTo>
                    <a:pt x="3170" y="1501"/>
                    <a:pt x="3170" y="1501"/>
                    <a:pt x="3203" y="1501"/>
                  </a:cubicBezTo>
                  <a:cubicBezTo>
                    <a:pt x="3203" y="1468"/>
                    <a:pt x="3203" y="1468"/>
                    <a:pt x="3236" y="1468"/>
                  </a:cubicBezTo>
                  <a:cubicBezTo>
                    <a:pt x="3236" y="1434"/>
                    <a:pt x="3270" y="1434"/>
                    <a:pt x="3270" y="1434"/>
                  </a:cubicBezTo>
                  <a:cubicBezTo>
                    <a:pt x="3303" y="1401"/>
                    <a:pt x="3303" y="1401"/>
                    <a:pt x="3303" y="1401"/>
                  </a:cubicBezTo>
                  <a:cubicBezTo>
                    <a:pt x="3370" y="1368"/>
                    <a:pt x="3436" y="1301"/>
                    <a:pt x="3503" y="1268"/>
                  </a:cubicBezTo>
                  <a:lnTo>
                    <a:pt x="3537" y="1268"/>
                  </a:lnTo>
                  <a:cubicBezTo>
                    <a:pt x="3537" y="1234"/>
                    <a:pt x="3570" y="1234"/>
                    <a:pt x="3570" y="1234"/>
                  </a:cubicBezTo>
                  <a:cubicBezTo>
                    <a:pt x="3603" y="1234"/>
                    <a:pt x="3603" y="1201"/>
                    <a:pt x="3603" y="1201"/>
                  </a:cubicBezTo>
                  <a:lnTo>
                    <a:pt x="3637" y="1201"/>
                  </a:lnTo>
                  <a:cubicBezTo>
                    <a:pt x="3670" y="1168"/>
                    <a:pt x="3703" y="1168"/>
                    <a:pt x="3703" y="1168"/>
                  </a:cubicBezTo>
                  <a:cubicBezTo>
                    <a:pt x="3737" y="1168"/>
                    <a:pt x="3737" y="1134"/>
                    <a:pt x="3737" y="1134"/>
                  </a:cubicBezTo>
                  <a:cubicBezTo>
                    <a:pt x="3803" y="1134"/>
                    <a:pt x="3837" y="1101"/>
                    <a:pt x="3870" y="1101"/>
                  </a:cubicBezTo>
                  <a:cubicBezTo>
                    <a:pt x="3903" y="1067"/>
                    <a:pt x="3903" y="1067"/>
                    <a:pt x="3937" y="1067"/>
                  </a:cubicBezTo>
                  <a:lnTo>
                    <a:pt x="3970" y="1067"/>
                  </a:lnTo>
                  <a:cubicBezTo>
                    <a:pt x="3970" y="1034"/>
                    <a:pt x="4004" y="1034"/>
                    <a:pt x="4004" y="1034"/>
                  </a:cubicBezTo>
                  <a:lnTo>
                    <a:pt x="4037" y="1034"/>
                  </a:lnTo>
                  <a:cubicBezTo>
                    <a:pt x="4070" y="1034"/>
                    <a:pt x="4070" y="1001"/>
                    <a:pt x="4104" y="1001"/>
                  </a:cubicBezTo>
                  <a:lnTo>
                    <a:pt x="4204" y="1001"/>
                  </a:lnTo>
                  <a:cubicBezTo>
                    <a:pt x="4204" y="967"/>
                    <a:pt x="4237" y="967"/>
                    <a:pt x="4237" y="967"/>
                  </a:cubicBezTo>
                  <a:cubicBezTo>
                    <a:pt x="4304" y="967"/>
                    <a:pt x="4337" y="967"/>
                    <a:pt x="4370" y="934"/>
                  </a:cubicBezTo>
                  <a:cubicBezTo>
                    <a:pt x="3937" y="434"/>
                    <a:pt x="3303" y="67"/>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75;p42">
              <a:extLst>
                <a:ext uri="{FF2B5EF4-FFF2-40B4-BE49-F238E27FC236}">
                  <a16:creationId xmlns:a16="http://schemas.microsoft.com/office/drawing/2014/main" id="{C1311ECF-79AF-F42C-B13D-49DA35776463}"/>
                </a:ext>
              </a:extLst>
            </p:cNvPr>
            <p:cNvSpPr/>
            <p:nvPr/>
          </p:nvSpPr>
          <p:spPr>
            <a:xfrm>
              <a:off x="4179063" y="4629250"/>
              <a:ext cx="75075" cy="90075"/>
            </a:xfrm>
            <a:custGeom>
              <a:avLst/>
              <a:gdLst/>
              <a:ahLst/>
              <a:cxnLst/>
              <a:rect l="l" t="t" r="r" b="b"/>
              <a:pathLst>
                <a:path w="3003" h="3603" extrusionOk="0">
                  <a:moveTo>
                    <a:pt x="2569" y="0"/>
                  </a:moveTo>
                  <a:cubicBezTo>
                    <a:pt x="1135" y="0"/>
                    <a:pt x="1" y="1168"/>
                    <a:pt x="1" y="2602"/>
                  </a:cubicBezTo>
                  <a:cubicBezTo>
                    <a:pt x="1" y="2935"/>
                    <a:pt x="67" y="3302"/>
                    <a:pt x="201" y="3603"/>
                  </a:cubicBezTo>
                  <a:lnTo>
                    <a:pt x="401" y="3603"/>
                  </a:lnTo>
                  <a:cubicBezTo>
                    <a:pt x="1835" y="3603"/>
                    <a:pt x="3003" y="2468"/>
                    <a:pt x="3003" y="1034"/>
                  </a:cubicBezTo>
                  <a:cubicBezTo>
                    <a:pt x="3003" y="667"/>
                    <a:pt x="2936" y="334"/>
                    <a:pt x="2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76;p42">
              <a:extLst>
                <a:ext uri="{FF2B5EF4-FFF2-40B4-BE49-F238E27FC236}">
                  <a16:creationId xmlns:a16="http://schemas.microsoft.com/office/drawing/2014/main" id="{B2D1A000-A71E-5103-D8E5-CFD42640A998}"/>
                </a:ext>
              </a:extLst>
            </p:cNvPr>
            <p:cNvSpPr/>
            <p:nvPr/>
          </p:nvSpPr>
          <p:spPr>
            <a:xfrm>
              <a:off x="4718613" y="4498400"/>
              <a:ext cx="37550" cy="216100"/>
            </a:xfrm>
            <a:custGeom>
              <a:avLst/>
              <a:gdLst/>
              <a:ahLst/>
              <a:cxnLst/>
              <a:rect l="l" t="t" r="r" b="b"/>
              <a:pathLst>
                <a:path w="1502" h="8644" extrusionOk="0">
                  <a:moveTo>
                    <a:pt x="765" y="1"/>
                  </a:moveTo>
                  <a:cubicBezTo>
                    <a:pt x="603" y="1"/>
                    <a:pt x="443" y="156"/>
                    <a:pt x="568" y="364"/>
                  </a:cubicBezTo>
                  <a:cubicBezTo>
                    <a:pt x="901" y="2098"/>
                    <a:pt x="968" y="3900"/>
                    <a:pt x="734" y="5668"/>
                  </a:cubicBezTo>
                  <a:cubicBezTo>
                    <a:pt x="634" y="6235"/>
                    <a:pt x="501" y="6768"/>
                    <a:pt x="368" y="7336"/>
                  </a:cubicBezTo>
                  <a:cubicBezTo>
                    <a:pt x="267" y="7669"/>
                    <a:pt x="167" y="8003"/>
                    <a:pt x="67" y="8336"/>
                  </a:cubicBezTo>
                  <a:cubicBezTo>
                    <a:pt x="1" y="8470"/>
                    <a:pt x="101" y="8603"/>
                    <a:pt x="201" y="8636"/>
                  </a:cubicBezTo>
                  <a:cubicBezTo>
                    <a:pt x="221" y="8641"/>
                    <a:pt x="241" y="8643"/>
                    <a:pt x="260" y="8643"/>
                  </a:cubicBezTo>
                  <a:cubicBezTo>
                    <a:pt x="638" y="8643"/>
                    <a:pt x="674" y="7723"/>
                    <a:pt x="801" y="7469"/>
                  </a:cubicBezTo>
                  <a:cubicBezTo>
                    <a:pt x="1502" y="5101"/>
                    <a:pt x="1502" y="2565"/>
                    <a:pt x="1001" y="197"/>
                  </a:cubicBezTo>
                  <a:cubicBezTo>
                    <a:pt x="964" y="58"/>
                    <a:pt x="864"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77;p42">
              <a:extLst>
                <a:ext uri="{FF2B5EF4-FFF2-40B4-BE49-F238E27FC236}">
                  <a16:creationId xmlns:a16="http://schemas.microsoft.com/office/drawing/2014/main" id="{6C547515-9293-B54F-789D-A53F254B910C}"/>
                </a:ext>
              </a:extLst>
            </p:cNvPr>
            <p:cNvSpPr/>
            <p:nvPr/>
          </p:nvSpPr>
          <p:spPr>
            <a:xfrm>
              <a:off x="4797013" y="4554175"/>
              <a:ext cx="61725" cy="177100"/>
            </a:xfrm>
            <a:custGeom>
              <a:avLst/>
              <a:gdLst/>
              <a:ahLst/>
              <a:cxnLst/>
              <a:rect l="l" t="t" r="r" b="b"/>
              <a:pathLst>
                <a:path w="2469" h="7084" extrusionOk="0">
                  <a:moveTo>
                    <a:pt x="1902" y="1"/>
                  </a:moveTo>
                  <a:cubicBezTo>
                    <a:pt x="1768" y="1"/>
                    <a:pt x="1635" y="134"/>
                    <a:pt x="1668" y="268"/>
                  </a:cubicBezTo>
                  <a:cubicBezTo>
                    <a:pt x="1701" y="1869"/>
                    <a:pt x="1268" y="3470"/>
                    <a:pt x="767" y="4971"/>
                  </a:cubicBezTo>
                  <a:cubicBezTo>
                    <a:pt x="567" y="5538"/>
                    <a:pt x="334" y="6205"/>
                    <a:pt x="67" y="6772"/>
                  </a:cubicBezTo>
                  <a:cubicBezTo>
                    <a:pt x="0" y="6872"/>
                    <a:pt x="67" y="7039"/>
                    <a:pt x="167" y="7073"/>
                  </a:cubicBezTo>
                  <a:cubicBezTo>
                    <a:pt x="197" y="7080"/>
                    <a:pt x="226" y="7084"/>
                    <a:pt x="252" y="7084"/>
                  </a:cubicBezTo>
                  <a:cubicBezTo>
                    <a:pt x="573" y="7084"/>
                    <a:pt x="613" y="6555"/>
                    <a:pt x="767" y="6339"/>
                  </a:cubicBezTo>
                  <a:cubicBezTo>
                    <a:pt x="1268" y="5138"/>
                    <a:pt x="1668" y="3904"/>
                    <a:pt x="1902" y="2636"/>
                  </a:cubicBezTo>
                  <a:cubicBezTo>
                    <a:pt x="1935" y="2269"/>
                    <a:pt x="2469"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78;p42">
              <a:extLst>
                <a:ext uri="{FF2B5EF4-FFF2-40B4-BE49-F238E27FC236}">
                  <a16:creationId xmlns:a16="http://schemas.microsoft.com/office/drawing/2014/main" id="{1106E5CD-F906-2DA4-B476-DEAA7D60BE7F}"/>
                </a:ext>
              </a:extLst>
            </p:cNvPr>
            <p:cNvSpPr/>
            <p:nvPr/>
          </p:nvSpPr>
          <p:spPr>
            <a:xfrm>
              <a:off x="4876238" y="4600750"/>
              <a:ext cx="54225" cy="169150"/>
            </a:xfrm>
            <a:custGeom>
              <a:avLst/>
              <a:gdLst/>
              <a:ahLst/>
              <a:cxnLst/>
              <a:rect l="l" t="t" r="r" b="b"/>
              <a:pathLst>
                <a:path w="2169" h="6766" extrusionOk="0">
                  <a:moveTo>
                    <a:pt x="1669" y="1"/>
                  </a:moveTo>
                  <a:cubicBezTo>
                    <a:pt x="1575" y="1"/>
                    <a:pt x="1468" y="120"/>
                    <a:pt x="1468" y="239"/>
                  </a:cubicBezTo>
                  <a:cubicBezTo>
                    <a:pt x="1635" y="840"/>
                    <a:pt x="1535" y="1474"/>
                    <a:pt x="1401" y="2074"/>
                  </a:cubicBezTo>
                  <a:cubicBezTo>
                    <a:pt x="1168" y="3041"/>
                    <a:pt x="968" y="4009"/>
                    <a:pt x="634" y="4943"/>
                  </a:cubicBezTo>
                  <a:cubicBezTo>
                    <a:pt x="467" y="5410"/>
                    <a:pt x="267" y="5943"/>
                    <a:pt x="67" y="6410"/>
                  </a:cubicBezTo>
                  <a:cubicBezTo>
                    <a:pt x="0" y="6544"/>
                    <a:pt x="67" y="6677"/>
                    <a:pt x="167" y="6744"/>
                  </a:cubicBezTo>
                  <a:cubicBezTo>
                    <a:pt x="189" y="6759"/>
                    <a:pt x="212" y="6766"/>
                    <a:pt x="236" y="6766"/>
                  </a:cubicBezTo>
                  <a:cubicBezTo>
                    <a:pt x="856" y="6766"/>
                    <a:pt x="2002" y="1888"/>
                    <a:pt x="2002" y="1374"/>
                  </a:cubicBezTo>
                  <a:cubicBezTo>
                    <a:pt x="2002" y="1040"/>
                    <a:pt x="2168" y="73"/>
                    <a:pt x="1701" y="6"/>
                  </a:cubicBezTo>
                  <a:cubicBezTo>
                    <a:pt x="1691" y="2"/>
                    <a:pt x="1680"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79;p42">
              <a:extLst>
                <a:ext uri="{FF2B5EF4-FFF2-40B4-BE49-F238E27FC236}">
                  <a16:creationId xmlns:a16="http://schemas.microsoft.com/office/drawing/2014/main" id="{F455568F-97D4-B93D-4DAA-EF9A03DF036D}"/>
                </a:ext>
              </a:extLst>
            </p:cNvPr>
            <p:cNvSpPr/>
            <p:nvPr/>
          </p:nvSpPr>
          <p:spPr>
            <a:xfrm>
              <a:off x="4594563" y="4482250"/>
              <a:ext cx="63200" cy="222225"/>
            </a:xfrm>
            <a:custGeom>
              <a:avLst/>
              <a:gdLst/>
              <a:ahLst/>
              <a:cxnLst/>
              <a:rect l="l" t="t" r="r" b="b"/>
              <a:pathLst>
                <a:path w="2528" h="8889" extrusionOk="0">
                  <a:moveTo>
                    <a:pt x="323" y="0"/>
                  </a:moveTo>
                  <a:cubicBezTo>
                    <a:pt x="125" y="0"/>
                    <a:pt x="0" y="278"/>
                    <a:pt x="193" y="443"/>
                  </a:cubicBezTo>
                  <a:cubicBezTo>
                    <a:pt x="1160" y="2244"/>
                    <a:pt x="1827" y="4246"/>
                    <a:pt x="1927" y="6314"/>
                  </a:cubicBezTo>
                  <a:cubicBezTo>
                    <a:pt x="1960" y="6914"/>
                    <a:pt x="1927" y="7548"/>
                    <a:pt x="1860" y="8148"/>
                  </a:cubicBezTo>
                  <a:cubicBezTo>
                    <a:pt x="1860" y="8382"/>
                    <a:pt x="1694" y="8815"/>
                    <a:pt x="2027" y="8882"/>
                  </a:cubicBezTo>
                  <a:cubicBezTo>
                    <a:pt x="2045" y="8887"/>
                    <a:pt x="2062" y="8889"/>
                    <a:pt x="2080" y="8889"/>
                  </a:cubicBezTo>
                  <a:cubicBezTo>
                    <a:pt x="2193" y="8889"/>
                    <a:pt x="2294" y="8798"/>
                    <a:pt x="2294" y="8682"/>
                  </a:cubicBezTo>
                  <a:cubicBezTo>
                    <a:pt x="2361" y="8248"/>
                    <a:pt x="2394" y="7781"/>
                    <a:pt x="2394" y="7348"/>
                  </a:cubicBezTo>
                  <a:cubicBezTo>
                    <a:pt x="2528" y="4879"/>
                    <a:pt x="1760" y="2111"/>
                    <a:pt x="459" y="43"/>
                  </a:cubicBezTo>
                  <a:cubicBezTo>
                    <a:pt x="412" y="13"/>
                    <a:pt x="366"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80;p42">
              <a:extLst>
                <a:ext uri="{FF2B5EF4-FFF2-40B4-BE49-F238E27FC236}">
                  <a16:creationId xmlns:a16="http://schemas.microsoft.com/office/drawing/2014/main" id="{863C9D88-8CE8-3DF8-BCEA-0B79104069DE}"/>
                </a:ext>
              </a:extLst>
            </p:cNvPr>
            <p:cNvSpPr/>
            <p:nvPr/>
          </p:nvSpPr>
          <p:spPr>
            <a:xfrm>
              <a:off x="4499688" y="4488325"/>
              <a:ext cx="61350" cy="226900"/>
            </a:xfrm>
            <a:custGeom>
              <a:avLst/>
              <a:gdLst/>
              <a:ahLst/>
              <a:cxnLst/>
              <a:rect l="l" t="t" r="r" b="b"/>
              <a:pathLst>
                <a:path w="2454" h="9076" extrusionOk="0">
                  <a:moveTo>
                    <a:pt x="359" y="1"/>
                  </a:moveTo>
                  <a:cubicBezTo>
                    <a:pt x="108" y="1"/>
                    <a:pt x="1" y="409"/>
                    <a:pt x="318" y="467"/>
                  </a:cubicBezTo>
                  <a:cubicBezTo>
                    <a:pt x="1819" y="1968"/>
                    <a:pt x="1853" y="4470"/>
                    <a:pt x="1919" y="6438"/>
                  </a:cubicBezTo>
                  <a:cubicBezTo>
                    <a:pt x="1886" y="6971"/>
                    <a:pt x="1853" y="7472"/>
                    <a:pt x="1786" y="7972"/>
                  </a:cubicBezTo>
                  <a:cubicBezTo>
                    <a:pt x="1786" y="8272"/>
                    <a:pt x="1452" y="8973"/>
                    <a:pt x="1853" y="9073"/>
                  </a:cubicBezTo>
                  <a:cubicBezTo>
                    <a:pt x="1867" y="9075"/>
                    <a:pt x="1880" y="9075"/>
                    <a:pt x="1892" y="9075"/>
                  </a:cubicBezTo>
                  <a:cubicBezTo>
                    <a:pt x="2123" y="9075"/>
                    <a:pt x="2153" y="8796"/>
                    <a:pt x="2153" y="8606"/>
                  </a:cubicBezTo>
                  <a:cubicBezTo>
                    <a:pt x="2253" y="8105"/>
                    <a:pt x="2320" y="7605"/>
                    <a:pt x="2353" y="7105"/>
                  </a:cubicBezTo>
                  <a:cubicBezTo>
                    <a:pt x="2453" y="4937"/>
                    <a:pt x="2320" y="1434"/>
                    <a:pt x="485" y="33"/>
                  </a:cubicBezTo>
                  <a:cubicBezTo>
                    <a:pt x="440" y="11"/>
                    <a:pt x="3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81;p42">
              <a:extLst>
                <a:ext uri="{FF2B5EF4-FFF2-40B4-BE49-F238E27FC236}">
                  <a16:creationId xmlns:a16="http://schemas.microsoft.com/office/drawing/2014/main" id="{1B3231E4-E10D-84E9-1AD8-138046CC580D}"/>
                </a:ext>
              </a:extLst>
            </p:cNvPr>
            <p:cNvSpPr/>
            <p:nvPr/>
          </p:nvSpPr>
          <p:spPr>
            <a:xfrm>
              <a:off x="4395088" y="4523250"/>
              <a:ext cx="86425" cy="216275"/>
            </a:xfrm>
            <a:custGeom>
              <a:avLst/>
              <a:gdLst/>
              <a:ahLst/>
              <a:cxnLst/>
              <a:rect l="l" t="t" r="r" b="b"/>
              <a:pathLst>
                <a:path w="3457" h="8651" extrusionOk="0">
                  <a:moveTo>
                    <a:pt x="415" y="1"/>
                  </a:moveTo>
                  <a:cubicBezTo>
                    <a:pt x="102" y="1"/>
                    <a:pt x="0" y="505"/>
                    <a:pt x="399" y="505"/>
                  </a:cubicBezTo>
                  <a:cubicBezTo>
                    <a:pt x="410" y="505"/>
                    <a:pt x="421" y="505"/>
                    <a:pt x="433" y="504"/>
                  </a:cubicBezTo>
                  <a:cubicBezTo>
                    <a:pt x="2634" y="1872"/>
                    <a:pt x="2901" y="4540"/>
                    <a:pt x="2868" y="6875"/>
                  </a:cubicBezTo>
                  <a:cubicBezTo>
                    <a:pt x="2868" y="7242"/>
                    <a:pt x="2868" y="7609"/>
                    <a:pt x="2834" y="7976"/>
                  </a:cubicBezTo>
                  <a:cubicBezTo>
                    <a:pt x="2834" y="8176"/>
                    <a:pt x="2634" y="8610"/>
                    <a:pt x="2968" y="8643"/>
                  </a:cubicBezTo>
                  <a:cubicBezTo>
                    <a:pt x="2986" y="8648"/>
                    <a:pt x="3004" y="8650"/>
                    <a:pt x="3021" y="8650"/>
                  </a:cubicBezTo>
                  <a:cubicBezTo>
                    <a:pt x="3456" y="8650"/>
                    <a:pt x="3303" y="7030"/>
                    <a:pt x="3335" y="6708"/>
                  </a:cubicBezTo>
                  <a:cubicBezTo>
                    <a:pt x="3301" y="4907"/>
                    <a:pt x="3235" y="2972"/>
                    <a:pt x="2134" y="1471"/>
                  </a:cubicBezTo>
                  <a:cubicBezTo>
                    <a:pt x="1700" y="904"/>
                    <a:pt x="1200" y="337"/>
                    <a:pt x="566" y="37"/>
                  </a:cubicBezTo>
                  <a:cubicBezTo>
                    <a:pt x="512" y="12"/>
                    <a:pt x="461" y="1"/>
                    <a:pt x="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82;p42">
              <a:extLst>
                <a:ext uri="{FF2B5EF4-FFF2-40B4-BE49-F238E27FC236}">
                  <a16:creationId xmlns:a16="http://schemas.microsoft.com/office/drawing/2014/main" id="{D47030E7-613D-7F13-52FC-8A0BF24B8C7F}"/>
                </a:ext>
              </a:extLst>
            </p:cNvPr>
            <p:cNvSpPr/>
            <p:nvPr/>
          </p:nvSpPr>
          <p:spPr>
            <a:xfrm>
              <a:off x="4302738" y="4572425"/>
              <a:ext cx="94850" cy="194425"/>
            </a:xfrm>
            <a:custGeom>
              <a:avLst/>
              <a:gdLst/>
              <a:ahLst/>
              <a:cxnLst/>
              <a:rect l="l" t="t" r="r" b="b"/>
              <a:pathLst>
                <a:path w="3794" h="7777" extrusionOk="0">
                  <a:moveTo>
                    <a:pt x="525" y="1"/>
                  </a:moveTo>
                  <a:cubicBezTo>
                    <a:pt x="480" y="1"/>
                    <a:pt x="436" y="2"/>
                    <a:pt x="391" y="5"/>
                  </a:cubicBezTo>
                  <a:cubicBezTo>
                    <a:pt x="0" y="5"/>
                    <a:pt x="69" y="491"/>
                    <a:pt x="379" y="491"/>
                  </a:cubicBezTo>
                  <a:cubicBezTo>
                    <a:pt x="413" y="491"/>
                    <a:pt x="451" y="485"/>
                    <a:pt x="491" y="472"/>
                  </a:cubicBezTo>
                  <a:cubicBezTo>
                    <a:pt x="2592" y="572"/>
                    <a:pt x="3293" y="3007"/>
                    <a:pt x="3293" y="4775"/>
                  </a:cubicBezTo>
                  <a:cubicBezTo>
                    <a:pt x="3326" y="5442"/>
                    <a:pt x="3293" y="6142"/>
                    <a:pt x="3226" y="6810"/>
                  </a:cubicBezTo>
                  <a:cubicBezTo>
                    <a:pt x="3259" y="7076"/>
                    <a:pt x="2959" y="7677"/>
                    <a:pt x="3359" y="7777"/>
                  </a:cubicBezTo>
                  <a:cubicBezTo>
                    <a:pt x="3493" y="7777"/>
                    <a:pt x="3593" y="7710"/>
                    <a:pt x="3626" y="7577"/>
                  </a:cubicBezTo>
                  <a:cubicBezTo>
                    <a:pt x="3726" y="6910"/>
                    <a:pt x="3760" y="6243"/>
                    <a:pt x="3793" y="5609"/>
                  </a:cubicBezTo>
                  <a:cubicBezTo>
                    <a:pt x="3793" y="4241"/>
                    <a:pt x="3726" y="2807"/>
                    <a:pt x="3026" y="1606"/>
                  </a:cubicBezTo>
                  <a:cubicBezTo>
                    <a:pt x="2514" y="742"/>
                    <a:pt x="1572" y="1"/>
                    <a:pt x="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765;p42">
            <a:extLst>
              <a:ext uri="{FF2B5EF4-FFF2-40B4-BE49-F238E27FC236}">
                <a16:creationId xmlns:a16="http://schemas.microsoft.com/office/drawing/2014/main" id="{EC7F0D47-A1EB-DFC7-C618-6860B2F7E94E}"/>
              </a:ext>
            </a:extLst>
          </p:cNvPr>
          <p:cNvSpPr txBox="1">
            <a:spLocks/>
          </p:cNvSpPr>
          <p:nvPr/>
        </p:nvSpPr>
        <p:spPr>
          <a:xfrm>
            <a:off x="407539" y="704623"/>
            <a:ext cx="8467520" cy="39211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9pPr>
          </a:lstStyle>
          <a:p>
            <a:pPr marL="0" marR="0" lvl="0" indent="0">
              <a:lnSpc>
                <a:spcPct val="116000"/>
              </a:lnSpc>
              <a:spcBef>
                <a:spcPts val="1200"/>
              </a:spcBef>
              <a:spcAft>
                <a:spcPts val="1200"/>
              </a:spcAft>
            </a:pP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Xây</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dựng</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6000"/>
              </a:lnSpc>
              <a:spcAft>
                <a:spcPts val="800"/>
              </a:spcAft>
              <a:buFont typeface="Arial" panose="020B0604020202020204" pitchFamily="34" charset="0"/>
              <a:buChar char="•"/>
            </a:pP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con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bắt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đỉnh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khởi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xây</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dựng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từng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bước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cạnh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6000"/>
              </a:lnSpc>
              <a:spcAft>
                <a:spcPts val="800"/>
              </a:spcAft>
              <a:buFont typeface="Arial" panose="020B0604020202020204" pitchFamily="34" charset="0"/>
              <a:buChar char="•"/>
            </a:pP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Quyết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lựa</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cạnh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dựa</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suất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lượng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pheromone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tin heuristic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mỗi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cạnh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16000"/>
              </a:lnSpc>
              <a:spcBef>
                <a:spcPts val="1200"/>
              </a:spcBef>
              <a:spcAft>
                <a:spcPts val="1200"/>
              </a:spcAft>
            </a:pP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nhật</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pheromone:</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6000"/>
              </a:lnSpc>
              <a:spcAft>
                <a:spcPts val="800"/>
              </a:spcAft>
              <a:buFont typeface="Arial" panose="020B0604020202020204" pitchFamily="34" charset="0"/>
              <a:buChar char="•"/>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Sau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con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hoàn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lượng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pheromone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cạnh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nhật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dựa</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chất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lượng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6000"/>
              </a:lnSpc>
              <a:spcAft>
                <a:spcPts val="800"/>
              </a:spcAft>
              <a:buFont typeface="Arial" panose="020B0604020202020204" pitchFamily="34" charset="0"/>
              <a:buChar char="•"/>
            </a:pP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Cơ</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chế</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bay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hơi</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pheromone</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loại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bỏ</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hữu</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ích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tránh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tượng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hội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tụ</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sớm</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kém</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8">
          <a:extLst>
            <a:ext uri="{FF2B5EF4-FFF2-40B4-BE49-F238E27FC236}">
              <a16:creationId xmlns:a16="http://schemas.microsoft.com/office/drawing/2014/main" id="{8174A37B-A5F6-114C-D33B-75D6630DC4B5}"/>
            </a:ext>
          </a:extLst>
        </p:cNvPr>
        <p:cNvGrpSpPr/>
        <p:nvPr/>
      </p:nvGrpSpPr>
      <p:grpSpPr>
        <a:xfrm>
          <a:off x="0" y="0"/>
          <a:ext cx="0" cy="0"/>
          <a:chOff x="0" y="0"/>
          <a:chExt cx="0" cy="0"/>
        </a:xfrm>
      </p:grpSpPr>
      <p:sp>
        <p:nvSpPr>
          <p:cNvPr id="30" name="Google Shape;764;p42">
            <a:extLst>
              <a:ext uri="{FF2B5EF4-FFF2-40B4-BE49-F238E27FC236}">
                <a16:creationId xmlns:a16="http://schemas.microsoft.com/office/drawing/2014/main" id="{C0877E7C-1815-2416-EC24-A5822A4CA433}"/>
              </a:ext>
            </a:extLst>
          </p:cNvPr>
          <p:cNvSpPr txBox="1">
            <a:spLocks noGrp="1"/>
          </p:cNvSpPr>
          <p:nvPr>
            <p:ph type="title"/>
          </p:nvPr>
        </p:nvSpPr>
        <p:spPr>
          <a:xfrm>
            <a:off x="535410" y="211756"/>
            <a:ext cx="4663317" cy="1534803"/>
          </a:xfrm>
          <a:prstGeom prst="rect">
            <a:avLst/>
          </a:prstGeom>
        </p:spPr>
        <p:txBody>
          <a:bodyPr spcFirstLastPara="1" wrap="square" lIns="91425" tIns="91425" rIns="91425" bIns="91425" anchor="b" anchorCtr="0">
            <a:noAutofit/>
          </a:bodyPr>
          <a:lstStyle/>
          <a:p>
            <a:pPr>
              <a:lnSpc>
                <a:spcPct val="116000"/>
              </a:lnSpc>
              <a:spcBef>
                <a:spcPts val="1595"/>
              </a:spcBef>
              <a:spcAft>
                <a:spcPts val="1595"/>
              </a:spcAft>
            </a:pP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IV.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ACO</a:t>
            </a:r>
            <a:b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bước</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cơ</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bản</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ACO</a:t>
            </a:r>
            <a:b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31" name="Google Shape;767;p42">
            <a:extLst>
              <a:ext uri="{FF2B5EF4-FFF2-40B4-BE49-F238E27FC236}">
                <a16:creationId xmlns:a16="http://schemas.microsoft.com/office/drawing/2014/main" id="{CD3451E6-7463-8D0C-A758-6FA7C6011CF9}"/>
              </a:ext>
            </a:extLst>
          </p:cNvPr>
          <p:cNvGrpSpPr/>
          <p:nvPr/>
        </p:nvGrpSpPr>
        <p:grpSpPr>
          <a:xfrm rot="-1537630">
            <a:off x="3445360" y="4086723"/>
            <a:ext cx="482110" cy="168495"/>
            <a:chOff x="5507225" y="4555775"/>
            <a:chExt cx="482125" cy="168500"/>
          </a:xfrm>
        </p:grpSpPr>
        <p:sp>
          <p:nvSpPr>
            <p:cNvPr id="32" name="Google Shape;768;p42">
              <a:extLst>
                <a:ext uri="{FF2B5EF4-FFF2-40B4-BE49-F238E27FC236}">
                  <a16:creationId xmlns:a16="http://schemas.microsoft.com/office/drawing/2014/main" id="{77E493E6-AFDC-7296-7F8E-AFB6C143C593}"/>
                </a:ext>
              </a:extLst>
            </p:cNvPr>
            <p:cNvSpPr/>
            <p:nvPr/>
          </p:nvSpPr>
          <p:spPr>
            <a:xfrm>
              <a:off x="5507225" y="4555775"/>
              <a:ext cx="139600" cy="96625"/>
            </a:xfrm>
            <a:custGeom>
              <a:avLst/>
              <a:gdLst/>
              <a:ahLst/>
              <a:cxnLst/>
              <a:rect l="l" t="t" r="r" b="b"/>
              <a:pathLst>
                <a:path w="5584" h="3865" extrusionOk="0">
                  <a:moveTo>
                    <a:pt x="2655" y="1"/>
                  </a:moveTo>
                  <a:cubicBezTo>
                    <a:pt x="0" y="1"/>
                    <a:pt x="1868" y="3865"/>
                    <a:pt x="3582" y="3865"/>
                  </a:cubicBezTo>
                  <a:cubicBezTo>
                    <a:pt x="3913" y="3865"/>
                    <a:pt x="4238" y="3721"/>
                    <a:pt x="4524" y="3377"/>
                  </a:cubicBezTo>
                  <a:cubicBezTo>
                    <a:pt x="5583" y="2119"/>
                    <a:pt x="4311" y="7"/>
                    <a:pt x="2890" y="7"/>
                  </a:cubicBezTo>
                  <a:cubicBezTo>
                    <a:pt x="2878" y="7"/>
                    <a:pt x="2867" y="7"/>
                    <a:pt x="2856" y="7"/>
                  </a:cubicBezTo>
                  <a:cubicBezTo>
                    <a:pt x="2787" y="3"/>
                    <a:pt x="2720" y="1"/>
                    <a:pt x="2655"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69;p42">
              <a:extLst>
                <a:ext uri="{FF2B5EF4-FFF2-40B4-BE49-F238E27FC236}">
                  <a16:creationId xmlns:a16="http://schemas.microsoft.com/office/drawing/2014/main" id="{41860B5A-5451-C8DD-CB8D-67C8C2E130B8}"/>
                </a:ext>
              </a:extLst>
            </p:cNvPr>
            <p:cNvSpPr/>
            <p:nvPr/>
          </p:nvSpPr>
          <p:spPr>
            <a:xfrm>
              <a:off x="5876600" y="4611925"/>
              <a:ext cx="112750" cy="112350"/>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770;p42">
            <a:extLst>
              <a:ext uri="{FF2B5EF4-FFF2-40B4-BE49-F238E27FC236}">
                <a16:creationId xmlns:a16="http://schemas.microsoft.com/office/drawing/2014/main" id="{07A016C0-44A8-4DA7-E0BB-A0585BCBAEDA}"/>
              </a:ext>
            </a:extLst>
          </p:cNvPr>
          <p:cNvGrpSpPr/>
          <p:nvPr/>
        </p:nvGrpSpPr>
        <p:grpSpPr>
          <a:xfrm>
            <a:off x="4758563" y="4002864"/>
            <a:ext cx="841230" cy="336233"/>
            <a:chOff x="4158213" y="4470900"/>
            <a:chExt cx="827575" cy="330775"/>
          </a:xfrm>
        </p:grpSpPr>
        <p:sp>
          <p:nvSpPr>
            <p:cNvPr id="35" name="Google Shape;771;p42">
              <a:extLst>
                <a:ext uri="{FF2B5EF4-FFF2-40B4-BE49-F238E27FC236}">
                  <a16:creationId xmlns:a16="http://schemas.microsoft.com/office/drawing/2014/main" id="{AA2E86FB-CC80-3E1B-D85D-4185340C9CAA}"/>
                </a:ext>
              </a:extLst>
            </p:cNvPr>
            <p:cNvSpPr/>
            <p:nvPr/>
          </p:nvSpPr>
          <p:spPr>
            <a:xfrm>
              <a:off x="4158213" y="4470900"/>
              <a:ext cx="827575" cy="330775"/>
            </a:xfrm>
            <a:custGeom>
              <a:avLst/>
              <a:gdLst/>
              <a:ahLst/>
              <a:cxnLst/>
              <a:rect l="l" t="t" r="r" b="b"/>
              <a:pathLst>
                <a:path w="33103" h="13231" extrusionOk="0">
                  <a:moveTo>
                    <a:pt x="18308" y="3165"/>
                  </a:moveTo>
                  <a:cubicBezTo>
                    <a:pt x="18504" y="3165"/>
                    <a:pt x="18726" y="3265"/>
                    <a:pt x="18914" y="3265"/>
                  </a:cubicBezTo>
                  <a:cubicBezTo>
                    <a:pt x="19414" y="3299"/>
                    <a:pt x="19881" y="3365"/>
                    <a:pt x="20382" y="3465"/>
                  </a:cubicBezTo>
                  <a:cubicBezTo>
                    <a:pt x="21583" y="3699"/>
                    <a:pt x="22817" y="3932"/>
                    <a:pt x="23851" y="4633"/>
                  </a:cubicBezTo>
                  <a:cubicBezTo>
                    <a:pt x="24685" y="5133"/>
                    <a:pt x="24752" y="6401"/>
                    <a:pt x="24118" y="7068"/>
                  </a:cubicBezTo>
                  <a:cubicBezTo>
                    <a:pt x="22850" y="8102"/>
                    <a:pt x="21049" y="8169"/>
                    <a:pt x="19448" y="8169"/>
                  </a:cubicBezTo>
                  <a:cubicBezTo>
                    <a:pt x="17480" y="8035"/>
                    <a:pt x="14077" y="8069"/>
                    <a:pt x="13043" y="6034"/>
                  </a:cubicBezTo>
                  <a:cubicBezTo>
                    <a:pt x="12876" y="4032"/>
                    <a:pt x="16546" y="3299"/>
                    <a:pt x="18080" y="3232"/>
                  </a:cubicBezTo>
                  <a:cubicBezTo>
                    <a:pt x="18149" y="3183"/>
                    <a:pt x="18226" y="3165"/>
                    <a:pt x="18308" y="3165"/>
                  </a:cubicBezTo>
                  <a:close/>
                  <a:moveTo>
                    <a:pt x="20216" y="0"/>
                  </a:moveTo>
                  <a:cubicBezTo>
                    <a:pt x="19434" y="0"/>
                    <a:pt x="18674" y="235"/>
                    <a:pt x="17913" y="597"/>
                  </a:cubicBezTo>
                  <a:cubicBezTo>
                    <a:pt x="17395" y="207"/>
                    <a:pt x="16814" y="43"/>
                    <a:pt x="16227" y="43"/>
                  </a:cubicBezTo>
                  <a:cubicBezTo>
                    <a:pt x="15455" y="43"/>
                    <a:pt x="14674" y="328"/>
                    <a:pt x="14011" y="763"/>
                  </a:cubicBezTo>
                  <a:cubicBezTo>
                    <a:pt x="13777" y="697"/>
                    <a:pt x="13510" y="630"/>
                    <a:pt x="13277" y="563"/>
                  </a:cubicBezTo>
                  <a:cubicBezTo>
                    <a:pt x="13025" y="490"/>
                    <a:pt x="12768" y="455"/>
                    <a:pt x="12513" y="455"/>
                  </a:cubicBezTo>
                  <a:cubicBezTo>
                    <a:pt x="11717" y="455"/>
                    <a:pt x="10938" y="799"/>
                    <a:pt x="10408" y="1431"/>
                  </a:cubicBezTo>
                  <a:cubicBezTo>
                    <a:pt x="10341" y="1531"/>
                    <a:pt x="10108" y="1764"/>
                    <a:pt x="9808" y="2098"/>
                  </a:cubicBezTo>
                  <a:cubicBezTo>
                    <a:pt x="9566" y="2050"/>
                    <a:pt x="9329" y="2027"/>
                    <a:pt x="9098" y="2027"/>
                  </a:cubicBezTo>
                  <a:cubicBezTo>
                    <a:pt x="7701" y="2027"/>
                    <a:pt x="6511" y="2873"/>
                    <a:pt x="5738" y="4333"/>
                  </a:cubicBezTo>
                  <a:cubicBezTo>
                    <a:pt x="1902" y="6067"/>
                    <a:pt x="1" y="12538"/>
                    <a:pt x="5571" y="13206"/>
                  </a:cubicBezTo>
                  <a:cubicBezTo>
                    <a:pt x="5732" y="13222"/>
                    <a:pt x="5893" y="13231"/>
                    <a:pt x="6053" y="13231"/>
                  </a:cubicBezTo>
                  <a:cubicBezTo>
                    <a:pt x="7162" y="13231"/>
                    <a:pt x="8254" y="12833"/>
                    <a:pt x="9040" y="12105"/>
                  </a:cubicBezTo>
                  <a:cubicBezTo>
                    <a:pt x="9307" y="12205"/>
                    <a:pt x="9641" y="12238"/>
                    <a:pt x="9774" y="12272"/>
                  </a:cubicBezTo>
                  <a:cubicBezTo>
                    <a:pt x="9878" y="12292"/>
                    <a:pt x="9981" y="12302"/>
                    <a:pt x="10084" y="12302"/>
                  </a:cubicBezTo>
                  <a:cubicBezTo>
                    <a:pt x="10646" y="12302"/>
                    <a:pt x="11196" y="12020"/>
                    <a:pt x="11676" y="11738"/>
                  </a:cubicBezTo>
                  <a:cubicBezTo>
                    <a:pt x="11909" y="11538"/>
                    <a:pt x="12510" y="11304"/>
                    <a:pt x="12343" y="10971"/>
                  </a:cubicBezTo>
                  <a:lnTo>
                    <a:pt x="12343" y="10971"/>
                  </a:lnTo>
                  <a:cubicBezTo>
                    <a:pt x="12510" y="11004"/>
                    <a:pt x="12710" y="11037"/>
                    <a:pt x="12876" y="11071"/>
                  </a:cubicBezTo>
                  <a:cubicBezTo>
                    <a:pt x="12989" y="11082"/>
                    <a:pt x="13103" y="11088"/>
                    <a:pt x="13217" y="11088"/>
                  </a:cubicBezTo>
                  <a:cubicBezTo>
                    <a:pt x="14081" y="11088"/>
                    <a:pt x="14963" y="10756"/>
                    <a:pt x="15612" y="10137"/>
                  </a:cubicBezTo>
                  <a:cubicBezTo>
                    <a:pt x="15979" y="10370"/>
                    <a:pt x="16446" y="10504"/>
                    <a:pt x="16879" y="10537"/>
                  </a:cubicBezTo>
                  <a:cubicBezTo>
                    <a:pt x="16950" y="10542"/>
                    <a:pt x="17020" y="10545"/>
                    <a:pt x="17090" y="10545"/>
                  </a:cubicBezTo>
                  <a:cubicBezTo>
                    <a:pt x="17919" y="10545"/>
                    <a:pt x="18730" y="10187"/>
                    <a:pt x="19314" y="9603"/>
                  </a:cubicBezTo>
                  <a:cubicBezTo>
                    <a:pt x="19948" y="10170"/>
                    <a:pt x="20749" y="10570"/>
                    <a:pt x="21583" y="10704"/>
                  </a:cubicBezTo>
                  <a:cubicBezTo>
                    <a:pt x="21656" y="10712"/>
                    <a:pt x="21729" y="10715"/>
                    <a:pt x="21801" y="10715"/>
                  </a:cubicBezTo>
                  <a:cubicBezTo>
                    <a:pt x="22354" y="10715"/>
                    <a:pt x="22875" y="10498"/>
                    <a:pt x="23317" y="10203"/>
                  </a:cubicBezTo>
                  <a:cubicBezTo>
                    <a:pt x="23651" y="10737"/>
                    <a:pt x="24118" y="11204"/>
                    <a:pt x="24685" y="11404"/>
                  </a:cubicBezTo>
                  <a:cubicBezTo>
                    <a:pt x="24837" y="11455"/>
                    <a:pt x="25010" y="11478"/>
                    <a:pt x="25194" y="11478"/>
                  </a:cubicBezTo>
                  <a:cubicBezTo>
                    <a:pt x="25618" y="11478"/>
                    <a:pt x="26101" y="11357"/>
                    <a:pt x="26520" y="11171"/>
                  </a:cubicBezTo>
                  <a:cubicBezTo>
                    <a:pt x="27020" y="11705"/>
                    <a:pt x="27754" y="12105"/>
                    <a:pt x="28454" y="12138"/>
                  </a:cubicBezTo>
                  <a:cubicBezTo>
                    <a:pt x="28483" y="12144"/>
                    <a:pt x="28516" y="12147"/>
                    <a:pt x="28554" y="12147"/>
                  </a:cubicBezTo>
                  <a:cubicBezTo>
                    <a:pt x="28737" y="12147"/>
                    <a:pt x="29023" y="12082"/>
                    <a:pt x="29355" y="11971"/>
                  </a:cubicBezTo>
                  <a:cubicBezTo>
                    <a:pt x="29722" y="12238"/>
                    <a:pt x="30189" y="12438"/>
                    <a:pt x="30656" y="12538"/>
                  </a:cubicBezTo>
                  <a:cubicBezTo>
                    <a:pt x="30834" y="12575"/>
                    <a:pt x="31000" y="12592"/>
                    <a:pt x="31153" y="12592"/>
                  </a:cubicBezTo>
                  <a:cubicBezTo>
                    <a:pt x="33094" y="12592"/>
                    <a:pt x="33102" y="9817"/>
                    <a:pt x="32824" y="8302"/>
                  </a:cubicBezTo>
                  <a:cubicBezTo>
                    <a:pt x="32591" y="7001"/>
                    <a:pt x="31690" y="5934"/>
                    <a:pt x="30623" y="5167"/>
                  </a:cubicBezTo>
                  <a:cubicBezTo>
                    <a:pt x="30556" y="5100"/>
                    <a:pt x="30456" y="5033"/>
                    <a:pt x="30322" y="4933"/>
                  </a:cubicBezTo>
                  <a:cubicBezTo>
                    <a:pt x="30289" y="4866"/>
                    <a:pt x="30256" y="4833"/>
                    <a:pt x="30222" y="4800"/>
                  </a:cubicBezTo>
                  <a:cubicBezTo>
                    <a:pt x="29655" y="3799"/>
                    <a:pt x="28788" y="3299"/>
                    <a:pt x="27720" y="3198"/>
                  </a:cubicBezTo>
                  <a:cubicBezTo>
                    <a:pt x="26937" y="1842"/>
                    <a:pt x="25200" y="1140"/>
                    <a:pt x="23568" y="1140"/>
                  </a:cubicBezTo>
                  <a:cubicBezTo>
                    <a:pt x="23394" y="1140"/>
                    <a:pt x="23221" y="1148"/>
                    <a:pt x="23050" y="1164"/>
                  </a:cubicBezTo>
                  <a:cubicBezTo>
                    <a:pt x="22817" y="930"/>
                    <a:pt x="22550" y="697"/>
                    <a:pt x="22250" y="563"/>
                  </a:cubicBezTo>
                  <a:cubicBezTo>
                    <a:pt x="21548" y="167"/>
                    <a:pt x="20874" y="0"/>
                    <a:pt x="20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72;p42">
              <a:extLst>
                <a:ext uri="{FF2B5EF4-FFF2-40B4-BE49-F238E27FC236}">
                  <a16:creationId xmlns:a16="http://schemas.microsoft.com/office/drawing/2014/main" id="{FB09C996-2B4B-228F-82B3-775BFA17C081}"/>
                </a:ext>
              </a:extLst>
            </p:cNvPr>
            <p:cNvSpPr/>
            <p:nvPr/>
          </p:nvSpPr>
          <p:spPr>
            <a:xfrm>
              <a:off x="4480113" y="4550025"/>
              <a:ext cx="296900" cy="125100"/>
            </a:xfrm>
            <a:custGeom>
              <a:avLst/>
              <a:gdLst/>
              <a:ahLst/>
              <a:cxnLst/>
              <a:rect l="l" t="t" r="r" b="b"/>
              <a:pathLst>
                <a:path w="11876" h="5004" extrusionOk="0">
                  <a:moveTo>
                    <a:pt x="5432" y="0"/>
                  </a:moveTo>
                  <a:cubicBezTo>
                    <a:pt x="5350" y="0"/>
                    <a:pt x="5273" y="18"/>
                    <a:pt x="5204" y="67"/>
                  </a:cubicBezTo>
                  <a:cubicBezTo>
                    <a:pt x="3670" y="134"/>
                    <a:pt x="0" y="867"/>
                    <a:pt x="167" y="2869"/>
                  </a:cubicBezTo>
                  <a:cubicBezTo>
                    <a:pt x="1201" y="4904"/>
                    <a:pt x="4604" y="4870"/>
                    <a:pt x="6572" y="5004"/>
                  </a:cubicBezTo>
                  <a:cubicBezTo>
                    <a:pt x="8173" y="5004"/>
                    <a:pt x="9974" y="4937"/>
                    <a:pt x="11242" y="3903"/>
                  </a:cubicBezTo>
                  <a:cubicBezTo>
                    <a:pt x="11876" y="3236"/>
                    <a:pt x="11809" y="1968"/>
                    <a:pt x="10975" y="1501"/>
                  </a:cubicBezTo>
                  <a:cubicBezTo>
                    <a:pt x="9941" y="767"/>
                    <a:pt x="8707" y="534"/>
                    <a:pt x="7506" y="300"/>
                  </a:cubicBezTo>
                  <a:cubicBezTo>
                    <a:pt x="7005" y="200"/>
                    <a:pt x="6538" y="134"/>
                    <a:pt x="6038" y="100"/>
                  </a:cubicBezTo>
                  <a:cubicBezTo>
                    <a:pt x="5850" y="100"/>
                    <a:pt x="5628" y="0"/>
                    <a:pt x="5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73;p42">
              <a:extLst>
                <a:ext uri="{FF2B5EF4-FFF2-40B4-BE49-F238E27FC236}">
                  <a16:creationId xmlns:a16="http://schemas.microsoft.com/office/drawing/2014/main" id="{19F0BA2E-C719-BF07-5896-327A571A101E}"/>
                </a:ext>
              </a:extLst>
            </p:cNvPr>
            <p:cNvSpPr/>
            <p:nvPr/>
          </p:nvSpPr>
          <p:spPr>
            <a:xfrm>
              <a:off x="4239938" y="4651750"/>
              <a:ext cx="101775" cy="105950"/>
            </a:xfrm>
            <a:custGeom>
              <a:avLst/>
              <a:gdLst/>
              <a:ahLst/>
              <a:cxnLst/>
              <a:rect l="l" t="t" r="r" b="b"/>
              <a:pathLst>
                <a:path w="4071" h="4238" extrusionOk="0">
                  <a:moveTo>
                    <a:pt x="2602" y="1"/>
                  </a:moveTo>
                  <a:cubicBezTo>
                    <a:pt x="1168" y="1"/>
                    <a:pt x="1" y="1168"/>
                    <a:pt x="1" y="2603"/>
                  </a:cubicBezTo>
                  <a:cubicBezTo>
                    <a:pt x="1" y="3103"/>
                    <a:pt x="167" y="3603"/>
                    <a:pt x="434" y="4004"/>
                  </a:cubicBezTo>
                  <a:cubicBezTo>
                    <a:pt x="734" y="4137"/>
                    <a:pt x="1101" y="4237"/>
                    <a:pt x="1502" y="4237"/>
                  </a:cubicBezTo>
                  <a:cubicBezTo>
                    <a:pt x="2903" y="4237"/>
                    <a:pt x="4070" y="3070"/>
                    <a:pt x="4070" y="1635"/>
                  </a:cubicBezTo>
                  <a:cubicBezTo>
                    <a:pt x="4070" y="1135"/>
                    <a:pt x="3937" y="634"/>
                    <a:pt x="3670" y="234"/>
                  </a:cubicBezTo>
                  <a:cubicBezTo>
                    <a:pt x="3336" y="101"/>
                    <a:pt x="2969" y="1"/>
                    <a:pt x="2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74;p42">
              <a:extLst>
                <a:ext uri="{FF2B5EF4-FFF2-40B4-BE49-F238E27FC236}">
                  <a16:creationId xmlns:a16="http://schemas.microsoft.com/office/drawing/2014/main" id="{5E9EE911-4768-45A6-5061-BF9188BB0F3D}"/>
                </a:ext>
              </a:extLst>
            </p:cNvPr>
            <p:cNvSpPr/>
            <p:nvPr/>
          </p:nvSpPr>
          <p:spPr>
            <a:xfrm>
              <a:off x="4184063" y="4629250"/>
              <a:ext cx="185150" cy="151800"/>
            </a:xfrm>
            <a:custGeom>
              <a:avLst/>
              <a:gdLst/>
              <a:ahLst/>
              <a:cxnLst/>
              <a:rect l="l" t="t" r="r" b="b"/>
              <a:pathLst>
                <a:path w="7406" h="6072" extrusionOk="0">
                  <a:moveTo>
                    <a:pt x="2603" y="0"/>
                  </a:moveTo>
                  <a:cubicBezTo>
                    <a:pt x="2736" y="334"/>
                    <a:pt x="2803" y="667"/>
                    <a:pt x="2803" y="1034"/>
                  </a:cubicBezTo>
                  <a:cubicBezTo>
                    <a:pt x="2803" y="2468"/>
                    <a:pt x="1635" y="3603"/>
                    <a:pt x="201" y="3603"/>
                  </a:cubicBezTo>
                  <a:lnTo>
                    <a:pt x="1" y="3603"/>
                  </a:lnTo>
                  <a:cubicBezTo>
                    <a:pt x="401" y="4537"/>
                    <a:pt x="1302" y="5170"/>
                    <a:pt x="2369" y="5170"/>
                  </a:cubicBezTo>
                  <a:cubicBezTo>
                    <a:pt x="2536" y="5170"/>
                    <a:pt x="2669" y="5170"/>
                    <a:pt x="2836" y="5137"/>
                  </a:cubicBezTo>
                  <a:cubicBezTo>
                    <a:pt x="3303" y="5704"/>
                    <a:pt x="4037" y="6071"/>
                    <a:pt x="4837" y="6071"/>
                  </a:cubicBezTo>
                  <a:cubicBezTo>
                    <a:pt x="6272" y="6071"/>
                    <a:pt x="7406" y="4904"/>
                    <a:pt x="7406" y="3503"/>
                  </a:cubicBezTo>
                  <a:cubicBezTo>
                    <a:pt x="7406" y="2435"/>
                    <a:pt x="6806" y="1534"/>
                    <a:pt x="5905" y="1134"/>
                  </a:cubicBezTo>
                  <a:lnTo>
                    <a:pt x="5905" y="1134"/>
                  </a:lnTo>
                  <a:cubicBezTo>
                    <a:pt x="6172" y="1534"/>
                    <a:pt x="6305" y="2035"/>
                    <a:pt x="6305" y="2535"/>
                  </a:cubicBezTo>
                  <a:cubicBezTo>
                    <a:pt x="6305" y="3970"/>
                    <a:pt x="5138" y="5137"/>
                    <a:pt x="3737" y="5137"/>
                  </a:cubicBezTo>
                  <a:lnTo>
                    <a:pt x="3637" y="5137"/>
                  </a:lnTo>
                  <a:cubicBezTo>
                    <a:pt x="3637" y="5137"/>
                    <a:pt x="3603" y="5104"/>
                    <a:pt x="3570" y="5104"/>
                  </a:cubicBezTo>
                  <a:lnTo>
                    <a:pt x="3303" y="5104"/>
                  </a:lnTo>
                  <a:lnTo>
                    <a:pt x="3270" y="5070"/>
                  </a:lnTo>
                  <a:lnTo>
                    <a:pt x="3136" y="5070"/>
                  </a:lnTo>
                  <a:cubicBezTo>
                    <a:pt x="3103" y="5037"/>
                    <a:pt x="3103" y="5037"/>
                    <a:pt x="3070" y="5037"/>
                  </a:cubicBezTo>
                  <a:lnTo>
                    <a:pt x="3003" y="5037"/>
                  </a:lnTo>
                  <a:cubicBezTo>
                    <a:pt x="3003" y="5004"/>
                    <a:pt x="2969" y="5004"/>
                    <a:pt x="2936" y="5004"/>
                  </a:cubicBezTo>
                  <a:lnTo>
                    <a:pt x="2903" y="5004"/>
                  </a:lnTo>
                  <a:cubicBezTo>
                    <a:pt x="2869" y="4970"/>
                    <a:pt x="2869" y="4970"/>
                    <a:pt x="2836" y="4970"/>
                  </a:cubicBezTo>
                  <a:lnTo>
                    <a:pt x="2803" y="4970"/>
                  </a:lnTo>
                  <a:cubicBezTo>
                    <a:pt x="2769" y="4937"/>
                    <a:pt x="2703" y="4904"/>
                    <a:pt x="2669" y="4904"/>
                  </a:cubicBezTo>
                  <a:cubicBezTo>
                    <a:pt x="2402" y="4503"/>
                    <a:pt x="2236" y="4003"/>
                    <a:pt x="2236" y="3503"/>
                  </a:cubicBezTo>
                  <a:cubicBezTo>
                    <a:pt x="2236" y="3469"/>
                    <a:pt x="2236" y="3436"/>
                    <a:pt x="2236" y="3436"/>
                  </a:cubicBezTo>
                  <a:cubicBezTo>
                    <a:pt x="2236" y="3402"/>
                    <a:pt x="2236" y="3369"/>
                    <a:pt x="2236" y="3369"/>
                  </a:cubicBezTo>
                  <a:cubicBezTo>
                    <a:pt x="2236" y="3369"/>
                    <a:pt x="2236" y="3336"/>
                    <a:pt x="2236" y="3336"/>
                  </a:cubicBezTo>
                  <a:cubicBezTo>
                    <a:pt x="2236" y="3336"/>
                    <a:pt x="2236" y="3302"/>
                    <a:pt x="2236" y="3302"/>
                  </a:cubicBezTo>
                  <a:cubicBezTo>
                    <a:pt x="2236" y="3302"/>
                    <a:pt x="2236" y="3302"/>
                    <a:pt x="2236" y="3269"/>
                  </a:cubicBezTo>
                  <a:cubicBezTo>
                    <a:pt x="2269" y="3269"/>
                    <a:pt x="2269" y="3236"/>
                    <a:pt x="2269" y="3236"/>
                  </a:cubicBezTo>
                  <a:cubicBezTo>
                    <a:pt x="2269" y="3202"/>
                    <a:pt x="2269" y="3169"/>
                    <a:pt x="2269" y="3169"/>
                  </a:cubicBezTo>
                  <a:cubicBezTo>
                    <a:pt x="2269" y="3136"/>
                    <a:pt x="2269" y="3136"/>
                    <a:pt x="2269" y="3102"/>
                  </a:cubicBezTo>
                  <a:cubicBezTo>
                    <a:pt x="2269" y="3069"/>
                    <a:pt x="2269" y="3069"/>
                    <a:pt x="2269" y="3069"/>
                  </a:cubicBezTo>
                  <a:cubicBezTo>
                    <a:pt x="2269" y="3069"/>
                    <a:pt x="2269" y="3036"/>
                    <a:pt x="2269" y="3036"/>
                  </a:cubicBezTo>
                  <a:cubicBezTo>
                    <a:pt x="2302" y="3002"/>
                    <a:pt x="2302" y="2935"/>
                    <a:pt x="2302" y="2902"/>
                  </a:cubicBezTo>
                  <a:cubicBezTo>
                    <a:pt x="2302" y="2902"/>
                    <a:pt x="2302" y="2869"/>
                    <a:pt x="2336" y="2869"/>
                  </a:cubicBezTo>
                  <a:cubicBezTo>
                    <a:pt x="2336" y="2835"/>
                    <a:pt x="2336" y="2835"/>
                    <a:pt x="2336" y="2802"/>
                  </a:cubicBezTo>
                  <a:cubicBezTo>
                    <a:pt x="2336" y="2802"/>
                    <a:pt x="2336" y="2769"/>
                    <a:pt x="2336" y="2769"/>
                  </a:cubicBezTo>
                  <a:cubicBezTo>
                    <a:pt x="2336" y="2769"/>
                    <a:pt x="2369" y="2735"/>
                    <a:pt x="2369" y="2735"/>
                  </a:cubicBezTo>
                  <a:cubicBezTo>
                    <a:pt x="2369" y="2735"/>
                    <a:pt x="2369" y="2735"/>
                    <a:pt x="2369" y="2702"/>
                  </a:cubicBezTo>
                  <a:cubicBezTo>
                    <a:pt x="2369" y="2702"/>
                    <a:pt x="2369" y="2702"/>
                    <a:pt x="2369" y="2669"/>
                  </a:cubicBezTo>
                  <a:cubicBezTo>
                    <a:pt x="2369" y="2635"/>
                    <a:pt x="2402" y="2635"/>
                    <a:pt x="2402" y="2635"/>
                  </a:cubicBezTo>
                  <a:cubicBezTo>
                    <a:pt x="2402" y="2602"/>
                    <a:pt x="2402" y="2602"/>
                    <a:pt x="2402" y="2602"/>
                  </a:cubicBezTo>
                  <a:cubicBezTo>
                    <a:pt x="2436" y="2535"/>
                    <a:pt x="2469" y="2435"/>
                    <a:pt x="2502" y="2368"/>
                  </a:cubicBezTo>
                  <a:cubicBezTo>
                    <a:pt x="2502" y="2335"/>
                    <a:pt x="2502" y="2335"/>
                    <a:pt x="2536" y="2302"/>
                  </a:cubicBezTo>
                  <a:cubicBezTo>
                    <a:pt x="2536" y="2302"/>
                    <a:pt x="2536" y="2268"/>
                    <a:pt x="2536" y="2268"/>
                  </a:cubicBezTo>
                  <a:lnTo>
                    <a:pt x="2569" y="2268"/>
                  </a:lnTo>
                  <a:lnTo>
                    <a:pt x="2569" y="2235"/>
                  </a:lnTo>
                  <a:cubicBezTo>
                    <a:pt x="2569" y="2235"/>
                    <a:pt x="2569" y="2202"/>
                    <a:pt x="2569" y="2202"/>
                  </a:cubicBezTo>
                  <a:cubicBezTo>
                    <a:pt x="2603" y="2202"/>
                    <a:pt x="2603" y="2168"/>
                    <a:pt x="2603" y="2135"/>
                  </a:cubicBezTo>
                  <a:cubicBezTo>
                    <a:pt x="2636" y="2135"/>
                    <a:pt x="2636" y="2102"/>
                    <a:pt x="2636" y="2102"/>
                  </a:cubicBezTo>
                  <a:cubicBezTo>
                    <a:pt x="2669" y="2068"/>
                    <a:pt x="2669" y="2068"/>
                    <a:pt x="2669" y="2068"/>
                  </a:cubicBezTo>
                  <a:cubicBezTo>
                    <a:pt x="2703" y="2035"/>
                    <a:pt x="2703" y="2001"/>
                    <a:pt x="2736" y="2001"/>
                  </a:cubicBezTo>
                  <a:cubicBezTo>
                    <a:pt x="2736" y="1968"/>
                    <a:pt x="2736" y="1968"/>
                    <a:pt x="2769" y="1935"/>
                  </a:cubicBezTo>
                  <a:cubicBezTo>
                    <a:pt x="2769" y="1935"/>
                    <a:pt x="2769" y="1901"/>
                    <a:pt x="2803" y="1901"/>
                  </a:cubicBezTo>
                  <a:cubicBezTo>
                    <a:pt x="2803" y="1901"/>
                    <a:pt x="2803" y="1901"/>
                    <a:pt x="2803" y="1868"/>
                  </a:cubicBezTo>
                  <a:cubicBezTo>
                    <a:pt x="2803" y="1868"/>
                    <a:pt x="2836" y="1868"/>
                    <a:pt x="2836" y="1835"/>
                  </a:cubicBezTo>
                  <a:cubicBezTo>
                    <a:pt x="2836" y="1835"/>
                    <a:pt x="2869" y="1835"/>
                    <a:pt x="2869" y="1801"/>
                  </a:cubicBezTo>
                  <a:cubicBezTo>
                    <a:pt x="2903" y="1768"/>
                    <a:pt x="2903" y="1768"/>
                    <a:pt x="2903" y="1768"/>
                  </a:cubicBezTo>
                  <a:cubicBezTo>
                    <a:pt x="2903" y="1768"/>
                    <a:pt x="2903" y="1768"/>
                    <a:pt x="2936" y="1735"/>
                  </a:cubicBezTo>
                  <a:cubicBezTo>
                    <a:pt x="2936" y="1735"/>
                    <a:pt x="2969" y="1701"/>
                    <a:pt x="2969" y="1701"/>
                  </a:cubicBezTo>
                  <a:cubicBezTo>
                    <a:pt x="2969" y="1668"/>
                    <a:pt x="3003" y="1668"/>
                    <a:pt x="3003" y="1668"/>
                  </a:cubicBezTo>
                  <a:cubicBezTo>
                    <a:pt x="3036" y="1635"/>
                    <a:pt x="3070" y="1568"/>
                    <a:pt x="3136" y="1534"/>
                  </a:cubicBezTo>
                  <a:lnTo>
                    <a:pt x="3170" y="1534"/>
                  </a:lnTo>
                  <a:cubicBezTo>
                    <a:pt x="3170" y="1501"/>
                    <a:pt x="3170" y="1501"/>
                    <a:pt x="3203" y="1501"/>
                  </a:cubicBezTo>
                  <a:cubicBezTo>
                    <a:pt x="3203" y="1468"/>
                    <a:pt x="3203" y="1468"/>
                    <a:pt x="3236" y="1468"/>
                  </a:cubicBezTo>
                  <a:cubicBezTo>
                    <a:pt x="3236" y="1434"/>
                    <a:pt x="3270" y="1434"/>
                    <a:pt x="3270" y="1434"/>
                  </a:cubicBezTo>
                  <a:cubicBezTo>
                    <a:pt x="3303" y="1401"/>
                    <a:pt x="3303" y="1401"/>
                    <a:pt x="3303" y="1401"/>
                  </a:cubicBezTo>
                  <a:cubicBezTo>
                    <a:pt x="3370" y="1368"/>
                    <a:pt x="3436" y="1301"/>
                    <a:pt x="3503" y="1268"/>
                  </a:cubicBezTo>
                  <a:lnTo>
                    <a:pt x="3537" y="1268"/>
                  </a:lnTo>
                  <a:cubicBezTo>
                    <a:pt x="3537" y="1234"/>
                    <a:pt x="3570" y="1234"/>
                    <a:pt x="3570" y="1234"/>
                  </a:cubicBezTo>
                  <a:cubicBezTo>
                    <a:pt x="3603" y="1234"/>
                    <a:pt x="3603" y="1201"/>
                    <a:pt x="3603" y="1201"/>
                  </a:cubicBezTo>
                  <a:lnTo>
                    <a:pt x="3637" y="1201"/>
                  </a:lnTo>
                  <a:cubicBezTo>
                    <a:pt x="3670" y="1168"/>
                    <a:pt x="3703" y="1168"/>
                    <a:pt x="3703" y="1168"/>
                  </a:cubicBezTo>
                  <a:cubicBezTo>
                    <a:pt x="3737" y="1168"/>
                    <a:pt x="3737" y="1134"/>
                    <a:pt x="3737" y="1134"/>
                  </a:cubicBezTo>
                  <a:cubicBezTo>
                    <a:pt x="3803" y="1134"/>
                    <a:pt x="3837" y="1101"/>
                    <a:pt x="3870" y="1101"/>
                  </a:cubicBezTo>
                  <a:cubicBezTo>
                    <a:pt x="3903" y="1067"/>
                    <a:pt x="3903" y="1067"/>
                    <a:pt x="3937" y="1067"/>
                  </a:cubicBezTo>
                  <a:lnTo>
                    <a:pt x="3970" y="1067"/>
                  </a:lnTo>
                  <a:cubicBezTo>
                    <a:pt x="3970" y="1034"/>
                    <a:pt x="4004" y="1034"/>
                    <a:pt x="4004" y="1034"/>
                  </a:cubicBezTo>
                  <a:lnTo>
                    <a:pt x="4037" y="1034"/>
                  </a:lnTo>
                  <a:cubicBezTo>
                    <a:pt x="4070" y="1034"/>
                    <a:pt x="4070" y="1001"/>
                    <a:pt x="4104" y="1001"/>
                  </a:cubicBezTo>
                  <a:lnTo>
                    <a:pt x="4204" y="1001"/>
                  </a:lnTo>
                  <a:cubicBezTo>
                    <a:pt x="4204" y="967"/>
                    <a:pt x="4237" y="967"/>
                    <a:pt x="4237" y="967"/>
                  </a:cubicBezTo>
                  <a:cubicBezTo>
                    <a:pt x="4304" y="967"/>
                    <a:pt x="4337" y="967"/>
                    <a:pt x="4370" y="934"/>
                  </a:cubicBezTo>
                  <a:cubicBezTo>
                    <a:pt x="3937" y="434"/>
                    <a:pt x="3303" y="67"/>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75;p42">
              <a:extLst>
                <a:ext uri="{FF2B5EF4-FFF2-40B4-BE49-F238E27FC236}">
                  <a16:creationId xmlns:a16="http://schemas.microsoft.com/office/drawing/2014/main" id="{13F808BC-7697-07CF-AF8D-C33F5F8575D7}"/>
                </a:ext>
              </a:extLst>
            </p:cNvPr>
            <p:cNvSpPr/>
            <p:nvPr/>
          </p:nvSpPr>
          <p:spPr>
            <a:xfrm>
              <a:off x="4179063" y="4629250"/>
              <a:ext cx="75075" cy="90075"/>
            </a:xfrm>
            <a:custGeom>
              <a:avLst/>
              <a:gdLst/>
              <a:ahLst/>
              <a:cxnLst/>
              <a:rect l="l" t="t" r="r" b="b"/>
              <a:pathLst>
                <a:path w="3003" h="3603" extrusionOk="0">
                  <a:moveTo>
                    <a:pt x="2569" y="0"/>
                  </a:moveTo>
                  <a:cubicBezTo>
                    <a:pt x="1135" y="0"/>
                    <a:pt x="1" y="1168"/>
                    <a:pt x="1" y="2602"/>
                  </a:cubicBezTo>
                  <a:cubicBezTo>
                    <a:pt x="1" y="2935"/>
                    <a:pt x="67" y="3302"/>
                    <a:pt x="201" y="3603"/>
                  </a:cubicBezTo>
                  <a:lnTo>
                    <a:pt x="401" y="3603"/>
                  </a:lnTo>
                  <a:cubicBezTo>
                    <a:pt x="1835" y="3603"/>
                    <a:pt x="3003" y="2468"/>
                    <a:pt x="3003" y="1034"/>
                  </a:cubicBezTo>
                  <a:cubicBezTo>
                    <a:pt x="3003" y="667"/>
                    <a:pt x="2936" y="334"/>
                    <a:pt x="2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76;p42">
              <a:extLst>
                <a:ext uri="{FF2B5EF4-FFF2-40B4-BE49-F238E27FC236}">
                  <a16:creationId xmlns:a16="http://schemas.microsoft.com/office/drawing/2014/main" id="{2562F20A-6016-F4CD-EE9F-805627286772}"/>
                </a:ext>
              </a:extLst>
            </p:cNvPr>
            <p:cNvSpPr/>
            <p:nvPr/>
          </p:nvSpPr>
          <p:spPr>
            <a:xfrm>
              <a:off x="4718613" y="4498400"/>
              <a:ext cx="37550" cy="216100"/>
            </a:xfrm>
            <a:custGeom>
              <a:avLst/>
              <a:gdLst/>
              <a:ahLst/>
              <a:cxnLst/>
              <a:rect l="l" t="t" r="r" b="b"/>
              <a:pathLst>
                <a:path w="1502" h="8644" extrusionOk="0">
                  <a:moveTo>
                    <a:pt x="765" y="1"/>
                  </a:moveTo>
                  <a:cubicBezTo>
                    <a:pt x="603" y="1"/>
                    <a:pt x="443" y="156"/>
                    <a:pt x="568" y="364"/>
                  </a:cubicBezTo>
                  <a:cubicBezTo>
                    <a:pt x="901" y="2098"/>
                    <a:pt x="968" y="3900"/>
                    <a:pt x="734" y="5668"/>
                  </a:cubicBezTo>
                  <a:cubicBezTo>
                    <a:pt x="634" y="6235"/>
                    <a:pt x="501" y="6768"/>
                    <a:pt x="368" y="7336"/>
                  </a:cubicBezTo>
                  <a:cubicBezTo>
                    <a:pt x="267" y="7669"/>
                    <a:pt x="167" y="8003"/>
                    <a:pt x="67" y="8336"/>
                  </a:cubicBezTo>
                  <a:cubicBezTo>
                    <a:pt x="1" y="8470"/>
                    <a:pt x="101" y="8603"/>
                    <a:pt x="201" y="8636"/>
                  </a:cubicBezTo>
                  <a:cubicBezTo>
                    <a:pt x="221" y="8641"/>
                    <a:pt x="241" y="8643"/>
                    <a:pt x="260" y="8643"/>
                  </a:cubicBezTo>
                  <a:cubicBezTo>
                    <a:pt x="638" y="8643"/>
                    <a:pt x="674" y="7723"/>
                    <a:pt x="801" y="7469"/>
                  </a:cubicBezTo>
                  <a:cubicBezTo>
                    <a:pt x="1502" y="5101"/>
                    <a:pt x="1502" y="2565"/>
                    <a:pt x="1001" y="197"/>
                  </a:cubicBezTo>
                  <a:cubicBezTo>
                    <a:pt x="964" y="58"/>
                    <a:pt x="864"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77;p42">
              <a:extLst>
                <a:ext uri="{FF2B5EF4-FFF2-40B4-BE49-F238E27FC236}">
                  <a16:creationId xmlns:a16="http://schemas.microsoft.com/office/drawing/2014/main" id="{68679AE7-C70D-999D-523B-4CBB2D63D7B8}"/>
                </a:ext>
              </a:extLst>
            </p:cNvPr>
            <p:cNvSpPr/>
            <p:nvPr/>
          </p:nvSpPr>
          <p:spPr>
            <a:xfrm>
              <a:off x="4797013" y="4554175"/>
              <a:ext cx="61725" cy="177100"/>
            </a:xfrm>
            <a:custGeom>
              <a:avLst/>
              <a:gdLst/>
              <a:ahLst/>
              <a:cxnLst/>
              <a:rect l="l" t="t" r="r" b="b"/>
              <a:pathLst>
                <a:path w="2469" h="7084" extrusionOk="0">
                  <a:moveTo>
                    <a:pt x="1902" y="1"/>
                  </a:moveTo>
                  <a:cubicBezTo>
                    <a:pt x="1768" y="1"/>
                    <a:pt x="1635" y="134"/>
                    <a:pt x="1668" y="268"/>
                  </a:cubicBezTo>
                  <a:cubicBezTo>
                    <a:pt x="1701" y="1869"/>
                    <a:pt x="1268" y="3470"/>
                    <a:pt x="767" y="4971"/>
                  </a:cubicBezTo>
                  <a:cubicBezTo>
                    <a:pt x="567" y="5538"/>
                    <a:pt x="334" y="6205"/>
                    <a:pt x="67" y="6772"/>
                  </a:cubicBezTo>
                  <a:cubicBezTo>
                    <a:pt x="0" y="6872"/>
                    <a:pt x="67" y="7039"/>
                    <a:pt x="167" y="7073"/>
                  </a:cubicBezTo>
                  <a:cubicBezTo>
                    <a:pt x="197" y="7080"/>
                    <a:pt x="226" y="7084"/>
                    <a:pt x="252" y="7084"/>
                  </a:cubicBezTo>
                  <a:cubicBezTo>
                    <a:pt x="573" y="7084"/>
                    <a:pt x="613" y="6555"/>
                    <a:pt x="767" y="6339"/>
                  </a:cubicBezTo>
                  <a:cubicBezTo>
                    <a:pt x="1268" y="5138"/>
                    <a:pt x="1668" y="3904"/>
                    <a:pt x="1902" y="2636"/>
                  </a:cubicBezTo>
                  <a:cubicBezTo>
                    <a:pt x="1935" y="2269"/>
                    <a:pt x="2469"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78;p42">
              <a:extLst>
                <a:ext uri="{FF2B5EF4-FFF2-40B4-BE49-F238E27FC236}">
                  <a16:creationId xmlns:a16="http://schemas.microsoft.com/office/drawing/2014/main" id="{69BC35AB-13DE-FE3C-3FE1-DFF86D4EA4F8}"/>
                </a:ext>
              </a:extLst>
            </p:cNvPr>
            <p:cNvSpPr/>
            <p:nvPr/>
          </p:nvSpPr>
          <p:spPr>
            <a:xfrm>
              <a:off x="4876238" y="4600750"/>
              <a:ext cx="54225" cy="169150"/>
            </a:xfrm>
            <a:custGeom>
              <a:avLst/>
              <a:gdLst/>
              <a:ahLst/>
              <a:cxnLst/>
              <a:rect l="l" t="t" r="r" b="b"/>
              <a:pathLst>
                <a:path w="2169" h="6766" extrusionOk="0">
                  <a:moveTo>
                    <a:pt x="1669" y="1"/>
                  </a:moveTo>
                  <a:cubicBezTo>
                    <a:pt x="1575" y="1"/>
                    <a:pt x="1468" y="120"/>
                    <a:pt x="1468" y="239"/>
                  </a:cubicBezTo>
                  <a:cubicBezTo>
                    <a:pt x="1635" y="840"/>
                    <a:pt x="1535" y="1474"/>
                    <a:pt x="1401" y="2074"/>
                  </a:cubicBezTo>
                  <a:cubicBezTo>
                    <a:pt x="1168" y="3041"/>
                    <a:pt x="968" y="4009"/>
                    <a:pt x="634" y="4943"/>
                  </a:cubicBezTo>
                  <a:cubicBezTo>
                    <a:pt x="467" y="5410"/>
                    <a:pt x="267" y="5943"/>
                    <a:pt x="67" y="6410"/>
                  </a:cubicBezTo>
                  <a:cubicBezTo>
                    <a:pt x="0" y="6544"/>
                    <a:pt x="67" y="6677"/>
                    <a:pt x="167" y="6744"/>
                  </a:cubicBezTo>
                  <a:cubicBezTo>
                    <a:pt x="189" y="6759"/>
                    <a:pt x="212" y="6766"/>
                    <a:pt x="236" y="6766"/>
                  </a:cubicBezTo>
                  <a:cubicBezTo>
                    <a:pt x="856" y="6766"/>
                    <a:pt x="2002" y="1888"/>
                    <a:pt x="2002" y="1374"/>
                  </a:cubicBezTo>
                  <a:cubicBezTo>
                    <a:pt x="2002" y="1040"/>
                    <a:pt x="2168" y="73"/>
                    <a:pt x="1701" y="6"/>
                  </a:cubicBezTo>
                  <a:cubicBezTo>
                    <a:pt x="1691" y="2"/>
                    <a:pt x="1680"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79;p42">
              <a:extLst>
                <a:ext uri="{FF2B5EF4-FFF2-40B4-BE49-F238E27FC236}">
                  <a16:creationId xmlns:a16="http://schemas.microsoft.com/office/drawing/2014/main" id="{0B52FBBC-D8D3-494B-B3D5-5E13DE9B5CC8}"/>
                </a:ext>
              </a:extLst>
            </p:cNvPr>
            <p:cNvSpPr/>
            <p:nvPr/>
          </p:nvSpPr>
          <p:spPr>
            <a:xfrm>
              <a:off x="4594563" y="4482250"/>
              <a:ext cx="63200" cy="222225"/>
            </a:xfrm>
            <a:custGeom>
              <a:avLst/>
              <a:gdLst/>
              <a:ahLst/>
              <a:cxnLst/>
              <a:rect l="l" t="t" r="r" b="b"/>
              <a:pathLst>
                <a:path w="2528" h="8889" extrusionOk="0">
                  <a:moveTo>
                    <a:pt x="323" y="0"/>
                  </a:moveTo>
                  <a:cubicBezTo>
                    <a:pt x="125" y="0"/>
                    <a:pt x="0" y="278"/>
                    <a:pt x="193" y="443"/>
                  </a:cubicBezTo>
                  <a:cubicBezTo>
                    <a:pt x="1160" y="2244"/>
                    <a:pt x="1827" y="4246"/>
                    <a:pt x="1927" y="6314"/>
                  </a:cubicBezTo>
                  <a:cubicBezTo>
                    <a:pt x="1960" y="6914"/>
                    <a:pt x="1927" y="7548"/>
                    <a:pt x="1860" y="8148"/>
                  </a:cubicBezTo>
                  <a:cubicBezTo>
                    <a:pt x="1860" y="8382"/>
                    <a:pt x="1694" y="8815"/>
                    <a:pt x="2027" y="8882"/>
                  </a:cubicBezTo>
                  <a:cubicBezTo>
                    <a:pt x="2045" y="8887"/>
                    <a:pt x="2062" y="8889"/>
                    <a:pt x="2080" y="8889"/>
                  </a:cubicBezTo>
                  <a:cubicBezTo>
                    <a:pt x="2193" y="8889"/>
                    <a:pt x="2294" y="8798"/>
                    <a:pt x="2294" y="8682"/>
                  </a:cubicBezTo>
                  <a:cubicBezTo>
                    <a:pt x="2361" y="8248"/>
                    <a:pt x="2394" y="7781"/>
                    <a:pt x="2394" y="7348"/>
                  </a:cubicBezTo>
                  <a:cubicBezTo>
                    <a:pt x="2528" y="4879"/>
                    <a:pt x="1760" y="2111"/>
                    <a:pt x="459" y="43"/>
                  </a:cubicBezTo>
                  <a:cubicBezTo>
                    <a:pt x="412" y="13"/>
                    <a:pt x="366"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80;p42">
              <a:extLst>
                <a:ext uri="{FF2B5EF4-FFF2-40B4-BE49-F238E27FC236}">
                  <a16:creationId xmlns:a16="http://schemas.microsoft.com/office/drawing/2014/main" id="{153FC56A-A9FB-E141-39F1-5BD0B764989C}"/>
                </a:ext>
              </a:extLst>
            </p:cNvPr>
            <p:cNvSpPr/>
            <p:nvPr/>
          </p:nvSpPr>
          <p:spPr>
            <a:xfrm>
              <a:off x="4499688" y="4488325"/>
              <a:ext cx="61350" cy="226900"/>
            </a:xfrm>
            <a:custGeom>
              <a:avLst/>
              <a:gdLst/>
              <a:ahLst/>
              <a:cxnLst/>
              <a:rect l="l" t="t" r="r" b="b"/>
              <a:pathLst>
                <a:path w="2454" h="9076" extrusionOk="0">
                  <a:moveTo>
                    <a:pt x="359" y="1"/>
                  </a:moveTo>
                  <a:cubicBezTo>
                    <a:pt x="108" y="1"/>
                    <a:pt x="1" y="409"/>
                    <a:pt x="318" y="467"/>
                  </a:cubicBezTo>
                  <a:cubicBezTo>
                    <a:pt x="1819" y="1968"/>
                    <a:pt x="1853" y="4470"/>
                    <a:pt x="1919" y="6438"/>
                  </a:cubicBezTo>
                  <a:cubicBezTo>
                    <a:pt x="1886" y="6971"/>
                    <a:pt x="1853" y="7472"/>
                    <a:pt x="1786" y="7972"/>
                  </a:cubicBezTo>
                  <a:cubicBezTo>
                    <a:pt x="1786" y="8272"/>
                    <a:pt x="1452" y="8973"/>
                    <a:pt x="1853" y="9073"/>
                  </a:cubicBezTo>
                  <a:cubicBezTo>
                    <a:pt x="1867" y="9075"/>
                    <a:pt x="1880" y="9075"/>
                    <a:pt x="1892" y="9075"/>
                  </a:cubicBezTo>
                  <a:cubicBezTo>
                    <a:pt x="2123" y="9075"/>
                    <a:pt x="2153" y="8796"/>
                    <a:pt x="2153" y="8606"/>
                  </a:cubicBezTo>
                  <a:cubicBezTo>
                    <a:pt x="2253" y="8105"/>
                    <a:pt x="2320" y="7605"/>
                    <a:pt x="2353" y="7105"/>
                  </a:cubicBezTo>
                  <a:cubicBezTo>
                    <a:pt x="2453" y="4937"/>
                    <a:pt x="2320" y="1434"/>
                    <a:pt x="485" y="33"/>
                  </a:cubicBezTo>
                  <a:cubicBezTo>
                    <a:pt x="440" y="11"/>
                    <a:pt x="3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81;p42">
              <a:extLst>
                <a:ext uri="{FF2B5EF4-FFF2-40B4-BE49-F238E27FC236}">
                  <a16:creationId xmlns:a16="http://schemas.microsoft.com/office/drawing/2014/main" id="{73E31B1C-48B5-0764-56ED-BE307CEE295E}"/>
                </a:ext>
              </a:extLst>
            </p:cNvPr>
            <p:cNvSpPr/>
            <p:nvPr/>
          </p:nvSpPr>
          <p:spPr>
            <a:xfrm>
              <a:off x="4395088" y="4523250"/>
              <a:ext cx="86425" cy="216275"/>
            </a:xfrm>
            <a:custGeom>
              <a:avLst/>
              <a:gdLst/>
              <a:ahLst/>
              <a:cxnLst/>
              <a:rect l="l" t="t" r="r" b="b"/>
              <a:pathLst>
                <a:path w="3457" h="8651" extrusionOk="0">
                  <a:moveTo>
                    <a:pt x="415" y="1"/>
                  </a:moveTo>
                  <a:cubicBezTo>
                    <a:pt x="102" y="1"/>
                    <a:pt x="0" y="505"/>
                    <a:pt x="399" y="505"/>
                  </a:cubicBezTo>
                  <a:cubicBezTo>
                    <a:pt x="410" y="505"/>
                    <a:pt x="421" y="505"/>
                    <a:pt x="433" y="504"/>
                  </a:cubicBezTo>
                  <a:cubicBezTo>
                    <a:pt x="2634" y="1872"/>
                    <a:pt x="2901" y="4540"/>
                    <a:pt x="2868" y="6875"/>
                  </a:cubicBezTo>
                  <a:cubicBezTo>
                    <a:pt x="2868" y="7242"/>
                    <a:pt x="2868" y="7609"/>
                    <a:pt x="2834" y="7976"/>
                  </a:cubicBezTo>
                  <a:cubicBezTo>
                    <a:pt x="2834" y="8176"/>
                    <a:pt x="2634" y="8610"/>
                    <a:pt x="2968" y="8643"/>
                  </a:cubicBezTo>
                  <a:cubicBezTo>
                    <a:pt x="2986" y="8648"/>
                    <a:pt x="3004" y="8650"/>
                    <a:pt x="3021" y="8650"/>
                  </a:cubicBezTo>
                  <a:cubicBezTo>
                    <a:pt x="3456" y="8650"/>
                    <a:pt x="3303" y="7030"/>
                    <a:pt x="3335" y="6708"/>
                  </a:cubicBezTo>
                  <a:cubicBezTo>
                    <a:pt x="3301" y="4907"/>
                    <a:pt x="3235" y="2972"/>
                    <a:pt x="2134" y="1471"/>
                  </a:cubicBezTo>
                  <a:cubicBezTo>
                    <a:pt x="1700" y="904"/>
                    <a:pt x="1200" y="337"/>
                    <a:pt x="566" y="37"/>
                  </a:cubicBezTo>
                  <a:cubicBezTo>
                    <a:pt x="512" y="12"/>
                    <a:pt x="461" y="1"/>
                    <a:pt x="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82;p42">
              <a:extLst>
                <a:ext uri="{FF2B5EF4-FFF2-40B4-BE49-F238E27FC236}">
                  <a16:creationId xmlns:a16="http://schemas.microsoft.com/office/drawing/2014/main" id="{EA933A22-9DB5-8080-9A95-EA96048B9368}"/>
                </a:ext>
              </a:extLst>
            </p:cNvPr>
            <p:cNvSpPr/>
            <p:nvPr/>
          </p:nvSpPr>
          <p:spPr>
            <a:xfrm>
              <a:off x="4302738" y="4572425"/>
              <a:ext cx="94850" cy="194425"/>
            </a:xfrm>
            <a:custGeom>
              <a:avLst/>
              <a:gdLst/>
              <a:ahLst/>
              <a:cxnLst/>
              <a:rect l="l" t="t" r="r" b="b"/>
              <a:pathLst>
                <a:path w="3794" h="7777" extrusionOk="0">
                  <a:moveTo>
                    <a:pt x="525" y="1"/>
                  </a:moveTo>
                  <a:cubicBezTo>
                    <a:pt x="480" y="1"/>
                    <a:pt x="436" y="2"/>
                    <a:pt x="391" y="5"/>
                  </a:cubicBezTo>
                  <a:cubicBezTo>
                    <a:pt x="0" y="5"/>
                    <a:pt x="69" y="491"/>
                    <a:pt x="379" y="491"/>
                  </a:cubicBezTo>
                  <a:cubicBezTo>
                    <a:pt x="413" y="491"/>
                    <a:pt x="451" y="485"/>
                    <a:pt x="491" y="472"/>
                  </a:cubicBezTo>
                  <a:cubicBezTo>
                    <a:pt x="2592" y="572"/>
                    <a:pt x="3293" y="3007"/>
                    <a:pt x="3293" y="4775"/>
                  </a:cubicBezTo>
                  <a:cubicBezTo>
                    <a:pt x="3326" y="5442"/>
                    <a:pt x="3293" y="6142"/>
                    <a:pt x="3226" y="6810"/>
                  </a:cubicBezTo>
                  <a:cubicBezTo>
                    <a:pt x="3259" y="7076"/>
                    <a:pt x="2959" y="7677"/>
                    <a:pt x="3359" y="7777"/>
                  </a:cubicBezTo>
                  <a:cubicBezTo>
                    <a:pt x="3493" y="7777"/>
                    <a:pt x="3593" y="7710"/>
                    <a:pt x="3626" y="7577"/>
                  </a:cubicBezTo>
                  <a:cubicBezTo>
                    <a:pt x="3726" y="6910"/>
                    <a:pt x="3760" y="6243"/>
                    <a:pt x="3793" y="5609"/>
                  </a:cubicBezTo>
                  <a:cubicBezTo>
                    <a:pt x="3793" y="4241"/>
                    <a:pt x="3726" y="2807"/>
                    <a:pt x="3026" y="1606"/>
                  </a:cubicBezTo>
                  <a:cubicBezTo>
                    <a:pt x="2514" y="742"/>
                    <a:pt x="1572" y="1"/>
                    <a:pt x="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765;p42">
            <a:extLst>
              <a:ext uri="{FF2B5EF4-FFF2-40B4-BE49-F238E27FC236}">
                <a16:creationId xmlns:a16="http://schemas.microsoft.com/office/drawing/2014/main" id="{8E6A163B-E69F-B992-392F-32B87BF9F610}"/>
              </a:ext>
            </a:extLst>
          </p:cNvPr>
          <p:cNvSpPr txBox="1">
            <a:spLocks/>
          </p:cNvSpPr>
          <p:nvPr/>
        </p:nvSpPr>
        <p:spPr>
          <a:xfrm>
            <a:off x="338240" y="1260182"/>
            <a:ext cx="8270350" cy="22416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9pPr>
          </a:lstStyle>
          <a:p>
            <a:pPr marL="0" marR="0">
              <a:lnSpc>
                <a:spcPct val="116000"/>
              </a:lnSpc>
              <a:spcBef>
                <a:spcPts val="1665"/>
              </a:spcBef>
              <a:spcAft>
                <a:spcPts val="1665"/>
              </a:spcAft>
            </a:pP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Bước</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Khởi</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pheromone</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6000"/>
              </a:lnSpc>
              <a:spcAft>
                <a:spcPts val="800"/>
              </a:spcAft>
              <a:buFont typeface="Arial" panose="020B0604020202020204" pitchFamily="34" charset="0"/>
              <a:buChar char="•"/>
            </a:pP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Mỗi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cạnh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khởi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lượng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pheromone ban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kern="100" dirty="0">
                <a:effectLst/>
                <a:latin typeface="Times New Roman" panose="02020603050405020304" pitchFamily="18" charset="0"/>
                <a:ea typeface="Times New Roman" panose="02020603050405020304" pitchFamily="18" charset="0"/>
                <a:cs typeface="Times New Roman" panose="02020603050405020304" pitchFamily="18" charset="0"/>
              </a:rPr>
              <a:t>τ0 ,</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thường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trị</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nhỏ</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âm</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2292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8">
          <a:extLst>
            <a:ext uri="{FF2B5EF4-FFF2-40B4-BE49-F238E27FC236}">
              <a16:creationId xmlns:a16="http://schemas.microsoft.com/office/drawing/2014/main" id="{8BE3E73B-7573-BA80-D99E-1E40E1480434}"/>
            </a:ext>
          </a:extLst>
        </p:cNvPr>
        <p:cNvGrpSpPr/>
        <p:nvPr/>
      </p:nvGrpSpPr>
      <p:grpSpPr>
        <a:xfrm>
          <a:off x="0" y="0"/>
          <a:ext cx="0" cy="0"/>
          <a:chOff x="0" y="0"/>
          <a:chExt cx="0" cy="0"/>
        </a:xfrm>
      </p:grpSpPr>
      <p:sp>
        <p:nvSpPr>
          <p:cNvPr id="30" name="Google Shape;764;p42">
            <a:extLst>
              <a:ext uri="{FF2B5EF4-FFF2-40B4-BE49-F238E27FC236}">
                <a16:creationId xmlns:a16="http://schemas.microsoft.com/office/drawing/2014/main" id="{E08CC962-9899-4172-C8A2-3219F43D2F69}"/>
              </a:ext>
            </a:extLst>
          </p:cNvPr>
          <p:cNvSpPr txBox="1">
            <a:spLocks noGrp="1"/>
          </p:cNvSpPr>
          <p:nvPr>
            <p:ph type="title"/>
          </p:nvPr>
        </p:nvSpPr>
        <p:spPr>
          <a:xfrm>
            <a:off x="532072" y="164379"/>
            <a:ext cx="4373401" cy="1211376"/>
          </a:xfrm>
          <a:prstGeom prst="rect">
            <a:avLst/>
          </a:prstGeom>
        </p:spPr>
        <p:txBody>
          <a:bodyPr spcFirstLastPara="1" wrap="square" lIns="91425" tIns="91425" rIns="91425" bIns="91425" anchor="b" anchorCtr="0">
            <a:noAutofit/>
          </a:bodyPr>
          <a:lstStyle/>
          <a:p>
            <a:pPr>
              <a:lnSpc>
                <a:spcPct val="116000"/>
              </a:lnSpc>
              <a:spcBef>
                <a:spcPts val="1595"/>
              </a:spcBef>
              <a:spcAft>
                <a:spcPts val="1595"/>
              </a:spcAft>
            </a:pP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IV.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ACO</a:t>
            </a:r>
            <a:b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bước</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cơ</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bản</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ACO</a:t>
            </a:r>
            <a:b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31" name="Google Shape;767;p42">
            <a:extLst>
              <a:ext uri="{FF2B5EF4-FFF2-40B4-BE49-F238E27FC236}">
                <a16:creationId xmlns:a16="http://schemas.microsoft.com/office/drawing/2014/main" id="{052CABE4-0D6D-20FE-4C8D-8A095F94FEA2}"/>
              </a:ext>
            </a:extLst>
          </p:cNvPr>
          <p:cNvGrpSpPr/>
          <p:nvPr/>
        </p:nvGrpSpPr>
        <p:grpSpPr>
          <a:xfrm rot="-1537630">
            <a:off x="3445360" y="4086723"/>
            <a:ext cx="482110" cy="168495"/>
            <a:chOff x="5507225" y="4555775"/>
            <a:chExt cx="482125" cy="168500"/>
          </a:xfrm>
        </p:grpSpPr>
        <p:sp>
          <p:nvSpPr>
            <p:cNvPr id="32" name="Google Shape;768;p42">
              <a:extLst>
                <a:ext uri="{FF2B5EF4-FFF2-40B4-BE49-F238E27FC236}">
                  <a16:creationId xmlns:a16="http://schemas.microsoft.com/office/drawing/2014/main" id="{30850A94-913E-EAC8-4B92-7047F854F9C1}"/>
                </a:ext>
              </a:extLst>
            </p:cNvPr>
            <p:cNvSpPr/>
            <p:nvPr/>
          </p:nvSpPr>
          <p:spPr>
            <a:xfrm>
              <a:off x="5507225" y="4555775"/>
              <a:ext cx="139600" cy="96625"/>
            </a:xfrm>
            <a:custGeom>
              <a:avLst/>
              <a:gdLst/>
              <a:ahLst/>
              <a:cxnLst/>
              <a:rect l="l" t="t" r="r" b="b"/>
              <a:pathLst>
                <a:path w="5584" h="3865" extrusionOk="0">
                  <a:moveTo>
                    <a:pt x="2655" y="1"/>
                  </a:moveTo>
                  <a:cubicBezTo>
                    <a:pt x="0" y="1"/>
                    <a:pt x="1868" y="3865"/>
                    <a:pt x="3582" y="3865"/>
                  </a:cubicBezTo>
                  <a:cubicBezTo>
                    <a:pt x="3913" y="3865"/>
                    <a:pt x="4238" y="3721"/>
                    <a:pt x="4524" y="3377"/>
                  </a:cubicBezTo>
                  <a:cubicBezTo>
                    <a:pt x="5583" y="2119"/>
                    <a:pt x="4311" y="7"/>
                    <a:pt x="2890" y="7"/>
                  </a:cubicBezTo>
                  <a:cubicBezTo>
                    <a:pt x="2878" y="7"/>
                    <a:pt x="2867" y="7"/>
                    <a:pt x="2856" y="7"/>
                  </a:cubicBezTo>
                  <a:cubicBezTo>
                    <a:pt x="2787" y="3"/>
                    <a:pt x="2720" y="1"/>
                    <a:pt x="2655"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69;p42">
              <a:extLst>
                <a:ext uri="{FF2B5EF4-FFF2-40B4-BE49-F238E27FC236}">
                  <a16:creationId xmlns:a16="http://schemas.microsoft.com/office/drawing/2014/main" id="{69F8C282-4CB7-6AB9-CE17-CCA2C2CE4662}"/>
                </a:ext>
              </a:extLst>
            </p:cNvPr>
            <p:cNvSpPr/>
            <p:nvPr/>
          </p:nvSpPr>
          <p:spPr>
            <a:xfrm>
              <a:off x="5876600" y="4611925"/>
              <a:ext cx="112750" cy="112350"/>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770;p42">
            <a:extLst>
              <a:ext uri="{FF2B5EF4-FFF2-40B4-BE49-F238E27FC236}">
                <a16:creationId xmlns:a16="http://schemas.microsoft.com/office/drawing/2014/main" id="{86652DD8-FFF9-0CEC-FA39-5257B871E851}"/>
              </a:ext>
            </a:extLst>
          </p:cNvPr>
          <p:cNvGrpSpPr/>
          <p:nvPr/>
        </p:nvGrpSpPr>
        <p:grpSpPr>
          <a:xfrm>
            <a:off x="4758563" y="4002864"/>
            <a:ext cx="841230" cy="336233"/>
            <a:chOff x="4158213" y="4470900"/>
            <a:chExt cx="827575" cy="330775"/>
          </a:xfrm>
        </p:grpSpPr>
        <p:sp>
          <p:nvSpPr>
            <p:cNvPr id="35" name="Google Shape;771;p42">
              <a:extLst>
                <a:ext uri="{FF2B5EF4-FFF2-40B4-BE49-F238E27FC236}">
                  <a16:creationId xmlns:a16="http://schemas.microsoft.com/office/drawing/2014/main" id="{64211CC0-A8AA-FAAA-4DD7-79B9C76409D3}"/>
                </a:ext>
              </a:extLst>
            </p:cNvPr>
            <p:cNvSpPr/>
            <p:nvPr/>
          </p:nvSpPr>
          <p:spPr>
            <a:xfrm>
              <a:off x="4158213" y="4470900"/>
              <a:ext cx="827575" cy="330775"/>
            </a:xfrm>
            <a:custGeom>
              <a:avLst/>
              <a:gdLst/>
              <a:ahLst/>
              <a:cxnLst/>
              <a:rect l="l" t="t" r="r" b="b"/>
              <a:pathLst>
                <a:path w="33103" h="13231" extrusionOk="0">
                  <a:moveTo>
                    <a:pt x="18308" y="3165"/>
                  </a:moveTo>
                  <a:cubicBezTo>
                    <a:pt x="18504" y="3165"/>
                    <a:pt x="18726" y="3265"/>
                    <a:pt x="18914" y="3265"/>
                  </a:cubicBezTo>
                  <a:cubicBezTo>
                    <a:pt x="19414" y="3299"/>
                    <a:pt x="19881" y="3365"/>
                    <a:pt x="20382" y="3465"/>
                  </a:cubicBezTo>
                  <a:cubicBezTo>
                    <a:pt x="21583" y="3699"/>
                    <a:pt x="22817" y="3932"/>
                    <a:pt x="23851" y="4633"/>
                  </a:cubicBezTo>
                  <a:cubicBezTo>
                    <a:pt x="24685" y="5133"/>
                    <a:pt x="24752" y="6401"/>
                    <a:pt x="24118" y="7068"/>
                  </a:cubicBezTo>
                  <a:cubicBezTo>
                    <a:pt x="22850" y="8102"/>
                    <a:pt x="21049" y="8169"/>
                    <a:pt x="19448" y="8169"/>
                  </a:cubicBezTo>
                  <a:cubicBezTo>
                    <a:pt x="17480" y="8035"/>
                    <a:pt x="14077" y="8069"/>
                    <a:pt x="13043" y="6034"/>
                  </a:cubicBezTo>
                  <a:cubicBezTo>
                    <a:pt x="12876" y="4032"/>
                    <a:pt x="16546" y="3299"/>
                    <a:pt x="18080" y="3232"/>
                  </a:cubicBezTo>
                  <a:cubicBezTo>
                    <a:pt x="18149" y="3183"/>
                    <a:pt x="18226" y="3165"/>
                    <a:pt x="18308" y="3165"/>
                  </a:cubicBezTo>
                  <a:close/>
                  <a:moveTo>
                    <a:pt x="20216" y="0"/>
                  </a:moveTo>
                  <a:cubicBezTo>
                    <a:pt x="19434" y="0"/>
                    <a:pt x="18674" y="235"/>
                    <a:pt x="17913" y="597"/>
                  </a:cubicBezTo>
                  <a:cubicBezTo>
                    <a:pt x="17395" y="207"/>
                    <a:pt x="16814" y="43"/>
                    <a:pt x="16227" y="43"/>
                  </a:cubicBezTo>
                  <a:cubicBezTo>
                    <a:pt x="15455" y="43"/>
                    <a:pt x="14674" y="328"/>
                    <a:pt x="14011" y="763"/>
                  </a:cubicBezTo>
                  <a:cubicBezTo>
                    <a:pt x="13777" y="697"/>
                    <a:pt x="13510" y="630"/>
                    <a:pt x="13277" y="563"/>
                  </a:cubicBezTo>
                  <a:cubicBezTo>
                    <a:pt x="13025" y="490"/>
                    <a:pt x="12768" y="455"/>
                    <a:pt x="12513" y="455"/>
                  </a:cubicBezTo>
                  <a:cubicBezTo>
                    <a:pt x="11717" y="455"/>
                    <a:pt x="10938" y="799"/>
                    <a:pt x="10408" y="1431"/>
                  </a:cubicBezTo>
                  <a:cubicBezTo>
                    <a:pt x="10341" y="1531"/>
                    <a:pt x="10108" y="1764"/>
                    <a:pt x="9808" y="2098"/>
                  </a:cubicBezTo>
                  <a:cubicBezTo>
                    <a:pt x="9566" y="2050"/>
                    <a:pt x="9329" y="2027"/>
                    <a:pt x="9098" y="2027"/>
                  </a:cubicBezTo>
                  <a:cubicBezTo>
                    <a:pt x="7701" y="2027"/>
                    <a:pt x="6511" y="2873"/>
                    <a:pt x="5738" y="4333"/>
                  </a:cubicBezTo>
                  <a:cubicBezTo>
                    <a:pt x="1902" y="6067"/>
                    <a:pt x="1" y="12538"/>
                    <a:pt x="5571" y="13206"/>
                  </a:cubicBezTo>
                  <a:cubicBezTo>
                    <a:pt x="5732" y="13222"/>
                    <a:pt x="5893" y="13231"/>
                    <a:pt x="6053" y="13231"/>
                  </a:cubicBezTo>
                  <a:cubicBezTo>
                    <a:pt x="7162" y="13231"/>
                    <a:pt x="8254" y="12833"/>
                    <a:pt x="9040" y="12105"/>
                  </a:cubicBezTo>
                  <a:cubicBezTo>
                    <a:pt x="9307" y="12205"/>
                    <a:pt x="9641" y="12238"/>
                    <a:pt x="9774" y="12272"/>
                  </a:cubicBezTo>
                  <a:cubicBezTo>
                    <a:pt x="9878" y="12292"/>
                    <a:pt x="9981" y="12302"/>
                    <a:pt x="10084" y="12302"/>
                  </a:cubicBezTo>
                  <a:cubicBezTo>
                    <a:pt x="10646" y="12302"/>
                    <a:pt x="11196" y="12020"/>
                    <a:pt x="11676" y="11738"/>
                  </a:cubicBezTo>
                  <a:cubicBezTo>
                    <a:pt x="11909" y="11538"/>
                    <a:pt x="12510" y="11304"/>
                    <a:pt x="12343" y="10971"/>
                  </a:cubicBezTo>
                  <a:lnTo>
                    <a:pt x="12343" y="10971"/>
                  </a:lnTo>
                  <a:cubicBezTo>
                    <a:pt x="12510" y="11004"/>
                    <a:pt x="12710" y="11037"/>
                    <a:pt x="12876" y="11071"/>
                  </a:cubicBezTo>
                  <a:cubicBezTo>
                    <a:pt x="12989" y="11082"/>
                    <a:pt x="13103" y="11088"/>
                    <a:pt x="13217" y="11088"/>
                  </a:cubicBezTo>
                  <a:cubicBezTo>
                    <a:pt x="14081" y="11088"/>
                    <a:pt x="14963" y="10756"/>
                    <a:pt x="15612" y="10137"/>
                  </a:cubicBezTo>
                  <a:cubicBezTo>
                    <a:pt x="15979" y="10370"/>
                    <a:pt x="16446" y="10504"/>
                    <a:pt x="16879" y="10537"/>
                  </a:cubicBezTo>
                  <a:cubicBezTo>
                    <a:pt x="16950" y="10542"/>
                    <a:pt x="17020" y="10545"/>
                    <a:pt x="17090" y="10545"/>
                  </a:cubicBezTo>
                  <a:cubicBezTo>
                    <a:pt x="17919" y="10545"/>
                    <a:pt x="18730" y="10187"/>
                    <a:pt x="19314" y="9603"/>
                  </a:cubicBezTo>
                  <a:cubicBezTo>
                    <a:pt x="19948" y="10170"/>
                    <a:pt x="20749" y="10570"/>
                    <a:pt x="21583" y="10704"/>
                  </a:cubicBezTo>
                  <a:cubicBezTo>
                    <a:pt x="21656" y="10712"/>
                    <a:pt x="21729" y="10715"/>
                    <a:pt x="21801" y="10715"/>
                  </a:cubicBezTo>
                  <a:cubicBezTo>
                    <a:pt x="22354" y="10715"/>
                    <a:pt x="22875" y="10498"/>
                    <a:pt x="23317" y="10203"/>
                  </a:cubicBezTo>
                  <a:cubicBezTo>
                    <a:pt x="23651" y="10737"/>
                    <a:pt x="24118" y="11204"/>
                    <a:pt x="24685" y="11404"/>
                  </a:cubicBezTo>
                  <a:cubicBezTo>
                    <a:pt x="24837" y="11455"/>
                    <a:pt x="25010" y="11478"/>
                    <a:pt x="25194" y="11478"/>
                  </a:cubicBezTo>
                  <a:cubicBezTo>
                    <a:pt x="25618" y="11478"/>
                    <a:pt x="26101" y="11357"/>
                    <a:pt x="26520" y="11171"/>
                  </a:cubicBezTo>
                  <a:cubicBezTo>
                    <a:pt x="27020" y="11705"/>
                    <a:pt x="27754" y="12105"/>
                    <a:pt x="28454" y="12138"/>
                  </a:cubicBezTo>
                  <a:cubicBezTo>
                    <a:pt x="28483" y="12144"/>
                    <a:pt x="28516" y="12147"/>
                    <a:pt x="28554" y="12147"/>
                  </a:cubicBezTo>
                  <a:cubicBezTo>
                    <a:pt x="28737" y="12147"/>
                    <a:pt x="29023" y="12082"/>
                    <a:pt x="29355" y="11971"/>
                  </a:cubicBezTo>
                  <a:cubicBezTo>
                    <a:pt x="29722" y="12238"/>
                    <a:pt x="30189" y="12438"/>
                    <a:pt x="30656" y="12538"/>
                  </a:cubicBezTo>
                  <a:cubicBezTo>
                    <a:pt x="30834" y="12575"/>
                    <a:pt x="31000" y="12592"/>
                    <a:pt x="31153" y="12592"/>
                  </a:cubicBezTo>
                  <a:cubicBezTo>
                    <a:pt x="33094" y="12592"/>
                    <a:pt x="33102" y="9817"/>
                    <a:pt x="32824" y="8302"/>
                  </a:cubicBezTo>
                  <a:cubicBezTo>
                    <a:pt x="32591" y="7001"/>
                    <a:pt x="31690" y="5934"/>
                    <a:pt x="30623" y="5167"/>
                  </a:cubicBezTo>
                  <a:cubicBezTo>
                    <a:pt x="30556" y="5100"/>
                    <a:pt x="30456" y="5033"/>
                    <a:pt x="30322" y="4933"/>
                  </a:cubicBezTo>
                  <a:cubicBezTo>
                    <a:pt x="30289" y="4866"/>
                    <a:pt x="30256" y="4833"/>
                    <a:pt x="30222" y="4800"/>
                  </a:cubicBezTo>
                  <a:cubicBezTo>
                    <a:pt x="29655" y="3799"/>
                    <a:pt x="28788" y="3299"/>
                    <a:pt x="27720" y="3198"/>
                  </a:cubicBezTo>
                  <a:cubicBezTo>
                    <a:pt x="26937" y="1842"/>
                    <a:pt x="25200" y="1140"/>
                    <a:pt x="23568" y="1140"/>
                  </a:cubicBezTo>
                  <a:cubicBezTo>
                    <a:pt x="23394" y="1140"/>
                    <a:pt x="23221" y="1148"/>
                    <a:pt x="23050" y="1164"/>
                  </a:cubicBezTo>
                  <a:cubicBezTo>
                    <a:pt x="22817" y="930"/>
                    <a:pt x="22550" y="697"/>
                    <a:pt x="22250" y="563"/>
                  </a:cubicBezTo>
                  <a:cubicBezTo>
                    <a:pt x="21548" y="167"/>
                    <a:pt x="20874" y="0"/>
                    <a:pt x="20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72;p42">
              <a:extLst>
                <a:ext uri="{FF2B5EF4-FFF2-40B4-BE49-F238E27FC236}">
                  <a16:creationId xmlns:a16="http://schemas.microsoft.com/office/drawing/2014/main" id="{87864F63-F3E3-5BF8-4E21-5DD2CF007D89}"/>
                </a:ext>
              </a:extLst>
            </p:cNvPr>
            <p:cNvSpPr/>
            <p:nvPr/>
          </p:nvSpPr>
          <p:spPr>
            <a:xfrm>
              <a:off x="4480113" y="4550025"/>
              <a:ext cx="296900" cy="125100"/>
            </a:xfrm>
            <a:custGeom>
              <a:avLst/>
              <a:gdLst/>
              <a:ahLst/>
              <a:cxnLst/>
              <a:rect l="l" t="t" r="r" b="b"/>
              <a:pathLst>
                <a:path w="11876" h="5004" extrusionOk="0">
                  <a:moveTo>
                    <a:pt x="5432" y="0"/>
                  </a:moveTo>
                  <a:cubicBezTo>
                    <a:pt x="5350" y="0"/>
                    <a:pt x="5273" y="18"/>
                    <a:pt x="5204" y="67"/>
                  </a:cubicBezTo>
                  <a:cubicBezTo>
                    <a:pt x="3670" y="134"/>
                    <a:pt x="0" y="867"/>
                    <a:pt x="167" y="2869"/>
                  </a:cubicBezTo>
                  <a:cubicBezTo>
                    <a:pt x="1201" y="4904"/>
                    <a:pt x="4604" y="4870"/>
                    <a:pt x="6572" y="5004"/>
                  </a:cubicBezTo>
                  <a:cubicBezTo>
                    <a:pt x="8173" y="5004"/>
                    <a:pt x="9974" y="4937"/>
                    <a:pt x="11242" y="3903"/>
                  </a:cubicBezTo>
                  <a:cubicBezTo>
                    <a:pt x="11876" y="3236"/>
                    <a:pt x="11809" y="1968"/>
                    <a:pt x="10975" y="1501"/>
                  </a:cubicBezTo>
                  <a:cubicBezTo>
                    <a:pt x="9941" y="767"/>
                    <a:pt x="8707" y="534"/>
                    <a:pt x="7506" y="300"/>
                  </a:cubicBezTo>
                  <a:cubicBezTo>
                    <a:pt x="7005" y="200"/>
                    <a:pt x="6538" y="134"/>
                    <a:pt x="6038" y="100"/>
                  </a:cubicBezTo>
                  <a:cubicBezTo>
                    <a:pt x="5850" y="100"/>
                    <a:pt x="5628" y="0"/>
                    <a:pt x="5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73;p42">
              <a:extLst>
                <a:ext uri="{FF2B5EF4-FFF2-40B4-BE49-F238E27FC236}">
                  <a16:creationId xmlns:a16="http://schemas.microsoft.com/office/drawing/2014/main" id="{42DFA22A-7358-FE6A-1F1E-460741965B16}"/>
                </a:ext>
              </a:extLst>
            </p:cNvPr>
            <p:cNvSpPr/>
            <p:nvPr/>
          </p:nvSpPr>
          <p:spPr>
            <a:xfrm>
              <a:off x="4239938" y="4651750"/>
              <a:ext cx="101775" cy="105950"/>
            </a:xfrm>
            <a:custGeom>
              <a:avLst/>
              <a:gdLst/>
              <a:ahLst/>
              <a:cxnLst/>
              <a:rect l="l" t="t" r="r" b="b"/>
              <a:pathLst>
                <a:path w="4071" h="4238" extrusionOk="0">
                  <a:moveTo>
                    <a:pt x="2602" y="1"/>
                  </a:moveTo>
                  <a:cubicBezTo>
                    <a:pt x="1168" y="1"/>
                    <a:pt x="1" y="1168"/>
                    <a:pt x="1" y="2603"/>
                  </a:cubicBezTo>
                  <a:cubicBezTo>
                    <a:pt x="1" y="3103"/>
                    <a:pt x="167" y="3603"/>
                    <a:pt x="434" y="4004"/>
                  </a:cubicBezTo>
                  <a:cubicBezTo>
                    <a:pt x="734" y="4137"/>
                    <a:pt x="1101" y="4237"/>
                    <a:pt x="1502" y="4237"/>
                  </a:cubicBezTo>
                  <a:cubicBezTo>
                    <a:pt x="2903" y="4237"/>
                    <a:pt x="4070" y="3070"/>
                    <a:pt x="4070" y="1635"/>
                  </a:cubicBezTo>
                  <a:cubicBezTo>
                    <a:pt x="4070" y="1135"/>
                    <a:pt x="3937" y="634"/>
                    <a:pt x="3670" y="234"/>
                  </a:cubicBezTo>
                  <a:cubicBezTo>
                    <a:pt x="3336" y="101"/>
                    <a:pt x="2969" y="1"/>
                    <a:pt x="2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74;p42">
              <a:extLst>
                <a:ext uri="{FF2B5EF4-FFF2-40B4-BE49-F238E27FC236}">
                  <a16:creationId xmlns:a16="http://schemas.microsoft.com/office/drawing/2014/main" id="{B4CA05D0-ACA3-49FD-13AA-DB760491B625}"/>
                </a:ext>
              </a:extLst>
            </p:cNvPr>
            <p:cNvSpPr/>
            <p:nvPr/>
          </p:nvSpPr>
          <p:spPr>
            <a:xfrm>
              <a:off x="4184063" y="4629250"/>
              <a:ext cx="185150" cy="151800"/>
            </a:xfrm>
            <a:custGeom>
              <a:avLst/>
              <a:gdLst/>
              <a:ahLst/>
              <a:cxnLst/>
              <a:rect l="l" t="t" r="r" b="b"/>
              <a:pathLst>
                <a:path w="7406" h="6072" extrusionOk="0">
                  <a:moveTo>
                    <a:pt x="2603" y="0"/>
                  </a:moveTo>
                  <a:cubicBezTo>
                    <a:pt x="2736" y="334"/>
                    <a:pt x="2803" y="667"/>
                    <a:pt x="2803" y="1034"/>
                  </a:cubicBezTo>
                  <a:cubicBezTo>
                    <a:pt x="2803" y="2468"/>
                    <a:pt x="1635" y="3603"/>
                    <a:pt x="201" y="3603"/>
                  </a:cubicBezTo>
                  <a:lnTo>
                    <a:pt x="1" y="3603"/>
                  </a:lnTo>
                  <a:cubicBezTo>
                    <a:pt x="401" y="4537"/>
                    <a:pt x="1302" y="5170"/>
                    <a:pt x="2369" y="5170"/>
                  </a:cubicBezTo>
                  <a:cubicBezTo>
                    <a:pt x="2536" y="5170"/>
                    <a:pt x="2669" y="5170"/>
                    <a:pt x="2836" y="5137"/>
                  </a:cubicBezTo>
                  <a:cubicBezTo>
                    <a:pt x="3303" y="5704"/>
                    <a:pt x="4037" y="6071"/>
                    <a:pt x="4837" y="6071"/>
                  </a:cubicBezTo>
                  <a:cubicBezTo>
                    <a:pt x="6272" y="6071"/>
                    <a:pt x="7406" y="4904"/>
                    <a:pt x="7406" y="3503"/>
                  </a:cubicBezTo>
                  <a:cubicBezTo>
                    <a:pt x="7406" y="2435"/>
                    <a:pt x="6806" y="1534"/>
                    <a:pt x="5905" y="1134"/>
                  </a:cubicBezTo>
                  <a:lnTo>
                    <a:pt x="5905" y="1134"/>
                  </a:lnTo>
                  <a:cubicBezTo>
                    <a:pt x="6172" y="1534"/>
                    <a:pt x="6305" y="2035"/>
                    <a:pt x="6305" y="2535"/>
                  </a:cubicBezTo>
                  <a:cubicBezTo>
                    <a:pt x="6305" y="3970"/>
                    <a:pt x="5138" y="5137"/>
                    <a:pt x="3737" y="5137"/>
                  </a:cubicBezTo>
                  <a:lnTo>
                    <a:pt x="3637" y="5137"/>
                  </a:lnTo>
                  <a:cubicBezTo>
                    <a:pt x="3637" y="5137"/>
                    <a:pt x="3603" y="5104"/>
                    <a:pt x="3570" y="5104"/>
                  </a:cubicBezTo>
                  <a:lnTo>
                    <a:pt x="3303" y="5104"/>
                  </a:lnTo>
                  <a:lnTo>
                    <a:pt x="3270" y="5070"/>
                  </a:lnTo>
                  <a:lnTo>
                    <a:pt x="3136" y="5070"/>
                  </a:lnTo>
                  <a:cubicBezTo>
                    <a:pt x="3103" y="5037"/>
                    <a:pt x="3103" y="5037"/>
                    <a:pt x="3070" y="5037"/>
                  </a:cubicBezTo>
                  <a:lnTo>
                    <a:pt x="3003" y="5037"/>
                  </a:lnTo>
                  <a:cubicBezTo>
                    <a:pt x="3003" y="5004"/>
                    <a:pt x="2969" y="5004"/>
                    <a:pt x="2936" y="5004"/>
                  </a:cubicBezTo>
                  <a:lnTo>
                    <a:pt x="2903" y="5004"/>
                  </a:lnTo>
                  <a:cubicBezTo>
                    <a:pt x="2869" y="4970"/>
                    <a:pt x="2869" y="4970"/>
                    <a:pt x="2836" y="4970"/>
                  </a:cubicBezTo>
                  <a:lnTo>
                    <a:pt x="2803" y="4970"/>
                  </a:lnTo>
                  <a:cubicBezTo>
                    <a:pt x="2769" y="4937"/>
                    <a:pt x="2703" y="4904"/>
                    <a:pt x="2669" y="4904"/>
                  </a:cubicBezTo>
                  <a:cubicBezTo>
                    <a:pt x="2402" y="4503"/>
                    <a:pt x="2236" y="4003"/>
                    <a:pt x="2236" y="3503"/>
                  </a:cubicBezTo>
                  <a:cubicBezTo>
                    <a:pt x="2236" y="3469"/>
                    <a:pt x="2236" y="3436"/>
                    <a:pt x="2236" y="3436"/>
                  </a:cubicBezTo>
                  <a:cubicBezTo>
                    <a:pt x="2236" y="3402"/>
                    <a:pt x="2236" y="3369"/>
                    <a:pt x="2236" y="3369"/>
                  </a:cubicBezTo>
                  <a:cubicBezTo>
                    <a:pt x="2236" y="3369"/>
                    <a:pt x="2236" y="3336"/>
                    <a:pt x="2236" y="3336"/>
                  </a:cubicBezTo>
                  <a:cubicBezTo>
                    <a:pt x="2236" y="3336"/>
                    <a:pt x="2236" y="3302"/>
                    <a:pt x="2236" y="3302"/>
                  </a:cubicBezTo>
                  <a:cubicBezTo>
                    <a:pt x="2236" y="3302"/>
                    <a:pt x="2236" y="3302"/>
                    <a:pt x="2236" y="3269"/>
                  </a:cubicBezTo>
                  <a:cubicBezTo>
                    <a:pt x="2269" y="3269"/>
                    <a:pt x="2269" y="3236"/>
                    <a:pt x="2269" y="3236"/>
                  </a:cubicBezTo>
                  <a:cubicBezTo>
                    <a:pt x="2269" y="3202"/>
                    <a:pt x="2269" y="3169"/>
                    <a:pt x="2269" y="3169"/>
                  </a:cubicBezTo>
                  <a:cubicBezTo>
                    <a:pt x="2269" y="3136"/>
                    <a:pt x="2269" y="3136"/>
                    <a:pt x="2269" y="3102"/>
                  </a:cubicBezTo>
                  <a:cubicBezTo>
                    <a:pt x="2269" y="3069"/>
                    <a:pt x="2269" y="3069"/>
                    <a:pt x="2269" y="3069"/>
                  </a:cubicBezTo>
                  <a:cubicBezTo>
                    <a:pt x="2269" y="3069"/>
                    <a:pt x="2269" y="3036"/>
                    <a:pt x="2269" y="3036"/>
                  </a:cubicBezTo>
                  <a:cubicBezTo>
                    <a:pt x="2302" y="3002"/>
                    <a:pt x="2302" y="2935"/>
                    <a:pt x="2302" y="2902"/>
                  </a:cubicBezTo>
                  <a:cubicBezTo>
                    <a:pt x="2302" y="2902"/>
                    <a:pt x="2302" y="2869"/>
                    <a:pt x="2336" y="2869"/>
                  </a:cubicBezTo>
                  <a:cubicBezTo>
                    <a:pt x="2336" y="2835"/>
                    <a:pt x="2336" y="2835"/>
                    <a:pt x="2336" y="2802"/>
                  </a:cubicBezTo>
                  <a:cubicBezTo>
                    <a:pt x="2336" y="2802"/>
                    <a:pt x="2336" y="2769"/>
                    <a:pt x="2336" y="2769"/>
                  </a:cubicBezTo>
                  <a:cubicBezTo>
                    <a:pt x="2336" y="2769"/>
                    <a:pt x="2369" y="2735"/>
                    <a:pt x="2369" y="2735"/>
                  </a:cubicBezTo>
                  <a:cubicBezTo>
                    <a:pt x="2369" y="2735"/>
                    <a:pt x="2369" y="2735"/>
                    <a:pt x="2369" y="2702"/>
                  </a:cubicBezTo>
                  <a:cubicBezTo>
                    <a:pt x="2369" y="2702"/>
                    <a:pt x="2369" y="2702"/>
                    <a:pt x="2369" y="2669"/>
                  </a:cubicBezTo>
                  <a:cubicBezTo>
                    <a:pt x="2369" y="2635"/>
                    <a:pt x="2402" y="2635"/>
                    <a:pt x="2402" y="2635"/>
                  </a:cubicBezTo>
                  <a:cubicBezTo>
                    <a:pt x="2402" y="2602"/>
                    <a:pt x="2402" y="2602"/>
                    <a:pt x="2402" y="2602"/>
                  </a:cubicBezTo>
                  <a:cubicBezTo>
                    <a:pt x="2436" y="2535"/>
                    <a:pt x="2469" y="2435"/>
                    <a:pt x="2502" y="2368"/>
                  </a:cubicBezTo>
                  <a:cubicBezTo>
                    <a:pt x="2502" y="2335"/>
                    <a:pt x="2502" y="2335"/>
                    <a:pt x="2536" y="2302"/>
                  </a:cubicBezTo>
                  <a:cubicBezTo>
                    <a:pt x="2536" y="2302"/>
                    <a:pt x="2536" y="2268"/>
                    <a:pt x="2536" y="2268"/>
                  </a:cubicBezTo>
                  <a:lnTo>
                    <a:pt x="2569" y="2268"/>
                  </a:lnTo>
                  <a:lnTo>
                    <a:pt x="2569" y="2235"/>
                  </a:lnTo>
                  <a:cubicBezTo>
                    <a:pt x="2569" y="2235"/>
                    <a:pt x="2569" y="2202"/>
                    <a:pt x="2569" y="2202"/>
                  </a:cubicBezTo>
                  <a:cubicBezTo>
                    <a:pt x="2603" y="2202"/>
                    <a:pt x="2603" y="2168"/>
                    <a:pt x="2603" y="2135"/>
                  </a:cubicBezTo>
                  <a:cubicBezTo>
                    <a:pt x="2636" y="2135"/>
                    <a:pt x="2636" y="2102"/>
                    <a:pt x="2636" y="2102"/>
                  </a:cubicBezTo>
                  <a:cubicBezTo>
                    <a:pt x="2669" y="2068"/>
                    <a:pt x="2669" y="2068"/>
                    <a:pt x="2669" y="2068"/>
                  </a:cubicBezTo>
                  <a:cubicBezTo>
                    <a:pt x="2703" y="2035"/>
                    <a:pt x="2703" y="2001"/>
                    <a:pt x="2736" y="2001"/>
                  </a:cubicBezTo>
                  <a:cubicBezTo>
                    <a:pt x="2736" y="1968"/>
                    <a:pt x="2736" y="1968"/>
                    <a:pt x="2769" y="1935"/>
                  </a:cubicBezTo>
                  <a:cubicBezTo>
                    <a:pt x="2769" y="1935"/>
                    <a:pt x="2769" y="1901"/>
                    <a:pt x="2803" y="1901"/>
                  </a:cubicBezTo>
                  <a:cubicBezTo>
                    <a:pt x="2803" y="1901"/>
                    <a:pt x="2803" y="1901"/>
                    <a:pt x="2803" y="1868"/>
                  </a:cubicBezTo>
                  <a:cubicBezTo>
                    <a:pt x="2803" y="1868"/>
                    <a:pt x="2836" y="1868"/>
                    <a:pt x="2836" y="1835"/>
                  </a:cubicBezTo>
                  <a:cubicBezTo>
                    <a:pt x="2836" y="1835"/>
                    <a:pt x="2869" y="1835"/>
                    <a:pt x="2869" y="1801"/>
                  </a:cubicBezTo>
                  <a:cubicBezTo>
                    <a:pt x="2903" y="1768"/>
                    <a:pt x="2903" y="1768"/>
                    <a:pt x="2903" y="1768"/>
                  </a:cubicBezTo>
                  <a:cubicBezTo>
                    <a:pt x="2903" y="1768"/>
                    <a:pt x="2903" y="1768"/>
                    <a:pt x="2936" y="1735"/>
                  </a:cubicBezTo>
                  <a:cubicBezTo>
                    <a:pt x="2936" y="1735"/>
                    <a:pt x="2969" y="1701"/>
                    <a:pt x="2969" y="1701"/>
                  </a:cubicBezTo>
                  <a:cubicBezTo>
                    <a:pt x="2969" y="1668"/>
                    <a:pt x="3003" y="1668"/>
                    <a:pt x="3003" y="1668"/>
                  </a:cubicBezTo>
                  <a:cubicBezTo>
                    <a:pt x="3036" y="1635"/>
                    <a:pt x="3070" y="1568"/>
                    <a:pt x="3136" y="1534"/>
                  </a:cubicBezTo>
                  <a:lnTo>
                    <a:pt x="3170" y="1534"/>
                  </a:lnTo>
                  <a:cubicBezTo>
                    <a:pt x="3170" y="1501"/>
                    <a:pt x="3170" y="1501"/>
                    <a:pt x="3203" y="1501"/>
                  </a:cubicBezTo>
                  <a:cubicBezTo>
                    <a:pt x="3203" y="1468"/>
                    <a:pt x="3203" y="1468"/>
                    <a:pt x="3236" y="1468"/>
                  </a:cubicBezTo>
                  <a:cubicBezTo>
                    <a:pt x="3236" y="1434"/>
                    <a:pt x="3270" y="1434"/>
                    <a:pt x="3270" y="1434"/>
                  </a:cubicBezTo>
                  <a:cubicBezTo>
                    <a:pt x="3303" y="1401"/>
                    <a:pt x="3303" y="1401"/>
                    <a:pt x="3303" y="1401"/>
                  </a:cubicBezTo>
                  <a:cubicBezTo>
                    <a:pt x="3370" y="1368"/>
                    <a:pt x="3436" y="1301"/>
                    <a:pt x="3503" y="1268"/>
                  </a:cubicBezTo>
                  <a:lnTo>
                    <a:pt x="3537" y="1268"/>
                  </a:lnTo>
                  <a:cubicBezTo>
                    <a:pt x="3537" y="1234"/>
                    <a:pt x="3570" y="1234"/>
                    <a:pt x="3570" y="1234"/>
                  </a:cubicBezTo>
                  <a:cubicBezTo>
                    <a:pt x="3603" y="1234"/>
                    <a:pt x="3603" y="1201"/>
                    <a:pt x="3603" y="1201"/>
                  </a:cubicBezTo>
                  <a:lnTo>
                    <a:pt x="3637" y="1201"/>
                  </a:lnTo>
                  <a:cubicBezTo>
                    <a:pt x="3670" y="1168"/>
                    <a:pt x="3703" y="1168"/>
                    <a:pt x="3703" y="1168"/>
                  </a:cubicBezTo>
                  <a:cubicBezTo>
                    <a:pt x="3737" y="1168"/>
                    <a:pt x="3737" y="1134"/>
                    <a:pt x="3737" y="1134"/>
                  </a:cubicBezTo>
                  <a:cubicBezTo>
                    <a:pt x="3803" y="1134"/>
                    <a:pt x="3837" y="1101"/>
                    <a:pt x="3870" y="1101"/>
                  </a:cubicBezTo>
                  <a:cubicBezTo>
                    <a:pt x="3903" y="1067"/>
                    <a:pt x="3903" y="1067"/>
                    <a:pt x="3937" y="1067"/>
                  </a:cubicBezTo>
                  <a:lnTo>
                    <a:pt x="3970" y="1067"/>
                  </a:lnTo>
                  <a:cubicBezTo>
                    <a:pt x="3970" y="1034"/>
                    <a:pt x="4004" y="1034"/>
                    <a:pt x="4004" y="1034"/>
                  </a:cubicBezTo>
                  <a:lnTo>
                    <a:pt x="4037" y="1034"/>
                  </a:lnTo>
                  <a:cubicBezTo>
                    <a:pt x="4070" y="1034"/>
                    <a:pt x="4070" y="1001"/>
                    <a:pt x="4104" y="1001"/>
                  </a:cubicBezTo>
                  <a:lnTo>
                    <a:pt x="4204" y="1001"/>
                  </a:lnTo>
                  <a:cubicBezTo>
                    <a:pt x="4204" y="967"/>
                    <a:pt x="4237" y="967"/>
                    <a:pt x="4237" y="967"/>
                  </a:cubicBezTo>
                  <a:cubicBezTo>
                    <a:pt x="4304" y="967"/>
                    <a:pt x="4337" y="967"/>
                    <a:pt x="4370" y="934"/>
                  </a:cubicBezTo>
                  <a:cubicBezTo>
                    <a:pt x="3937" y="434"/>
                    <a:pt x="3303" y="67"/>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75;p42">
              <a:extLst>
                <a:ext uri="{FF2B5EF4-FFF2-40B4-BE49-F238E27FC236}">
                  <a16:creationId xmlns:a16="http://schemas.microsoft.com/office/drawing/2014/main" id="{0A2C82D7-DC52-CAE0-84AF-5294D6DCE79A}"/>
                </a:ext>
              </a:extLst>
            </p:cNvPr>
            <p:cNvSpPr/>
            <p:nvPr/>
          </p:nvSpPr>
          <p:spPr>
            <a:xfrm>
              <a:off x="4179063" y="4629250"/>
              <a:ext cx="75075" cy="90075"/>
            </a:xfrm>
            <a:custGeom>
              <a:avLst/>
              <a:gdLst/>
              <a:ahLst/>
              <a:cxnLst/>
              <a:rect l="l" t="t" r="r" b="b"/>
              <a:pathLst>
                <a:path w="3003" h="3603" extrusionOk="0">
                  <a:moveTo>
                    <a:pt x="2569" y="0"/>
                  </a:moveTo>
                  <a:cubicBezTo>
                    <a:pt x="1135" y="0"/>
                    <a:pt x="1" y="1168"/>
                    <a:pt x="1" y="2602"/>
                  </a:cubicBezTo>
                  <a:cubicBezTo>
                    <a:pt x="1" y="2935"/>
                    <a:pt x="67" y="3302"/>
                    <a:pt x="201" y="3603"/>
                  </a:cubicBezTo>
                  <a:lnTo>
                    <a:pt x="401" y="3603"/>
                  </a:lnTo>
                  <a:cubicBezTo>
                    <a:pt x="1835" y="3603"/>
                    <a:pt x="3003" y="2468"/>
                    <a:pt x="3003" y="1034"/>
                  </a:cubicBezTo>
                  <a:cubicBezTo>
                    <a:pt x="3003" y="667"/>
                    <a:pt x="2936" y="334"/>
                    <a:pt x="2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76;p42">
              <a:extLst>
                <a:ext uri="{FF2B5EF4-FFF2-40B4-BE49-F238E27FC236}">
                  <a16:creationId xmlns:a16="http://schemas.microsoft.com/office/drawing/2014/main" id="{2EE74B2C-5D76-9E26-8646-9995FD0DBDFB}"/>
                </a:ext>
              </a:extLst>
            </p:cNvPr>
            <p:cNvSpPr/>
            <p:nvPr/>
          </p:nvSpPr>
          <p:spPr>
            <a:xfrm>
              <a:off x="4718613" y="4498400"/>
              <a:ext cx="37550" cy="216100"/>
            </a:xfrm>
            <a:custGeom>
              <a:avLst/>
              <a:gdLst/>
              <a:ahLst/>
              <a:cxnLst/>
              <a:rect l="l" t="t" r="r" b="b"/>
              <a:pathLst>
                <a:path w="1502" h="8644" extrusionOk="0">
                  <a:moveTo>
                    <a:pt x="765" y="1"/>
                  </a:moveTo>
                  <a:cubicBezTo>
                    <a:pt x="603" y="1"/>
                    <a:pt x="443" y="156"/>
                    <a:pt x="568" y="364"/>
                  </a:cubicBezTo>
                  <a:cubicBezTo>
                    <a:pt x="901" y="2098"/>
                    <a:pt x="968" y="3900"/>
                    <a:pt x="734" y="5668"/>
                  </a:cubicBezTo>
                  <a:cubicBezTo>
                    <a:pt x="634" y="6235"/>
                    <a:pt x="501" y="6768"/>
                    <a:pt x="368" y="7336"/>
                  </a:cubicBezTo>
                  <a:cubicBezTo>
                    <a:pt x="267" y="7669"/>
                    <a:pt x="167" y="8003"/>
                    <a:pt x="67" y="8336"/>
                  </a:cubicBezTo>
                  <a:cubicBezTo>
                    <a:pt x="1" y="8470"/>
                    <a:pt x="101" y="8603"/>
                    <a:pt x="201" y="8636"/>
                  </a:cubicBezTo>
                  <a:cubicBezTo>
                    <a:pt x="221" y="8641"/>
                    <a:pt x="241" y="8643"/>
                    <a:pt x="260" y="8643"/>
                  </a:cubicBezTo>
                  <a:cubicBezTo>
                    <a:pt x="638" y="8643"/>
                    <a:pt x="674" y="7723"/>
                    <a:pt x="801" y="7469"/>
                  </a:cubicBezTo>
                  <a:cubicBezTo>
                    <a:pt x="1502" y="5101"/>
                    <a:pt x="1502" y="2565"/>
                    <a:pt x="1001" y="197"/>
                  </a:cubicBezTo>
                  <a:cubicBezTo>
                    <a:pt x="964" y="58"/>
                    <a:pt x="864"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77;p42">
              <a:extLst>
                <a:ext uri="{FF2B5EF4-FFF2-40B4-BE49-F238E27FC236}">
                  <a16:creationId xmlns:a16="http://schemas.microsoft.com/office/drawing/2014/main" id="{7D596164-13F4-2F26-4FB3-1EF10E0EA006}"/>
                </a:ext>
              </a:extLst>
            </p:cNvPr>
            <p:cNvSpPr/>
            <p:nvPr/>
          </p:nvSpPr>
          <p:spPr>
            <a:xfrm>
              <a:off x="4797013" y="4554175"/>
              <a:ext cx="61725" cy="177100"/>
            </a:xfrm>
            <a:custGeom>
              <a:avLst/>
              <a:gdLst/>
              <a:ahLst/>
              <a:cxnLst/>
              <a:rect l="l" t="t" r="r" b="b"/>
              <a:pathLst>
                <a:path w="2469" h="7084" extrusionOk="0">
                  <a:moveTo>
                    <a:pt x="1902" y="1"/>
                  </a:moveTo>
                  <a:cubicBezTo>
                    <a:pt x="1768" y="1"/>
                    <a:pt x="1635" y="134"/>
                    <a:pt x="1668" y="268"/>
                  </a:cubicBezTo>
                  <a:cubicBezTo>
                    <a:pt x="1701" y="1869"/>
                    <a:pt x="1268" y="3470"/>
                    <a:pt x="767" y="4971"/>
                  </a:cubicBezTo>
                  <a:cubicBezTo>
                    <a:pt x="567" y="5538"/>
                    <a:pt x="334" y="6205"/>
                    <a:pt x="67" y="6772"/>
                  </a:cubicBezTo>
                  <a:cubicBezTo>
                    <a:pt x="0" y="6872"/>
                    <a:pt x="67" y="7039"/>
                    <a:pt x="167" y="7073"/>
                  </a:cubicBezTo>
                  <a:cubicBezTo>
                    <a:pt x="197" y="7080"/>
                    <a:pt x="226" y="7084"/>
                    <a:pt x="252" y="7084"/>
                  </a:cubicBezTo>
                  <a:cubicBezTo>
                    <a:pt x="573" y="7084"/>
                    <a:pt x="613" y="6555"/>
                    <a:pt x="767" y="6339"/>
                  </a:cubicBezTo>
                  <a:cubicBezTo>
                    <a:pt x="1268" y="5138"/>
                    <a:pt x="1668" y="3904"/>
                    <a:pt x="1902" y="2636"/>
                  </a:cubicBezTo>
                  <a:cubicBezTo>
                    <a:pt x="1935" y="2269"/>
                    <a:pt x="2469"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78;p42">
              <a:extLst>
                <a:ext uri="{FF2B5EF4-FFF2-40B4-BE49-F238E27FC236}">
                  <a16:creationId xmlns:a16="http://schemas.microsoft.com/office/drawing/2014/main" id="{4A9880A3-E7B0-49A7-C9EF-1C6ADF1A9D4C}"/>
                </a:ext>
              </a:extLst>
            </p:cNvPr>
            <p:cNvSpPr/>
            <p:nvPr/>
          </p:nvSpPr>
          <p:spPr>
            <a:xfrm>
              <a:off x="4876238" y="4600750"/>
              <a:ext cx="54225" cy="169150"/>
            </a:xfrm>
            <a:custGeom>
              <a:avLst/>
              <a:gdLst/>
              <a:ahLst/>
              <a:cxnLst/>
              <a:rect l="l" t="t" r="r" b="b"/>
              <a:pathLst>
                <a:path w="2169" h="6766" extrusionOk="0">
                  <a:moveTo>
                    <a:pt x="1669" y="1"/>
                  </a:moveTo>
                  <a:cubicBezTo>
                    <a:pt x="1575" y="1"/>
                    <a:pt x="1468" y="120"/>
                    <a:pt x="1468" y="239"/>
                  </a:cubicBezTo>
                  <a:cubicBezTo>
                    <a:pt x="1635" y="840"/>
                    <a:pt x="1535" y="1474"/>
                    <a:pt x="1401" y="2074"/>
                  </a:cubicBezTo>
                  <a:cubicBezTo>
                    <a:pt x="1168" y="3041"/>
                    <a:pt x="968" y="4009"/>
                    <a:pt x="634" y="4943"/>
                  </a:cubicBezTo>
                  <a:cubicBezTo>
                    <a:pt x="467" y="5410"/>
                    <a:pt x="267" y="5943"/>
                    <a:pt x="67" y="6410"/>
                  </a:cubicBezTo>
                  <a:cubicBezTo>
                    <a:pt x="0" y="6544"/>
                    <a:pt x="67" y="6677"/>
                    <a:pt x="167" y="6744"/>
                  </a:cubicBezTo>
                  <a:cubicBezTo>
                    <a:pt x="189" y="6759"/>
                    <a:pt x="212" y="6766"/>
                    <a:pt x="236" y="6766"/>
                  </a:cubicBezTo>
                  <a:cubicBezTo>
                    <a:pt x="856" y="6766"/>
                    <a:pt x="2002" y="1888"/>
                    <a:pt x="2002" y="1374"/>
                  </a:cubicBezTo>
                  <a:cubicBezTo>
                    <a:pt x="2002" y="1040"/>
                    <a:pt x="2168" y="73"/>
                    <a:pt x="1701" y="6"/>
                  </a:cubicBezTo>
                  <a:cubicBezTo>
                    <a:pt x="1691" y="2"/>
                    <a:pt x="1680"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79;p42">
              <a:extLst>
                <a:ext uri="{FF2B5EF4-FFF2-40B4-BE49-F238E27FC236}">
                  <a16:creationId xmlns:a16="http://schemas.microsoft.com/office/drawing/2014/main" id="{665EB61D-29D1-09EB-0A78-A399EA9D0B85}"/>
                </a:ext>
              </a:extLst>
            </p:cNvPr>
            <p:cNvSpPr/>
            <p:nvPr/>
          </p:nvSpPr>
          <p:spPr>
            <a:xfrm>
              <a:off x="4594563" y="4482250"/>
              <a:ext cx="63200" cy="222225"/>
            </a:xfrm>
            <a:custGeom>
              <a:avLst/>
              <a:gdLst/>
              <a:ahLst/>
              <a:cxnLst/>
              <a:rect l="l" t="t" r="r" b="b"/>
              <a:pathLst>
                <a:path w="2528" h="8889" extrusionOk="0">
                  <a:moveTo>
                    <a:pt x="323" y="0"/>
                  </a:moveTo>
                  <a:cubicBezTo>
                    <a:pt x="125" y="0"/>
                    <a:pt x="0" y="278"/>
                    <a:pt x="193" y="443"/>
                  </a:cubicBezTo>
                  <a:cubicBezTo>
                    <a:pt x="1160" y="2244"/>
                    <a:pt x="1827" y="4246"/>
                    <a:pt x="1927" y="6314"/>
                  </a:cubicBezTo>
                  <a:cubicBezTo>
                    <a:pt x="1960" y="6914"/>
                    <a:pt x="1927" y="7548"/>
                    <a:pt x="1860" y="8148"/>
                  </a:cubicBezTo>
                  <a:cubicBezTo>
                    <a:pt x="1860" y="8382"/>
                    <a:pt x="1694" y="8815"/>
                    <a:pt x="2027" y="8882"/>
                  </a:cubicBezTo>
                  <a:cubicBezTo>
                    <a:pt x="2045" y="8887"/>
                    <a:pt x="2062" y="8889"/>
                    <a:pt x="2080" y="8889"/>
                  </a:cubicBezTo>
                  <a:cubicBezTo>
                    <a:pt x="2193" y="8889"/>
                    <a:pt x="2294" y="8798"/>
                    <a:pt x="2294" y="8682"/>
                  </a:cubicBezTo>
                  <a:cubicBezTo>
                    <a:pt x="2361" y="8248"/>
                    <a:pt x="2394" y="7781"/>
                    <a:pt x="2394" y="7348"/>
                  </a:cubicBezTo>
                  <a:cubicBezTo>
                    <a:pt x="2528" y="4879"/>
                    <a:pt x="1760" y="2111"/>
                    <a:pt x="459" y="43"/>
                  </a:cubicBezTo>
                  <a:cubicBezTo>
                    <a:pt x="412" y="13"/>
                    <a:pt x="366"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80;p42">
              <a:extLst>
                <a:ext uri="{FF2B5EF4-FFF2-40B4-BE49-F238E27FC236}">
                  <a16:creationId xmlns:a16="http://schemas.microsoft.com/office/drawing/2014/main" id="{C8DB1693-113D-3F58-66BA-FD419E7D6AD2}"/>
                </a:ext>
              </a:extLst>
            </p:cNvPr>
            <p:cNvSpPr/>
            <p:nvPr/>
          </p:nvSpPr>
          <p:spPr>
            <a:xfrm>
              <a:off x="4499688" y="4488325"/>
              <a:ext cx="61350" cy="226900"/>
            </a:xfrm>
            <a:custGeom>
              <a:avLst/>
              <a:gdLst/>
              <a:ahLst/>
              <a:cxnLst/>
              <a:rect l="l" t="t" r="r" b="b"/>
              <a:pathLst>
                <a:path w="2454" h="9076" extrusionOk="0">
                  <a:moveTo>
                    <a:pt x="359" y="1"/>
                  </a:moveTo>
                  <a:cubicBezTo>
                    <a:pt x="108" y="1"/>
                    <a:pt x="1" y="409"/>
                    <a:pt x="318" y="467"/>
                  </a:cubicBezTo>
                  <a:cubicBezTo>
                    <a:pt x="1819" y="1968"/>
                    <a:pt x="1853" y="4470"/>
                    <a:pt x="1919" y="6438"/>
                  </a:cubicBezTo>
                  <a:cubicBezTo>
                    <a:pt x="1886" y="6971"/>
                    <a:pt x="1853" y="7472"/>
                    <a:pt x="1786" y="7972"/>
                  </a:cubicBezTo>
                  <a:cubicBezTo>
                    <a:pt x="1786" y="8272"/>
                    <a:pt x="1452" y="8973"/>
                    <a:pt x="1853" y="9073"/>
                  </a:cubicBezTo>
                  <a:cubicBezTo>
                    <a:pt x="1867" y="9075"/>
                    <a:pt x="1880" y="9075"/>
                    <a:pt x="1892" y="9075"/>
                  </a:cubicBezTo>
                  <a:cubicBezTo>
                    <a:pt x="2123" y="9075"/>
                    <a:pt x="2153" y="8796"/>
                    <a:pt x="2153" y="8606"/>
                  </a:cubicBezTo>
                  <a:cubicBezTo>
                    <a:pt x="2253" y="8105"/>
                    <a:pt x="2320" y="7605"/>
                    <a:pt x="2353" y="7105"/>
                  </a:cubicBezTo>
                  <a:cubicBezTo>
                    <a:pt x="2453" y="4937"/>
                    <a:pt x="2320" y="1434"/>
                    <a:pt x="485" y="33"/>
                  </a:cubicBezTo>
                  <a:cubicBezTo>
                    <a:pt x="440" y="11"/>
                    <a:pt x="3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81;p42">
              <a:extLst>
                <a:ext uri="{FF2B5EF4-FFF2-40B4-BE49-F238E27FC236}">
                  <a16:creationId xmlns:a16="http://schemas.microsoft.com/office/drawing/2014/main" id="{94473A7D-7D48-7349-DE2A-E99D7DAE11BB}"/>
                </a:ext>
              </a:extLst>
            </p:cNvPr>
            <p:cNvSpPr/>
            <p:nvPr/>
          </p:nvSpPr>
          <p:spPr>
            <a:xfrm>
              <a:off x="4395088" y="4523250"/>
              <a:ext cx="86425" cy="216275"/>
            </a:xfrm>
            <a:custGeom>
              <a:avLst/>
              <a:gdLst/>
              <a:ahLst/>
              <a:cxnLst/>
              <a:rect l="l" t="t" r="r" b="b"/>
              <a:pathLst>
                <a:path w="3457" h="8651" extrusionOk="0">
                  <a:moveTo>
                    <a:pt x="415" y="1"/>
                  </a:moveTo>
                  <a:cubicBezTo>
                    <a:pt x="102" y="1"/>
                    <a:pt x="0" y="505"/>
                    <a:pt x="399" y="505"/>
                  </a:cubicBezTo>
                  <a:cubicBezTo>
                    <a:pt x="410" y="505"/>
                    <a:pt x="421" y="505"/>
                    <a:pt x="433" y="504"/>
                  </a:cubicBezTo>
                  <a:cubicBezTo>
                    <a:pt x="2634" y="1872"/>
                    <a:pt x="2901" y="4540"/>
                    <a:pt x="2868" y="6875"/>
                  </a:cubicBezTo>
                  <a:cubicBezTo>
                    <a:pt x="2868" y="7242"/>
                    <a:pt x="2868" y="7609"/>
                    <a:pt x="2834" y="7976"/>
                  </a:cubicBezTo>
                  <a:cubicBezTo>
                    <a:pt x="2834" y="8176"/>
                    <a:pt x="2634" y="8610"/>
                    <a:pt x="2968" y="8643"/>
                  </a:cubicBezTo>
                  <a:cubicBezTo>
                    <a:pt x="2986" y="8648"/>
                    <a:pt x="3004" y="8650"/>
                    <a:pt x="3021" y="8650"/>
                  </a:cubicBezTo>
                  <a:cubicBezTo>
                    <a:pt x="3456" y="8650"/>
                    <a:pt x="3303" y="7030"/>
                    <a:pt x="3335" y="6708"/>
                  </a:cubicBezTo>
                  <a:cubicBezTo>
                    <a:pt x="3301" y="4907"/>
                    <a:pt x="3235" y="2972"/>
                    <a:pt x="2134" y="1471"/>
                  </a:cubicBezTo>
                  <a:cubicBezTo>
                    <a:pt x="1700" y="904"/>
                    <a:pt x="1200" y="337"/>
                    <a:pt x="566" y="37"/>
                  </a:cubicBezTo>
                  <a:cubicBezTo>
                    <a:pt x="512" y="12"/>
                    <a:pt x="461" y="1"/>
                    <a:pt x="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82;p42">
              <a:extLst>
                <a:ext uri="{FF2B5EF4-FFF2-40B4-BE49-F238E27FC236}">
                  <a16:creationId xmlns:a16="http://schemas.microsoft.com/office/drawing/2014/main" id="{230B598C-623B-584F-6F45-4D4618D8920D}"/>
                </a:ext>
              </a:extLst>
            </p:cNvPr>
            <p:cNvSpPr/>
            <p:nvPr/>
          </p:nvSpPr>
          <p:spPr>
            <a:xfrm>
              <a:off x="4302738" y="4572425"/>
              <a:ext cx="94850" cy="194425"/>
            </a:xfrm>
            <a:custGeom>
              <a:avLst/>
              <a:gdLst/>
              <a:ahLst/>
              <a:cxnLst/>
              <a:rect l="l" t="t" r="r" b="b"/>
              <a:pathLst>
                <a:path w="3794" h="7777" extrusionOk="0">
                  <a:moveTo>
                    <a:pt x="525" y="1"/>
                  </a:moveTo>
                  <a:cubicBezTo>
                    <a:pt x="480" y="1"/>
                    <a:pt x="436" y="2"/>
                    <a:pt x="391" y="5"/>
                  </a:cubicBezTo>
                  <a:cubicBezTo>
                    <a:pt x="0" y="5"/>
                    <a:pt x="69" y="491"/>
                    <a:pt x="379" y="491"/>
                  </a:cubicBezTo>
                  <a:cubicBezTo>
                    <a:pt x="413" y="491"/>
                    <a:pt x="451" y="485"/>
                    <a:pt x="491" y="472"/>
                  </a:cubicBezTo>
                  <a:cubicBezTo>
                    <a:pt x="2592" y="572"/>
                    <a:pt x="3293" y="3007"/>
                    <a:pt x="3293" y="4775"/>
                  </a:cubicBezTo>
                  <a:cubicBezTo>
                    <a:pt x="3326" y="5442"/>
                    <a:pt x="3293" y="6142"/>
                    <a:pt x="3226" y="6810"/>
                  </a:cubicBezTo>
                  <a:cubicBezTo>
                    <a:pt x="3259" y="7076"/>
                    <a:pt x="2959" y="7677"/>
                    <a:pt x="3359" y="7777"/>
                  </a:cubicBezTo>
                  <a:cubicBezTo>
                    <a:pt x="3493" y="7777"/>
                    <a:pt x="3593" y="7710"/>
                    <a:pt x="3626" y="7577"/>
                  </a:cubicBezTo>
                  <a:cubicBezTo>
                    <a:pt x="3726" y="6910"/>
                    <a:pt x="3760" y="6243"/>
                    <a:pt x="3793" y="5609"/>
                  </a:cubicBezTo>
                  <a:cubicBezTo>
                    <a:pt x="3793" y="4241"/>
                    <a:pt x="3726" y="2807"/>
                    <a:pt x="3026" y="1606"/>
                  </a:cubicBezTo>
                  <a:cubicBezTo>
                    <a:pt x="2514" y="742"/>
                    <a:pt x="1572" y="1"/>
                    <a:pt x="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765;p42">
            <a:extLst>
              <a:ext uri="{FF2B5EF4-FFF2-40B4-BE49-F238E27FC236}">
                <a16:creationId xmlns:a16="http://schemas.microsoft.com/office/drawing/2014/main" id="{EC690621-5FF0-732F-CEE2-CF42A645174E}"/>
              </a:ext>
            </a:extLst>
          </p:cNvPr>
          <p:cNvSpPr txBox="1">
            <a:spLocks/>
          </p:cNvSpPr>
          <p:nvPr/>
        </p:nvSpPr>
        <p:spPr>
          <a:xfrm>
            <a:off x="487511" y="604549"/>
            <a:ext cx="8467520" cy="19747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9pPr>
          </a:lstStyle>
          <a:p>
            <a:pPr marL="0" marR="0">
              <a:lnSpc>
                <a:spcPct val="116000"/>
              </a:lnSpc>
              <a:spcBef>
                <a:spcPts val="1665"/>
              </a:spcBef>
              <a:spcAft>
                <a:spcPts val="1665"/>
              </a:spcAft>
            </a:pP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Bước</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2: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Xây</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dựng</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pháp</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6000"/>
              </a:lnSpc>
              <a:spcAft>
                <a:spcPts val="800"/>
              </a:spcAft>
              <a:buFont typeface="Arial" panose="020B0604020202020204" pitchFamily="34" charset="0"/>
              <a:buChar char="•"/>
            </a:pP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Mỗi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con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xây</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dựng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cạnh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đỉnh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đỉnh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khác</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b="1" dirty="0" err="1">
                <a:effectLst/>
                <a:latin typeface="Times New Roman" panose="02020603050405020304" pitchFamily="18" charset="0"/>
                <a:ea typeface="Times New Roman" panose="02020603050405020304" pitchFamily="18" charset="0"/>
              </a:rPr>
              <a:t>Công</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thức</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xác</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suất</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lựa</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chọn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cạnh</a:t>
            </a:r>
            <a:r>
              <a:rPr lang="en-US" sz="1800" b="1" dirty="0">
                <a:effectLst/>
                <a:latin typeface="Times New Roman" panose="02020603050405020304" pitchFamily="18" charset="0"/>
                <a:ea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Rectangle 4">
            <a:extLst>
              <a:ext uri="{FF2B5EF4-FFF2-40B4-BE49-F238E27FC236}">
                <a16:creationId xmlns:a16="http://schemas.microsoft.com/office/drawing/2014/main" id="{D753C9D6-0C52-8237-7276-7466A42EA1C3}"/>
              </a:ext>
            </a:extLst>
          </p:cNvPr>
          <p:cNvSpPr>
            <a:spLocks noChangeArrowheads="1"/>
          </p:cNvSpPr>
          <p:nvPr/>
        </p:nvSpPr>
        <p:spPr bwMode="auto">
          <a:xfrm>
            <a:off x="461042" y="293530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221E42FD-D9BD-75F1-C57A-B99B0BCCE02E}"/>
              </a:ext>
            </a:extLst>
          </p:cNvPr>
          <p:cNvGraphicFramePr>
            <a:graphicFrameLocks/>
          </p:cNvGraphicFramePr>
          <p:nvPr>
            <p:extLst>
              <p:ext uri="{D42A27DB-BD31-4B8C-83A1-F6EECF244321}">
                <p14:modId xmlns:p14="http://schemas.microsoft.com/office/powerpoint/2010/main" val="3434138214"/>
              </p:ext>
            </p:extLst>
          </p:nvPr>
        </p:nvGraphicFramePr>
        <p:xfrm>
          <a:off x="740175" y="2685044"/>
          <a:ext cx="7188200" cy="1746250"/>
        </p:xfrm>
        <a:graphic>
          <a:graphicData uri="http://schemas.openxmlformats.org/presentationml/2006/ole">
            <mc:AlternateContent xmlns:mc="http://schemas.openxmlformats.org/markup-compatibility/2006">
              <mc:Choice xmlns:v="urn:schemas-microsoft-com:vml" Requires="v">
                <p:oleObj name="Picture" r:id="rId3" imgW="0" imgH="0" progId="StaticMetafile">
                  <p:embed/>
                </p:oleObj>
              </mc:Choice>
              <mc:Fallback>
                <p:oleObj name="Picture" r:id="rId3" imgW="0" imgH="0" progId="StaticMetafile">
                  <p:embed/>
                  <p:pic>
                    <p:nvPicPr>
                      <p:cNvPr id="0" name="rectole000000000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175" y="2685044"/>
                        <a:ext cx="7188200" cy="1746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98804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8">
          <a:extLst>
            <a:ext uri="{FF2B5EF4-FFF2-40B4-BE49-F238E27FC236}">
              <a16:creationId xmlns:a16="http://schemas.microsoft.com/office/drawing/2014/main" id="{F31158D2-63D4-4CA8-B108-3A4C34C55D33}"/>
            </a:ext>
          </a:extLst>
        </p:cNvPr>
        <p:cNvGrpSpPr/>
        <p:nvPr/>
      </p:nvGrpSpPr>
      <p:grpSpPr>
        <a:xfrm>
          <a:off x="0" y="0"/>
          <a:ext cx="0" cy="0"/>
          <a:chOff x="0" y="0"/>
          <a:chExt cx="0" cy="0"/>
        </a:xfrm>
      </p:grpSpPr>
      <p:sp>
        <p:nvSpPr>
          <p:cNvPr id="30" name="Google Shape;764;p42">
            <a:extLst>
              <a:ext uri="{FF2B5EF4-FFF2-40B4-BE49-F238E27FC236}">
                <a16:creationId xmlns:a16="http://schemas.microsoft.com/office/drawing/2014/main" id="{806EA345-5E2D-2421-07C3-E5796CB56AC3}"/>
              </a:ext>
            </a:extLst>
          </p:cNvPr>
          <p:cNvSpPr txBox="1">
            <a:spLocks noGrp="1"/>
          </p:cNvSpPr>
          <p:nvPr>
            <p:ph type="title"/>
          </p:nvPr>
        </p:nvSpPr>
        <p:spPr>
          <a:xfrm>
            <a:off x="532072" y="164379"/>
            <a:ext cx="4373401" cy="1211376"/>
          </a:xfrm>
          <a:prstGeom prst="rect">
            <a:avLst/>
          </a:prstGeom>
        </p:spPr>
        <p:txBody>
          <a:bodyPr spcFirstLastPara="1" wrap="square" lIns="91425" tIns="91425" rIns="91425" bIns="91425" anchor="b" anchorCtr="0">
            <a:noAutofit/>
          </a:bodyPr>
          <a:lstStyle/>
          <a:p>
            <a:pPr>
              <a:lnSpc>
                <a:spcPct val="116000"/>
              </a:lnSpc>
              <a:spcBef>
                <a:spcPts val="1595"/>
              </a:spcBef>
              <a:spcAft>
                <a:spcPts val="1595"/>
              </a:spcAft>
            </a:pP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IV.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ACO</a:t>
            </a:r>
            <a:b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bước</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cơ</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bản</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ACO</a:t>
            </a:r>
            <a:b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31" name="Google Shape;767;p42">
            <a:extLst>
              <a:ext uri="{FF2B5EF4-FFF2-40B4-BE49-F238E27FC236}">
                <a16:creationId xmlns:a16="http://schemas.microsoft.com/office/drawing/2014/main" id="{3554FC03-1E05-B08F-FCEF-323466A01924}"/>
              </a:ext>
            </a:extLst>
          </p:cNvPr>
          <p:cNvGrpSpPr/>
          <p:nvPr/>
        </p:nvGrpSpPr>
        <p:grpSpPr>
          <a:xfrm rot="-1537630">
            <a:off x="3445360" y="4086723"/>
            <a:ext cx="482110" cy="168495"/>
            <a:chOff x="5507225" y="4555775"/>
            <a:chExt cx="482125" cy="168500"/>
          </a:xfrm>
        </p:grpSpPr>
        <p:sp>
          <p:nvSpPr>
            <p:cNvPr id="32" name="Google Shape;768;p42">
              <a:extLst>
                <a:ext uri="{FF2B5EF4-FFF2-40B4-BE49-F238E27FC236}">
                  <a16:creationId xmlns:a16="http://schemas.microsoft.com/office/drawing/2014/main" id="{3791C168-C2DA-45D1-F1F1-431D84CE899C}"/>
                </a:ext>
              </a:extLst>
            </p:cNvPr>
            <p:cNvSpPr/>
            <p:nvPr/>
          </p:nvSpPr>
          <p:spPr>
            <a:xfrm>
              <a:off x="5507225" y="4555775"/>
              <a:ext cx="139600" cy="96625"/>
            </a:xfrm>
            <a:custGeom>
              <a:avLst/>
              <a:gdLst/>
              <a:ahLst/>
              <a:cxnLst/>
              <a:rect l="l" t="t" r="r" b="b"/>
              <a:pathLst>
                <a:path w="5584" h="3865" extrusionOk="0">
                  <a:moveTo>
                    <a:pt x="2655" y="1"/>
                  </a:moveTo>
                  <a:cubicBezTo>
                    <a:pt x="0" y="1"/>
                    <a:pt x="1868" y="3865"/>
                    <a:pt x="3582" y="3865"/>
                  </a:cubicBezTo>
                  <a:cubicBezTo>
                    <a:pt x="3913" y="3865"/>
                    <a:pt x="4238" y="3721"/>
                    <a:pt x="4524" y="3377"/>
                  </a:cubicBezTo>
                  <a:cubicBezTo>
                    <a:pt x="5583" y="2119"/>
                    <a:pt x="4311" y="7"/>
                    <a:pt x="2890" y="7"/>
                  </a:cubicBezTo>
                  <a:cubicBezTo>
                    <a:pt x="2878" y="7"/>
                    <a:pt x="2867" y="7"/>
                    <a:pt x="2856" y="7"/>
                  </a:cubicBezTo>
                  <a:cubicBezTo>
                    <a:pt x="2787" y="3"/>
                    <a:pt x="2720" y="1"/>
                    <a:pt x="2655"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69;p42">
              <a:extLst>
                <a:ext uri="{FF2B5EF4-FFF2-40B4-BE49-F238E27FC236}">
                  <a16:creationId xmlns:a16="http://schemas.microsoft.com/office/drawing/2014/main" id="{A415EECC-174D-466C-16F1-1C4CBDA5B2B3}"/>
                </a:ext>
              </a:extLst>
            </p:cNvPr>
            <p:cNvSpPr/>
            <p:nvPr/>
          </p:nvSpPr>
          <p:spPr>
            <a:xfrm>
              <a:off x="5876600" y="4611925"/>
              <a:ext cx="112750" cy="112350"/>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770;p42">
            <a:extLst>
              <a:ext uri="{FF2B5EF4-FFF2-40B4-BE49-F238E27FC236}">
                <a16:creationId xmlns:a16="http://schemas.microsoft.com/office/drawing/2014/main" id="{FE0FE660-A9D3-4272-C900-12494D20C7D5}"/>
              </a:ext>
            </a:extLst>
          </p:cNvPr>
          <p:cNvGrpSpPr/>
          <p:nvPr/>
        </p:nvGrpSpPr>
        <p:grpSpPr>
          <a:xfrm>
            <a:off x="4758563" y="4002864"/>
            <a:ext cx="841230" cy="336233"/>
            <a:chOff x="4158213" y="4470900"/>
            <a:chExt cx="827575" cy="330775"/>
          </a:xfrm>
        </p:grpSpPr>
        <p:sp>
          <p:nvSpPr>
            <p:cNvPr id="35" name="Google Shape;771;p42">
              <a:extLst>
                <a:ext uri="{FF2B5EF4-FFF2-40B4-BE49-F238E27FC236}">
                  <a16:creationId xmlns:a16="http://schemas.microsoft.com/office/drawing/2014/main" id="{38589B15-4A90-EA05-8CF5-EF447D9827F7}"/>
                </a:ext>
              </a:extLst>
            </p:cNvPr>
            <p:cNvSpPr/>
            <p:nvPr/>
          </p:nvSpPr>
          <p:spPr>
            <a:xfrm>
              <a:off x="4158213" y="4470900"/>
              <a:ext cx="827575" cy="330775"/>
            </a:xfrm>
            <a:custGeom>
              <a:avLst/>
              <a:gdLst/>
              <a:ahLst/>
              <a:cxnLst/>
              <a:rect l="l" t="t" r="r" b="b"/>
              <a:pathLst>
                <a:path w="33103" h="13231" extrusionOk="0">
                  <a:moveTo>
                    <a:pt x="18308" y="3165"/>
                  </a:moveTo>
                  <a:cubicBezTo>
                    <a:pt x="18504" y="3165"/>
                    <a:pt x="18726" y="3265"/>
                    <a:pt x="18914" y="3265"/>
                  </a:cubicBezTo>
                  <a:cubicBezTo>
                    <a:pt x="19414" y="3299"/>
                    <a:pt x="19881" y="3365"/>
                    <a:pt x="20382" y="3465"/>
                  </a:cubicBezTo>
                  <a:cubicBezTo>
                    <a:pt x="21583" y="3699"/>
                    <a:pt x="22817" y="3932"/>
                    <a:pt x="23851" y="4633"/>
                  </a:cubicBezTo>
                  <a:cubicBezTo>
                    <a:pt x="24685" y="5133"/>
                    <a:pt x="24752" y="6401"/>
                    <a:pt x="24118" y="7068"/>
                  </a:cubicBezTo>
                  <a:cubicBezTo>
                    <a:pt x="22850" y="8102"/>
                    <a:pt x="21049" y="8169"/>
                    <a:pt x="19448" y="8169"/>
                  </a:cubicBezTo>
                  <a:cubicBezTo>
                    <a:pt x="17480" y="8035"/>
                    <a:pt x="14077" y="8069"/>
                    <a:pt x="13043" y="6034"/>
                  </a:cubicBezTo>
                  <a:cubicBezTo>
                    <a:pt x="12876" y="4032"/>
                    <a:pt x="16546" y="3299"/>
                    <a:pt x="18080" y="3232"/>
                  </a:cubicBezTo>
                  <a:cubicBezTo>
                    <a:pt x="18149" y="3183"/>
                    <a:pt x="18226" y="3165"/>
                    <a:pt x="18308" y="3165"/>
                  </a:cubicBezTo>
                  <a:close/>
                  <a:moveTo>
                    <a:pt x="20216" y="0"/>
                  </a:moveTo>
                  <a:cubicBezTo>
                    <a:pt x="19434" y="0"/>
                    <a:pt x="18674" y="235"/>
                    <a:pt x="17913" y="597"/>
                  </a:cubicBezTo>
                  <a:cubicBezTo>
                    <a:pt x="17395" y="207"/>
                    <a:pt x="16814" y="43"/>
                    <a:pt x="16227" y="43"/>
                  </a:cubicBezTo>
                  <a:cubicBezTo>
                    <a:pt x="15455" y="43"/>
                    <a:pt x="14674" y="328"/>
                    <a:pt x="14011" y="763"/>
                  </a:cubicBezTo>
                  <a:cubicBezTo>
                    <a:pt x="13777" y="697"/>
                    <a:pt x="13510" y="630"/>
                    <a:pt x="13277" y="563"/>
                  </a:cubicBezTo>
                  <a:cubicBezTo>
                    <a:pt x="13025" y="490"/>
                    <a:pt x="12768" y="455"/>
                    <a:pt x="12513" y="455"/>
                  </a:cubicBezTo>
                  <a:cubicBezTo>
                    <a:pt x="11717" y="455"/>
                    <a:pt x="10938" y="799"/>
                    <a:pt x="10408" y="1431"/>
                  </a:cubicBezTo>
                  <a:cubicBezTo>
                    <a:pt x="10341" y="1531"/>
                    <a:pt x="10108" y="1764"/>
                    <a:pt x="9808" y="2098"/>
                  </a:cubicBezTo>
                  <a:cubicBezTo>
                    <a:pt x="9566" y="2050"/>
                    <a:pt x="9329" y="2027"/>
                    <a:pt x="9098" y="2027"/>
                  </a:cubicBezTo>
                  <a:cubicBezTo>
                    <a:pt x="7701" y="2027"/>
                    <a:pt x="6511" y="2873"/>
                    <a:pt x="5738" y="4333"/>
                  </a:cubicBezTo>
                  <a:cubicBezTo>
                    <a:pt x="1902" y="6067"/>
                    <a:pt x="1" y="12538"/>
                    <a:pt x="5571" y="13206"/>
                  </a:cubicBezTo>
                  <a:cubicBezTo>
                    <a:pt x="5732" y="13222"/>
                    <a:pt x="5893" y="13231"/>
                    <a:pt x="6053" y="13231"/>
                  </a:cubicBezTo>
                  <a:cubicBezTo>
                    <a:pt x="7162" y="13231"/>
                    <a:pt x="8254" y="12833"/>
                    <a:pt x="9040" y="12105"/>
                  </a:cubicBezTo>
                  <a:cubicBezTo>
                    <a:pt x="9307" y="12205"/>
                    <a:pt x="9641" y="12238"/>
                    <a:pt x="9774" y="12272"/>
                  </a:cubicBezTo>
                  <a:cubicBezTo>
                    <a:pt x="9878" y="12292"/>
                    <a:pt x="9981" y="12302"/>
                    <a:pt x="10084" y="12302"/>
                  </a:cubicBezTo>
                  <a:cubicBezTo>
                    <a:pt x="10646" y="12302"/>
                    <a:pt x="11196" y="12020"/>
                    <a:pt x="11676" y="11738"/>
                  </a:cubicBezTo>
                  <a:cubicBezTo>
                    <a:pt x="11909" y="11538"/>
                    <a:pt x="12510" y="11304"/>
                    <a:pt x="12343" y="10971"/>
                  </a:cubicBezTo>
                  <a:lnTo>
                    <a:pt x="12343" y="10971"/>
                  </a:lnTo>
                  <a:cubicBezTo>
                    <a:pt x="12510" y="11004"/>
                    <a:pt x="12710" y="11037"/>
                    <a:pt x="12876" y="11071"/>
                  </a:cubicBezTo>
                  <a:cubicBezTo>
                    <a:pt x="12989" y="11082"/>
                    <a:pt x="13103" y="11088"/>
                    <a:pt x="13217" y="11088"/>
                  </a:cubicBezTo>
                  <a:cubicBezTo>
                    <a:pt x="14081" y="11088"/>
                    <a:pt x="14963" y="10756"/>
                    <a:pt x="15612" y="10137"/>
                  </a:cubicBezTo>
                  <a:cubicBezTo>
                    <a:pt x="15979" y="10370"/>
                    <a:pt x="16446" y="10504"/>
                    <a:pt x="16879" y="10537"/>
                  </a:cubicBezTo>
                  <a:cubicBezTo>
                    <a:pt x="16950" y="10542"/>
                    <a:pt x="17020" y="10545"/>
                    <a:pt x="17090" y="10545"/>
                  </a:cubicBezTo>
                  <a:cubicBezTo>
                    <a:pt x="17919" y="10545"/>
                    <a:pt x="18730" y="10187"/>
                    <a:pt x="19314" y="9603"/>
                  </a:cubicBezTo>
                  <a:cubicBezTo>
                    <a:pt x="19948" y="10170"/>
                    <a:pt x="20749" y="10570"/>
                    <a:pt x="21583" y="10704"/>
                  </a:cubicBezTo>
                  <a:cubicBezTo>
                    <a:pt x="21656" y="10712"/>
                    <a:pt x="21729" y="10715"/>
                    <a:pt x="21801" y="10715"/>
                  </a:cubicBezTo>
                  <a:cubicBezTo>
                    <a:pt x="22354" y="10715"/>
                    <a:pt x="22875" y="10498"/>
                    <a:pt x="23317" y="10203"/>
                  </a:cubicBezTo>
                  <a:cubicBezTo>
                    <a:pt x="23651" y="10737"/>
                    <a:pt x="24118" y="11204"/>
                    <a:pt x="24685" y="11404"/>
                  </a:cubicBezTo>
                  <a:cubicBezTo>
                    <a:pt x="24837" y="11455"/>
                    <a:pt x="25010" y="11478"/>
                    <a:pt x="25194" y="11478"/>
                  </a:cubicBezTo>
                  <a:cubicBezTo>
                    <a:pt x="25618" y="11478"/>
                    <a:pt x="26101" y="11357"/>
                    <a:pt x="26520" y="11171"/>
                  </a:cubicBezTo>
                  <a:cubicBezTo>
                    <a:pt x="27020" y="11705"/>
                    <a:pt x="27754" y="12105"/>
                    <a:pt x="28454" y="12138"/>
                  </a:cubicBezTo>
                  <a:cubicBezTo>
                    <a:pt x="28483" y="12144"/>
                    <a:pt x="28516" y="12147"/>
                    <a:pt x="28554" y="12147"/>
                  </a:cubicBezTo>
                  <a:cubicBezTo>
                    <a:pt x="28737" y="12147"/>
                    <a:pt x="29023" y="12082"/>
                    <a:pt x="29355" y="11971"/>
                  </a:cubicBezTo>
                  <a:cubicBezTo>
                    <a:pt x="29722" y="12238"/>
                    <a:pt x="30189" y="12438"/>
                    <a:pt x="30656" y="12538"/>
                  </a:cubicBezTo>
                  <a:cubicBezTo>
                    <a:pt x="30834" y="12575"/>
                    <a:pt x="31000" y="12592"/>
                    <a:pt x="31153" y="12592"/>
                  </a:cubicBezTo>
                  <a:cubicBezTo>
                    <a:pt x="33094" y="12592"/>
                    <a:pt x="33102" y="9817"/>
                    <a:pt x="32824" y="8302"/>
                  </a:cubicBezTo>
                  <a:cubicBezTo>
                    <a:pt x="32591" y="7001"/>
                    <a:pt x="31690" y="5934"/>
                    <a:pt x="30623" y="5167"/>
                  </a:cubicBezTo>
                  <a:cubicBezTo>
                    <a:pt x="30556" y="5100"/>
                    <a:pt x="30456" y="5033"/>
                    <a:pt x="30322" y="4933"/>
                  </a:cubicBezTo>
                  <a:cubicBezTo>
                    <a:pt x="30289" y="4866"/>
                    <a:pt x="30256" y="4833"/>
                    <a:pt x="30222" y="4800"/>
                  </a:cubicBezTo>
                  <a:cubicBezTo>
                    <a:pt x="29655" y="3799"/>
                    <a:pt x="28788" y="3299"/>
                    <a:pt x="27720" y="3198"/>
                  </a:cubicBezTo>
                  <a:cubicBezTo>
                    <a:pt x="26937" y="1842"/>
                    <a:pt x="25200" y="1140"/>
                    <a:pt x="23568" y="1140"/>
                  </a:cubicBezTo>
                  <a:cubicBezTo>
                    <a:pt x="23394" y="1140"/>
                    <a:pt x="23221" y="1148"/>
                    <a:pt x="23050" y="1164"/>
                  </a:cubicBezTo>
                  <a:cubicBezTo>
                    <a:pt x="22817" y="930"/>
                    <a:pt x="22550" y="697"/>
                    <a:pt x="22250" y="563"/>
                  </a:cubicBezTo>
                  <a:cubicBezTo>
                    <a:pt x="21548" y="167"/>
                    <a:pt x="20874" y="0"/>
                    <a:pt x="20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72;p42">
              <a:extLst>
                <a:ext uri="{FF2B5EF4-FFF2-40B4-BE49-F238E27FC236}">
                  <a16:creationId xmlns:a16="http://schemas.microsoft.com/office/drawing/2014/main" id="{BD0E1E04-2F16-AA3E-E35C-54B4171E927E}"/>
                </a:ext>
              </a:extLst>
            </p:cNvPr>
            <p:cNvSpPr/>
            <p:nvPr/>
          </p:nvSpPr>
          <p:spPr>
            <a:xfrm>
              <a:off x="4480113" y="4550025"/>
              <a:ext cx="296900" cy="125100"/>
            </a:xfrm>
            <a:custGeom>
              <a:avLst/>
              <a:gdLst/>
              <a:ahLst/>
              <a:cxnLst/>
              <a:rect l="l" t="t" r="r" b="b"/>
              <a:pathLst>
                <a:path w="11876" h="5004" extrusionOk="0">
                  <a:moveTo>
                    <a:pt x="5432" y="0"/>
                  </a:moveTo>
                  <a:cubicBezTo>
                    <a:pt x="5350" y="0"/>
                    <a:pt x="5273" y="18"/>
                    <a:pt x="5204" y="67"/>
                  </a:cubicBezTo>
                  <a:cubicBezTo>
                    <a:pt x="3670" y="134"/>
                    <a:pt x="0" y="867"/>
                    <a:pt x="167" y="2869"/>
                  </a:cubicBezTo>
                  <a:cubicBezTo>
                    <a:pt x="1201" y="4904"/>
                    <a:pt x="4604" y="4870"/>
                    <a:pt x="6572" y="5004"/>
                  </a:cubicBezTo>
                  <a:cubicBezTo>
                    <a:pt x="8173" y="5004"/>
                    <a:pt x="9974" y="4937"/>
                    <a:pt x="11242" y="3903"/>
                  </a:cubicBezTo>
                  <a:cubicBezTo>
                    <a:pt x="11876" y="3236"/>
                    <a:pt x="11809" y="1968"/>
                    <a:pt x="10975" y="1501"/>
                  </a:cubicBezTo>
                  <a:cubicBezTo>
                    <a:pt x="9941" y="767"/>
                    <a:pt x="8707" y="534"/>
                    <a:pt x="7506" y="300"/>
                  </a:cubicBezTo>
                  <a:cubicBezTo>
                    <a:pt x="7005" y="200"/>
                    <a:pt x="6538" y="134"/>
                    <a:pt x="6038" y="100"/>
                  </a:cubicBezTo>
                  <a:cubicBezTo>
                    <a:pt x="5850" y="100"/>
                    <a:pt x="5628" y="0"/>
                    <a:pt x="5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73;p42">
              <a:extLst>
                <a:ext uri="{FF2B5EF4-FFF2-40B4-BE49-F238E27FC236}">
                  <a16:creationId xmlns:a16="http://schemas.microsoft.com/office/drawing/2014/main" id="{ABCBAE8F-2189-2F96-D7EA-33BDB0F53C66}"/>
                </a:ext>
              </a:extLst>
            </p:cNvPr>
            <p:cNvSpPr/>
            <p:nvPr/>
          </p:nvSpPr>
          <p:spPr>
            <a:xfrm>
              <a:off x="4239938" y="4651750"/>
              <a:ext cx="101775" cy="105950"/>
            </a:xfrm>
            <a:custGeom>
              <a:avLst/>
              <a:gdLst/>
              <a:ahLst/>
              <a:cxnLst/>
              <a:rect l="l" t="t" r="r" b="b"/>
              <a:pathLst>
                <a:path w="4071" h="4238" extrusionOk="0">
                  <a:moveTo>
                    <a:pt x="2602" y="1"/>
                  </a:moveTo>
                  <a:cubicBezTo>
                    <a:pt x="1168" y="1"/>
                    <a:pt x="1" y="1168"/>
                    <a:pt x="1" y="2603"/>
                  </a:cubicBezTo>
                  <a:cubicBezTo>
                    <a:pt x="1" y="3103"/>
                    <a:pt x="167" y="3603"/>
                    <a:pt x="434" y="4004"/>
                  </a:cubicBezTo>
                  <a:cubicBezTo>
                    <a:pt x="734" y="4137"/>
                    <a:pt x="1101" y="4237"/>
                    <a:pt x="1502" y="4237"/>
                  </a:cubicBezTo>
                  <a:cubicBezTo>
                    <a:pt x="2903" y="4237"/>
                    <a:pt x="4070" y="3070"/>
                    <a:pt x="4070" y="1635"/>
                  </a:cubicBezTo>
                  <a:cubicBezTo>
                    <a:pt x="4070" y="1135"/>
                    <a:pt x="3937" y="634"/>
                    <a:pt x="3670" y="234"/>
                  </a:cubicBezTo>
                  <a:cubicBezTo>
                    <a:pt x="3336" y="101"/>
                    <a:pt x="2969" y="1"/>
                    <a:pt x="2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74;p42">
              <a:extLst>
                <a:ext uri="{FF2B5EF4-FFF2-40B4-BE49-F238E27FC236}">
                  <a16:creationId xmlns:a16="http://schemas.microsoft.com/office/drawing/2014/main" id="{A78ACE43-53ED-D58D-90F7-452975208CFA}"/>
                </a:ext>
              </a:extLst>
            </p:cNvPr>
            <p:cNvSpPr/>
            <p:nvPr/>
          </p:nvSpPr>
          <p:spPr>
            <a:xfrm>
              <a:off x="4184063" y="4629250"/>
              <a:ext cx="185150" cy="151800"/>
            </a:xfrm>
            <a:custGeom>
              <a:avLst/>
              <a:gdLst/>
              <a:ahLst/>
              <a:cxnLst/>
              <a:rect l="l" t="t" r="r" b="b"/>
              <a:pathLst>
                <a:path w="7406" h="6072" extrusionOk="0">
                  <a:moveTo>
                    <a:pt x="2603" y="0"/>
                  </a:moveTo>
                  <a:cubicBezTo>
                    <a:pt x="2736" y="334"/>
                    <a:pt x="2803" y="667"/>
                    <a:pt x="2803" y="1034"/>
                  </a:cubicBezTo>
                  <a:cubicBezTo>
                    <a:pt x="2803" y="2468"/>
                    <a:pt x="1635" y="3603"/>
                    <a:pt x="201" y="3603"/>
                  </a:cubicBezTo>
                  <a:lnTo>
                    <a:pt x="1" y="3603"/>
                  </a:lnTo>
                  <a:cubicBezTo>
                    <a:pt x="401" y="4537"/>
                    <a:pt x="1302" y="5170"/>
                    <a:pt x="2369" y="5170"/>
                  </a:cubicBezTo>
                  <a:cubicBezTo>
                    <a:pt x="2536" y="5170"/>
                    <a:pt x="2669" y="5170"/>
                    <a:pt x="2836" y="5137"/>
                  </a:cubicBezTo>
                  <a:cubicBezTo>
                    <a:pt x="3303" y="5704"/>
                    <a:pt x="4037" y="6071"/>
                    <a:pt x="4837" y="6071"/>
                  </a:cubicBezTo>
                  <a:cubicBezTo>
                    <a:pt x="6272" y="6071"/>
                    <a:pt x="7406" y="4904"/>
                    <a:pt x="7406" y="3503"/>
                  </a:cubicBezTo>
                  <a:cubicBezTo>
                    <a:pt x="7406" y="2435"/>
                    <a:pt x="6806" y="1534"/>
                    <a:pt x="5905" y="1134"/>
                  </a:cubicBezTo>
                  <a:lnTo>
                    <a:pt x="5905" y="1134"/>
                  </a:lnTo>
                  <a:cubicBezTo>
                    <a:pt x="6172" y="1534"/>
                    <a:pt x="6305" y="2035"/>
                    <a:pt x="6305" y="2535"/>
                  </a:cubicBezTo>
                  <a:cubicBezTo>
                    <a:pt x="6305" y="3970"/>
                    <a:pt x="5138" y="5137"/>
                    <a:pt x="3737" y="5137"/>
                  </a:cubicBezTo>
                  <a:lnTo>
                    <a:pt x="3637" y="5137"/>
                  </a:lnTo>
                  <a:cubicBezTo>
                    <a:pt x="3637" y="5137"/>
                    <a:pt x="3603" y="5104"/>
                    <a:pt x="3570" y="5104"/>
                  </a:cubicBezTo>
                  <a:lnTo>
                    <a:pt x="3303" y="5104"/>
                  </a:lnTo>
                  <a:lnTo>
                    <a:pt x="3270" y="5070"/>
                  </a:lnTo>
                  <a:lnTo>
                    <a:pt x="3136" y="5070"/>
                  </a:lnTo>
                  <a:cubicBezTo>
                    <a:pt x="3103" y="5037"/>
                    <a:pt x="3103" y="5037"/>
                    <a:pt x="3070" y="5037"/>
                  </a:cubicBezTo>
                  <a:lnTo>
                    <a:pt x="3003" y="5037"/>
                  </a:lnTo>
                  <a:cubicBezTo>
                    <a:pt x="3003" y="5004"/>
                    <a:pt x="2969" y="5004"/>
                    <a:pt x="2936" y="5004"/>
                  </a:cubicBezTo>
                  <a:lnTo>
                    <a:pt x="2903" y="5004"/>
                  </a:lnTo>
                  <a:cubicBezTo>
                    <a:pt x="2869" y="4970"/>
                    <a:pt x="2869" y="4970"/>
                    <a:pt x="2836" y="4970"/>
                  </a:cubicBezTo>
                  <a:lnTo>
                    <a:pt x="2803" y="4970"/>
                  </a:lnTo>
                  <a:cubicBezTo>
                    <a:pt x="2769" y="4937"/>
                    <a:pt x="2703" y="4904"/>
                    <a:pt x="2669" y="4904"/>
                  </a:cubicBezTo>
                  <a:cubicBezTo>
                    <a:pt x="2402" y="4503"/>
                    <a:pt x="2236" y="4003"/>
                    <a:pt x="2236" y="3503"/>
                  </a:cubicBezTo>
                  <a:cubicBezTo>
                    <a:pt x="2236" y="3469"/>
                    <a:pt x="2236" y="3436"/>
                    <a:pt x="2236" y="3436"/>
                  </a:cubicBezTo>
                  <a:cubicBezTo>
                    <a:pt x="2236" y="3402"/>
                    <a:pt x="2236" y="3369"/>
                    <a:pt x="2236" y="3369"/>
                  </a:cubicBezTo>
                  <a:cubicBezTo>
                    <a:pt x="2236" y="3369"/>
                    <a:pt x="2236" y="3336"/>
                    <a:pt x="2236" y="3336"/>
                  </a:cubicBezTo>
                  <a:cubicBezTo>
                    <a:pt x="2236" y="3336"/>
                    <a:pt x="2236" y="3302"/>
                    <a:pt x="2236" y="3302"/>
                  </a:cubicBezTo>
                  <a:cubicBezTo>
                    <a:pt x="2236" y="3302"/>
                    <a:pt x="2236" y="3302"/>
                    <a:pt x="2236" y="3269"/>
                  </a:cubicBezTo>
                  <a:cubicBezTo>
                    <a:pt x="2269" y="3269"/>
                    <a:pt x="2269" y="3236"/>
                    <a:pt x="2269" y="3236"/>
                  </a:cubicBezTo>
                  <a:cubicBezTo>
                    <a:pt x="2269" y="3202"/>
                    <a:pt x="2269" y="3169"/>
                    <a:pt x="2269" y="3169"/>
                  </a:cubicBezTo>
                  <a:cubicBezTo>
                    <a:pt x="2269" y="3136"/>
                    <a:pt x="2269" y="3136"/>
                    <a:pt x="2269" y="3102"/>
                  </a:cubicBezTo>
                  <a:cubicBezTo>
                    <a:pt x="2269" y="3069"/>
                    <a:pt x="2269" y="3069"/>
                    <a:pt x="2269" y="3069"/>
                  </a:cubicBezTo>
                  <a:cubicBezTo>
                    <a:pt x="2269" y="3069"/>
                    <a:pt x="2269" y="3036"/>
                    <a:pt x="2269" y="3036"/>
                  </a:cubicBezTo>
                  <a:cubicBezTo>
                    <a:pt x="2302" y="3002"/>
                    <a:pt x="2302" y="2935"/>
                    <a:pt x="2302" y="2902"/>
                  </a:cubicBezTo>
                  <a:cubicBezTo>
                    <a:pt x="2302" y="2902"/>
                    <a:pt x="2302" y="2869"/>
                    <a:pt x="2336" y="2869"/>
                  </a:cubicBezTo>
                  <a:cubicBezTo>
                    <a:pt x="2336" y="2835"/>
                    <a:pt x="2336" y="2835"/>
                    <a:pt x="2336" y="2802"/>
                  </a:cubicBezTo>
                  <a:cubicBezTo>
                    <a:pt x="2336" y="2802"/>
                    <a:pt x="2336" y="2769"/>
                    <a:pt x="2336" y="2769"/>
                  </a:cubicBezTo>
                  <a:cubicBezTo>
                    <a:pt x="2336" y="2769"/>
                    <a:pt x="2369" y="2735"/>
                    <a:pt x="2369" y="2735"/>
                  </a:cubicBezTo>
                  <a:cubicBezTo>
                    <a:pt x="2369" y="2735"/>
                    <a:pt x="2369" y="2735"/>
                    <a:pt x="2369" y="2702"/>
                  </a:cubicBezTo>
                  <a:cubicBezTo>
                    <a:pt x="2369" y="2702"/>
                    <a:pt x="2369" y="2702"/>
                    <a:pt x="2369" y="2669"/>
                  </a:cubicBezTo>
                  <a:cubicBezTo>
                    <a:pt x="2369" y="2635"/>
                    <a:pt x="2402" y="2635"/>
                    <a:pt x="2402" y="2635"/>
                  </a:cubicBezTo>
                  <a:cubicBezTo>
                    <a:pt x="2402" y="2602"/>
                    <a:pt x="2402" y="2602"/>
                    <a:pt x="2402" y="2602"/>
                  </a:cubicBezTo>
                  <a:cubicBezTo>
                    <a:pt x="2436" y="2535"/>
                    <a:pt x="2469" y="2435"/>
                    <a:pt x="2502" y="2368"/>
                  </a:cubicBezTo>
                  <a:cubicBezTo>
                    <a:pt x="2502" y="2335"/>
                    <a:pt x="2502" y="2335"/>
                    <a:pt x="2536" y="2302"/>
                  </a:cubicBezTo>
                  <a:cubicBezTo>
                    <a:pt x="2536" y="2302"/>
                    <a:pt x="2536" y="2268"/>
                    <a:pt x="2536" y="2268"/>
                  </a:cubicBezTo>
                  <a:lnTo>
                    <a:pt x="2569" y="2268"/>
                  </a:lnTo>
                  <a:lnTo>
                    <a:pt x="2569" y="2235"/>
                  </a:lnTo>
                  <a:cubicBezTo>
                    <a:pt x="2569" y="2235"/>
                    <a:pt x="2569" y="2202"/>
                    <a:pt x="2569" y="2202"/>
                  </a:cubicBezTo>
                  <a:cubicBezTo>
                    <a:pt x="2603" y="2202"/>
                    <a:pt x="2603" y="2168"/>
                    <a:pt x="2603" y="2135"/>
                  </a:cubicBezTo>
                  <a:cubicBezTo>
                    <a:pt x="2636" y="2135"/>
                    <a:pt x="2636" y="2102"/>
                    <a:pt x="2636" y="2102"/>
                  </a:cubicBezTo>
                  <a:cubicBezTo>
                    <a:pt x="2669" y="2068"/>
                    <a:pt x="2669" y="2068"/>
                    <a:pt x="2669" y="2068"/>
                  </a:cubicBezTo>
                  <a:cubicBezTo>
                    <a:pt x="2703" y="2035"/>
                    <a:pt x="2703" y="2001"/>
                    <a:pt x="2736" y="2001"/>
                  </a:cubicBezTo>
                  <a:cubicBezTo>
                    <a:pt x="2736" y="1968"/>
                    <a:pt x="2736" y="1968"/>
                    <a:pt x="2769" y="1935"/>
                  </a:cubicBezTo>
                  <a:cubicBezTo>
                    <a:pt x="2769" y="1935"/>
                    <a:pt x="2769" y="1901"/>
                    <a:pt x="2803" y="1901"/>
                  </a:cubicBezTo>
                  <a:cubicBezTo>
                    <a:pt x="2803" y="1901"/>
                    <a:pt x="2803" y="1901"/>
                    <a:pt x="2803" y="1868"/>
                  </a:cubicBezTo>
                  <a:cubicBezTo>
                    <a:pt x="2803" y="1868"/>
                    <a:pt x="2836" y="1868"/>
                    <a:pt x="2836" y="1835"/>
                  </a:cubicBezTo>
                  <a:cubicBezTo>
                    <a:pt x="2836" y="1835"/>
                    <a:pt x="2869" y="1835"/>
                    <a:pt x="2869" y="1801"/>
                  </a:cubicBezTo>
                  <a:cubicBezTo>
                    <a:pt x="2903" y="1768"/>
                    <a:pt x="2903" y="1768"/>
                    <a:pt x="2903" y="1768"/>
                  </a:cubicBezTo>
                  <a:cubicBezTo>
                    <a:pt x="2903" y="1768"/>
                    <a:pt x="2903" y="1768"/>
                    <a:pt x="2936" y="1735"/>
                  </a:cubicBezTo>
                  <a:cubicBezTo>
                    <a:pt x="2936" y="1735"/>
                    <a:pt x="2969" y="1701"/>
                    <a:pt x="2969" y="1701"/>
                  </a:cubicBezTo>
                  <a:cubicBezTo>
                    <a:pt x="2969" y="1668"/>
                    <a:pt x="3003" y="1668"/>
                    <a:pt x="3003" y="1668"/>
                  </a:cubicBezTo>
                  <a:cubicBezTo>
                    <a:pt x="3036" y="1635"/>
                    <a:pt x="3070" y="1568"/>
                    <a:pt x="3136" y="1534"/>
                  </a:cubicBezTo>
                  <a:lnTo>
                    <a:pt x="3170" y="1534"/>
                  </a:lnTo>
                  <a:cubicBezTo>
                    <a:pt x="3170" y="1501"/>
                    <a:pt x="3170" y="1501"/>
                    <a:pt x="3203" y="1501"/>
                  </a:cubicBezTo>
                  <a:cubicBezTo>
                    <a:pt x="3203" y="1468"/>
                    <a:pt x="3203" y="1468"/>
                    <a:pt x="3236" y="1468"/>
                  </a:cubicBezTo>
                  <a:cubicBezTo>
                    <a:pt x="3236" y="1434"/>
                    <a:pt x="3270" y="1434"/>
                    <a:pt x="3270" y="1434"/>
                  </a:cubicBezTo>
                  <a:cubicBezTo>
                    <a:pt x="3303" y="1401"/>
                    <a:pt x="3303" y="1401"/>
                    <a:pt x="3303" y="1401"/>
                  </a:cubicBezTo>
                  <a:cubicBezTo>
                    <a:pt x="3370" y="1368"/>
                    <a:pt x="3436" y="1301"/>
                    <a:pt x="3503" y="1268"/>
                  </a:cubicBezTo>
                  <a:lnTo>
                    <a:pt x="3537" y="1268"/>
                  </a:lnTo>
                  <a:cubicBezTo>
                    <a:pt x="3537" y="1234"/>
                    <a:pt x="3570" y="1234"/>
                    <a:pt x="3570" y="1234"/>
                  </a:cubicBezTo>
                  <a:cubicBezTo>
                    <a:pt x="3603" y="1234"/>
                    <a:pt x="3603" y="1201"/>
                    <a:pt x="3603" y="1201"/>
                  </a:cubicBezTo>
                  <a:lnTo>
                    <a:pt x="3637" y="1201"/>
                  </a:lnTo>
                  <a:cubicBezTo>
                    <a:pt x="3670" y="1168"/>
                    <a:pt x="3703" y="1168"/>
                    <a:pt x="3703" y="1168"/>
                  </a:cubicBezTo>
                  <a:cubicBezTo>
                    <a:pt x="3737" y="1168"/>
                    <a:pt x="3737" y="1134"/>
                    <a:pt x="3737" y="1134"/>
                  </a:cubicBezTo>
                  <a:cubicBezTo>
                    <a:pt x="3803" y="1134"/>
                    <a:pt x="3837" y="1101"/>
                    <a:pt x="3870" y="1101"/>
                  </a:cubicBezTo>
                  <a:cubicBezTo>
                    <a:pt x="3903" y="1067"/>
                    <a:pt x="3903" y="1067"/>
                    <a:pt x="3937" y="1067"/>
                  </a:cubicBezTo>
                  <a:lnTo>
                    <a:pt x="3970" y="1067"/>
                  </a:lnTo>
                  <a:cubicBezTo>
                    <a:pt x="3970" y="1034"/>
                    <a:pt x="4004" y="1034"/>
                    <a:pt x="4004" y="1034"/>
                  </a:cubicBezTo>
                  <a:lnTo>
                    <a:pt x="4037" y="1034"/>
                  </a:lnTo>
                  <a:cubicBezTo>
                    <a:pt x="4070" y="1034"/>
                    <a:pt x="4070" y="1001"/>
                    <a:pt x="4104" y="1001"/>
                  </a:cubicBezTo>
                  <a:lnTo>
                    <a:pt x="4204" y="1001"/>
                  </a:lnTo>
                  <a:cubicBezTo>
                    <a:pt x="4204" y="967"/>
                    <a:pt x="4237" y="967"/>
                    <a:pt x="4237" y="967"/>
                  </a:cubicBezTo>
                  <a:cubicBezTo>
                    <a:pt x="4304" y="967"/>
                    <a:pt x="4337" y="967"/>
                    <a:pt x="4370" y="934"/>
                  </a:cubicBezTo>
                  <a:cubicBezTo>
                    <a:pt x="3937" y="434"/>
                    <a:pt x="3303" y="67"/>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75;p42">
              <a:extLst>
                <a:ext uri="{FF2B5EF4-FFF2-40B4-BE49-F238E27FC236}">
                  <a16:creationId xmlns:a16="http://schemas.microsoft.com/office/drawing/2014/main" id="{52C6E4BD-02FA-82FB-88BB-9CDDA18A9800}"/>
                </a:ext>
              </a:extLst>
            </p:cNvPr>
            <p:cNvSpPr/>
            <p:nvPr/>
          </p:nvSpPr>
          <p:spPr>
            <a:xfrm>
              <a:off x="4179063" y="4629250"/>
              <a:ext cx="75075" cy="90075"/>
            </a:xfrm>
            <a:custGeom>
              <a:avLst/>
              <a:gdLst/>
              <a:ahLst/>
              <a:cxnLst/>
              <a:rect l="l" t="t" r="r" b="b"/>
              <a:pathLst>
                <a:path w="3003" h="3603" extrusionOk="0">
                  <a:moveTo>
                    <a:pt x="2569" y="0"/>
                  </a:moveTo>
                  <a:cubicBezTo>
                    <a:pt x="1135" y="0"/>
                    <a:pt x="1" y="1168"/>
                    <a:pt x="1" y="2602"/>
                  </a:cubicBezTo>
                  <a:cubicBezTo>
                    <a:pt x="1" y="2935"/>
                    <a:pt x="67" y="3302"/>
                    <a:pt x="201" y="3603"/>
                  </a:cubicBezTo>
                  <a:lnTo>
                    <a:pt x="401" y="3603"/>
                  </a:lnTo>
                  <a:cubicBezTo>
                    <a:pt x="1835" y="3603"/>
                    <a:pt x="3003" y="2468"/>
                    <a:pt x="3003" y="1034"/>
                  </a:cubicBezTo>
                  <a:cubicBezTo>
                    <a:pt x="3003" y="667"/>
                    <a:pt x="2936" y="334"/>
                    <a:pt x="2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76;p42">
              <a:extLst>
                <a:ext uri="{FF2B5EF4-FFF2-40B4-BE49-F238E27FC236}">
                  <a16:creationId xmlns:a16="http://schemas.microsoft.com/office/drawing/2014/main" id="{7DD7BFCC-F44E-5F35-39C2-9C264167718C}"/>
                </a:ext>
              </a:extLst>
            </p:cNvPr>
            <p:cNvSpPr/>
            <p:nvPr/>
          </p:nvSpPr>
          <p:spPr>
            <a:xfrm>
              <a:off x="4718613" y="4498400"/>
              <a:ext cx="37550" cy="216100"/>
            </a:xfrm>
            <a:custGeom>
              <a:avLst/>
              <a:gdLst/>
              <a:ahLst/>
              <a:cxnLst/>
              <a:rect l="l" t="t" r="r" b="b"/>
              <a:pathLst>
                <a:path w="1502" h="8644" extrusionOk="0">
                  <a:moveTo>
                    <a:pt x="765" y="1"/>
                  </a:moveTo>
                  <a:cubicBezTo>
                    <a:pt x="603" y="1"/>
                    <a:pt x="443" y="156"/>
                    <a:pt x="568" y="364"/>
                  </a:cubicBezTo>
                  <a:cubicBezTo>
                    <a:pt x="901" y="2098"/>
                    <a:pt x="968" y="3900"/>
                    <a:pt x="734" y="5668"/>
                  </a:cubicBezTo>
                  <a:cubicBezTo>
                    <a:pt x="634" y="6235"/>
                    <a:pt x="501" y="6768"/>
                    <a:pt x="368" y="7336"/>
                  </a:cubicBezTo>
                  <a:cubicBezTo>
                    <a:pt x="267" y="7669"/>
                    <a:pt x="167" y="8003"/>
                    <a:pt x="67" y="8336"/>
                  </a:cubicBezTo>
                  <a:cubicBezTo>
                    <a:pt x="1" y="8470"/>
                    <a:pt x="101" y="8603"/>
                    <a:pt x="201" y="8636"/>
                  </a:cubicBezTo>
                  <a:cubicBezTo>
                    <a:pt x="221" y="8641"/>
                    <a:pt x="241" y="8643"/>
                    <a:pt x="260" y="8643"/>
                  </a:cubicBezTo>
                  <a:cubicBezTo>
                    <a:pt x="638" y="8643"/>
                    <a:pt x="674" y="7723"/>
                    <a:pt x="801" y="7469"/>
                  </a:cubicBezTo>
                  <a:cubicBezTo>
                    <a:pt x="1502" y="5101"/>
                    <a:pt x="1502" y="2565"/>
                    <a:pt x="1001" y="197"/>
                  </a:cubicBezTo>
                  <a:cubicBezTo>
                    <a:pt x="964" y="58"/>
                    <a:pt x="864"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77;p42">
              <a:extLst>
                <a:ext uri="{FF2B5EF4-FFF2-40B4-BE49-F238E27FC236}">
                  <a16:creationId xmlns:a16="http://schemas.microsoft.com/office/drawing/2014/main" id="{E1010ADE-7C72-D5F9-0AFC-DC559D8C7F51}"/>
                </a:ext>
              </a:extLst>
            </p:cNvPr>
            <p:cNvSpPr/>
            <p:nvPr/>
          </p:nvSpPr>
          <p:spPr>
            <a:xfrm>
              <a:off x="4797013" y="4554175"/>
              <a:ext cx="61725" cy="177100"/>
            </a:xfrm>
            <a:custGeom>
              <a:avLst/>
              <a:gdLst/>
              <a:ahLst/>
              <a:cxnLst/>
              <a:rect l="l" t="t" r="r" b="b"/>
              <a:pathLst>
                <a:path w="2469" h="7084" extrusionOk="0">
                  <a:moveTo>
                    <a:pt x="1902" y="1"/>
                  </a:moveTo>
                  <a:cubicBezTo>
                    <a:pt x="1768" y="1"/>
                    <a:pt x="1635" y="134"/>
                    <a:pt x="1668" y="268"/>
                  </a:cubicBezTo>
                  <a:cubicBezTo>
                    <a:pt x="1701" y="1869"/>
                    <a:pt x="1268" y="3470"/>
                    <a:pt x="767" y="4971"/>
                  </a:cubicBezTo>
                  <a:cubicBezTo>
                    <a:pt x="567" y="5538"/>
                    <a:pt x="334" y="6205"/>
                    <a:pt x="67" y="6772"/>
                  </a:cubicBezTo>
                  <a:cubicBezTo>
                    <a:pt x="0" y="6872"/>
                    <a:pt x="67" y="7039"/>
                    <a:pt x="167" y="7073"/>
                  </a:cubicBezTo>
                  <a:cubicBezTo>
                    <a:pt x="197" y="7080"/>
                    <a:pt x="226" y="7084"/>
                    <a:pt x="252" y="7084"/>
                  </a:cubicBezTo>
                  <a:cubicBezTo>
                    <a:pt x="573" y="7084"/>
                    <a:pt x="613" y="6555"/>
                    <a:pt x="767" y="6339"/>
                  </a:cubicBezTo>
                  <a:cubicBezTo>
                    <a:pt x="1268" y="5138"/>
                    <a:pt x="1668" y="3904"/>
                    <a:pt x="1902" y="2636"/>
                  </a:cubicBezTo>
                  <a:cubicBezTo>
                    <a:pt x="1935" y="2269"/>
                    <a:pt x="2469"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78;p42">
              <a:extLst>
                <a:ext uri="{FF2B5EF4-FFF2-40B4-BE49-F238E27FC236}">
                  <a16:creationId xmlns:a16="http://schemas.microsoft.com/office/drawing/2014/main" id="{4148A556-A6D9-CE35-447C-2A9FD93B98AA}"/>
                </a:ext>
              </a:extLst>
            </p:cNvPr>
            <p:cNvSpPr/>
            <p:nvPr/>
          </p:nvSpPr>
          <p:spPr>
            <a:xfrm>
              <a:off x="4876238" y="4600750"/>
              <a:ext cx="54225" cy="169150"/>
            </a:xfrm>
            <a:custGeom>
              <a:avLst/>
              <a:gdLst/>
              <a:ahLst/>
              <a:cxnLst/>
              <a:rect l="l" t="t" r="r" b="b"/>
              <a:pathLst>
                <a:path w="2169" h="6766" extrusionOk="0">
                  <a:moveTo>
                    <a:pt x="1669" y="1"/>
                  </a:moveTo>
                  <a:cubicBezTo>
                    <a:pt x="1575" y="1"/>
                    <a:pt x="1468" y="120"/>
                    <a:pt x="1468" y="239"/>
                  </a:cubicBezTo>
                  <a:cubicBezTo>
                    <a:pt x="1635" y="840"/>
                    <a:pt x="1535" y="1474"/>
                    <a:pt x="1401" y="2074"/>
                  </a:cubicBezTo>
                  <a:cubicBezTo>
                    <a:pt x="1168" y="3041"/>
                    <a:pt x="968" y="4009"/>
                    <a:pt x="634" y="4943"/>
                  </a:cubicBezTo>
                  <a:cubicBezTo>
                    <a:pt x="467" y="5410"/>
                    <a:pt x="267" y="5943"/>
                    <a:pt x="67" y="6410"/>
                  </a:cubicBezTo>
                  <a:cubicBezTo>
                    <a:pt x="0" y="6544"/>
                    <a:pt x="67" y="6677"/>
                    <a:pt x="167" y="6744"/>
                  </a:cubicBezTo>
                  <a:cubicBezTo>
                    <a:pt x="189" y="6759"/>
                    <a:pt x="212" y="6766"/>
                    <a:pt x="236" y="6766"/>
                  </a:cubicBezTo>
                  <a:cubicBezTo>
                    <a:pt x="856" y="6766"/>
                    <a:pt x="2002" y="1888"/>
                    <a:pt x="2002" y="1374"/>
                  </a:cubicBezTo>
                  <a:cubicBezTo>
                    <a:pt x="2002" y="1040"/>
                    <a:pt x="2168" y="73"/>
                    <a:pt x="1701" y="6"/>
                  </a:cubicBezTo>
                  <a:cubicBezTo>
                    <a:pt x="1691" y="2"/>
                    <a:pt x="1680"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79;p42">
              <a:extLst>
                <a:ext uri="{FF2B5EF4-FFF2-40B4-BE49-F238E27FC236}">
                  <a16:creationId xmlns:a16="http://schemas.microsoft.com/office/drawing/2014/main" id="{345C3CAE-3CE6-AA69-3B24-8213302B4270}"/>
                </a:ext>
              </a:extLst>
            </p:cNvPr>
            <p:cNvSpPr/>
            <p:nvPr/>
          </p:nvSpPr>
          <p:spPr>
            <a:xfrm>
              <a:off x="4594563" y="4482250"/>
              <a:ext cx="63200" cy="222225"/>
            </a:xfrm>
            <a:custGeom>
              <a:avLst/>
              <a:gdLst/>
              <a:ahLst/>
              <a:cxnLst/>
              <a:rect l="l" t="t" r="r" b="b"/>
              <a:pathLst>
                <a:path w="2528" h="8889" extrusionOk="0">
                  <a:moveTo>
                    <a:pt x="323" y="0"/>
                  </a:moveTo>
                  <a:cubicBezTo>
                    <a:pt x="125" y="0"/>
                    <a:pt x="0" y="278"/>
                    <a:pt x="193" y="443"/>
                  </a:cubicBezTo>
                  <a:cubicBezTo>
                    <a:pt x="1160" y="2244"/>
                    <a:pt x="1827" y="4246"/>
                    <a:pt x="1927" y="6314"/>
                  </a:cubicBezTo>
                  <a:cubicBezTo>
                    <a:pt x="1960" y="6914"/>
                    <a:pt x="1927" y="7548"/>
                    <a:pt x="1860" y="8148"/>
                  </a:cubicBezTo>
                  <a:cubicBezTo>
                    <a:pt x="1860" y="8382"/>
                    <a:pt x="1694" y="8815"/>
                    <a:pt x="2027" y="8882"/>
                  </a:cubicBezTo>
                  <a:cubicBezTo>
                    <a:pt x="2045" y="8887"/>
                    <a:pt x="2062" y="8889"/>
                    <a:pt x="2080" y="8889"/>
                  </a:cubicBezTo>
                  <a:cubicBezTo>
                    <a:pt x="2193" y="8889"/>
                    <a:pt x="2294" y="8798"/>
                    <a:pt x="2294" y="8682"/>
                  </a:cubicBezTo>
                  <a:cubicBezTo>
                    <a:pt x="2361" y="8248"/>
                    <a:pt x="2394" y="7781"/>
                    <a:pt x="2394" y="7348"/>
                  </a:cubicBezTo>
                  <a:cubicBezTo>
                    <a:pt x="2528" y="4879"/>
                    <a:pt x="1760" y="2111"/>
                    <a:pt x="459" y="43"/>
                  </a:cubicBezTo>
                  <a:cubicBezTo>
                    <a:pt x="412" y="13"/>
                    <a:pt x="366"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80;p42">
              <a:extLst>
                <a:ext uri="{FF2B5EF4-FFF2-40B4-BE49-F238E27FC236}">
                  <a16:creationId xmlns:a16="http://schemas.microsoft.com/office/drawing/2014/main" id="{474DCB59-A83C-9211-4F5D-B36AA030DD0A}"/>
                </a:ext>
              </a:extLst>
            </p:cNvPr>
            <p:cNvSpPr/>
            <p:nvPr/>
          </p:nvSpPr>
          <p:spPr>
            <a:xfrm>
              <a:off x="4499688" y="4488325"/>
              <a:ext cx="61350" cy="226900"/>
            </a:xfrm>
            <a:custGeom>
              <a:avLst/>
              <a:gdLst/>
              <a:ahLst/>
              <a:cxnLst/>
              <a:rect l="l" t="t" r="r" b="b"/>
              <a:pathLst>
                <a:path w="2454" h="9076" extrusionOk="0">
                  <a:moveTo>
                    <a:pt x="359" y="1"/>
                  </a:moveTo>
                  <a:cubicBezTo>
                    <a:pt x="108" y="1"/>
                    <a:pt x="1" y="409"/>
                    <a:pt x="318" y="467"/>
                  </a:cubicBezTo>
                  <a:cubicBezTo>
                    <a:pt x="1819" y="1968"/>
                    <a:pt x="1853" y="4470"/>
                    <a:pt x="1919" y="6438"/>
                  </a:cubicBezTo>
                  <a:cubicBezTo>
                    <a:pt x="1886" y="6971"/>
                    <a:pt x="1853" y="7472"/>
                    <a:pt x="1786" y="7972"/>
                  </a:cubicBezTo>
                  <a:cubicBezTo>
                    <a:pt x="1786" y="8272"/>
                    <a:pt x="1452" y="8973"/>
                    <a:pt x="1853" y="9073"/>
                  </a:cubicBezTo>
                  <a:cubicBezTo>
                    <a:pt x="1867" y="9075"/>
                    <a:pt x="1880" y="9075"/>
                    <a:pt x="1892" y="9075"/>
                  </a:cubicBezTo>
                  <a:cubicBezTo>
                    <a:pt x="2123" y="9075"/>
                    <a:pt x="2153" y="8796"/>
                    <a:pt x="2153" y="8606"/>
                  </a:cubicBezTo>
                  <a:cubicBezTo>
                    <a:pt x="2253" y="8105"/>
                    <a:pt x="2320" y="7605"/>
                    <a:pt x="2353" y="7105"/>
                  </a:cubicBezTo>
                  <a:cubicBezTo>
                    <a:pt x="2453" y="4937"/>
                    <a:pt x="2320" y="1434"/>
                    <a:pt x="485" y="33"/>
                  </a:cubicBezTo>
                  <a:cubicBezTo>
                    <a:pt x="440" y="11"/>
                    <a:pt x="3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81;p42">
              <a:extLst>
                <a:ext uri="{FF2B5EF4-FFF2-40B4-BE49-F238E27FC236}">
                  <a16:creationId xmlns:a16="http://schemas.microsoft.com/office/drawing/2014/main" id="{9A98BFAF-8C04-6445-6413-9D5BEE74FFEF}"/>
                </a:ext>
              </a:extLst>
            </p:cNvPr>
            <p:cNvSpPr/>
            <p:nvPr/>
          </p:nvSpPr>
          <p:spPr>
            <a:xfrm>
              <a:off x="4395088" y="4523250"/>
              <a:ext cx="86425" cy="216275"/>
            </a:xfrm>
            <a:custGeom>
              <a:avLst/>
              <a:gdLst/>
              <a:ahLst/>
              <a:cxnLst/>
              <a:rect l="l" t="t" r="r" b="b"/>
              <a:pathLst>
                <a:path w="3457" h="8651" extrusionOk="0">
                  <a:moveTo>
                    <a:pt x="415" y="1"/>
                  </a:moveTo>
                  <a:cubicBezTo>
                    <a:pt x="102" y="1"/>
                    <a:pt x="0" y="505"/>
                    <a:pt x="399" y="505"/>
                  </a:cubicBezTo>
                  <a:cubicBezTo>
                    <a:pt x="410" y="505"/>
                    <a:pt x="421" y="505"/>
                    <a:pt x="433" y="504"/>
                  </a:cubicBezTo>
                  <a:cubicBezTo>
                    <a:pt x="2634" y="1872"/>
                    <a:pt x="2901" y="4540"/>
                    <a:pt x="2868" y="6875"/>
                  </a:cubicBezTo>
                  <a:cubicBezTo>
                    <a:pt x="2868" y="7242"/>
                    <a:pt x="2868" y="7609"/>
                    <a:pt x="2834" y="7976"/>
                  </a:cubicBezTo>
                  <a:cubicBezTo>
                    <a:pt x="2834" y="8176"/>
                    <a:pt x="2634" y="8610"/>
                    <a:pt x="2968" y="8643"/>
                  </a:cubicBezTo>
                  <a:cubicBezTo>
                    <a:pt x="2986" y="8648"/>
                    <a:pt x="3004" y="8650"/>
                    <a:pt x="3021" y="8650"/>
                  </a:cubicBezTo>
                  <a:cubicBezTo>
                    <a:pt x="3456" y="8650"/>
                    <a:pt x="3303" y="7030"/>
                    <a:pt x="3335" y="6708"/>
                  </a:cubicBezTo>
                  <a:cubicBezTo>
                    <a:pt x="3301" y="4907"/>
                    <a:pt x="3235" y="2972"/>
                    <a:pt x="2134" y="1471"/>
                  </a:cubicBezTo>
                  <a:cubicBezTo>
                    <a:pt x="1700" y="904"/>
                    <a:pt x="1200" y="337"/>
                    <a:pt x="566" y="37"/>
                  </a:cubicBezTo>
                  <a:cubicBezTo>
                    <a:pt x="512" y="12"/>
                    <a:pt x="461" y="1"/>
                    <a:pt x="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82;p42">
              <a:extLst>
                <a:ext uri="{FF2B5EF4-FFF2-40B4-BE49-F238E27FC236}">
                  <a16:creationId xmlns:a16="http://schemas.microsoft.com/office/drawing/2014/main" id="{08A26A71-6B13-5EB9-7477-BED5FCE96D42}"/>
                </a:ext>
              </a:extLst>
            </p:cNvPr>
            <p:cNvSpPr/>
            <p:nvPr/>
          </p:nvSpPr>
          <p:spPr>
            <a:xfrm>
              <a:off x="4302738" y="4572425"/>
              <a:ext cx="94850" cy="194425"/>
            </a:xfrm>
            <a:custGeom>
              <a:avLst/>
              <a:gdLst/>
              <a:ahLst/>
              <a:cxnLst/>
              <a:rect l="l" t="t" r="r" b="b"/>
              <a:pathLst>
                <a:path w="3794" h="7777" extrusionOk="0">
                  <a:moveTo>
                    <a:pt x="525" y="1"/>
                  </a:moveTo>
                  <a:cubicBezTo>
                    <a:pt x="480" y="1"/>
                    <a:pt x="436" y="2"/>
                    <a:pt x="391" y="5"/>
                  </a:cubicBezTo>
                  <a:cubicBezTo>
                    <a:pt x="0" y="5"/>
                    <a:pt x="69" y="491"/>
                    <a:pt x="379" y="491"/>
                  </a:cubicBezTo>
                  <a:cubicBezTo>
                    <a:pt x="413" y="491"/>
                    <a:pt x="451" y="485"/>
                    <a:pt x="491" y="472"/>
                  </a:cubicBezTo>
                  <a:cubicBezTo>
                    <a:pt x="2592" y="572"/>
                    <a:pt x="3293" y="3007"/>
                    <a:pt x="3293" y="4775"/>
                  </a:cubicBezTo>
                  <a:cubicBezTo>
                    <a:pt x="3326" y="5442"/>
                    <a:pt x="3293" y="6142"/>
                    <a:pt x="3226" y="6810"/>
                  </a:cubicBezTo>
                  <a:cubicBezTo>
                    <a:pt x="3259" y="7076"/>
                    <a:pt x="2959" y="7677"/>
                    <a:pt x="3359" y="7777"/>
                  </a:cubicBezTo>
                  <a:cubicBezTo>
                    <a:pt x="3493" y="7777"/>
                    <a:pt x="3593" y="7710"/>
                    <a:pt x="3626" y="7577"/>
                  </a:cubicBezTo>
                  <a:cubicBezTo>
                    <a:pt x="3726" y="6910"/>
                    <a:pt x="3760" y="6243"/>
                    <a:pt x="3793" y="5609"/>
                  </a:cubicBezTo>
                  <a:cubicBezTo>
                    <a:pt x="3793" y="4241"/>
                    <a:pt x="3726" y="2807"/>
                    <a:pt x="3026" y="1606"/>
                  </a:cubicBezTo>
                  <a:cubicBezTo>
                    <a:pt x="2514" y="742"/>
                    <a:pt x="1572" y="1"/>
                    <a:pt x="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765;p42">
            <a:extLst>
              <a:ext uri="{FF2B5EF4-FFF2-40B4-BE49-F238E27FC236}">
                <a16:creationId xmlns:a16="http://schemas.microsoft.com/office/drawing/2014/main" id="{A8396EA6-DBB1-DE15-4FFF-702D1FC2C9BE}"/>
              </a:ext>
            </a:extLst>
          </p:cNvPr>
          <p:cNvSpPr txBox="1">
            <a:spLocks/>
          </p:cNvSpPr>
          <p:nvPr/>
        </p:nvSpPr>
        <p:spPr>
          <a:xfrm>
            <a:off x="607876" y="1244030"/>
            <a:ext cx="8467520" cy="30423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9pPr>
          </a:lstStyle>
          <a:p>
            <a:pPr marL="0" marR="0">
              <a:lnSpc>
                <a:spcPct val="116000"/>
              </a:lnSpc>
              <a:spcBef>
                <a:spcPts val="1200"/>
              </a:spcBef>
              <a:spcAft>
                <a:spcPts val="1200"/>
              </a:spcAft>
            </a:pP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Trong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5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6000"/>
              </a:lnSpc>
              <a:spcAft>
                <a:spcPts val="800"/>
              </a:spcAft>
              <a:buFont typeface="Arial" panose="020B0604020202020204" pitchFamily="34" charset="0"/>
              <a:buChar char="•"/>
            </a:pP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Pij</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suất</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cạnh</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i,j</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5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6000"/>
              </a:lnSpc>
              <a:spcAft>
                <a:spcPts val="800"/>
              </a:spcAft>
              <a:buFont typeface="Arial" panose="020B0604020202020204" pitchFamily="34" charset="0"/>
              <a:buChar char="•"/>
            </a:pP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Tij</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Lượng</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pheromone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cạnh</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i,j</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5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6000"/>
              </a:lnSpc>
              <a:spcAft>
                <a:spcPts val="800"/>
              </a:spcAft>
              <a:buFont typeface="Arial" panose="020B0604020202020204" pitchFamily="34" charset="0"/>
              <a:buChar char="•"/>
            </a:pP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ηij</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trị</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heuristic,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thường</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nghịch</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đảo</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chi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phí</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cạnh</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i,j</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ví</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dụ</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ηij</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dij</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5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6000"/>
              </a:lnSpc>
              <a:spcAft>
                <a:spcPts val="800"/>
              </a:spcAft>
              <a:buFont typeface="Arial" panose="020B0604020202020204" pitchFamily="34" charset="0"/>
              <a:buChar char="•"/>
            </a:pP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α: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trọng</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pheromone,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kiểm</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soát</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mức</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độ</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ảnh</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hưởng</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tin pheromone.</a:t>
            </a:r>
            <a:endParaRPr lang="en-US" sz="15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6000"/>
              </a:lnSpc>
              <a:spcAft>
                <a:spcPts val="800"/>
              </a:spcAft>
              <a:buFont typeface="Arial" panose="020B0604020202020204" pitchFamily="34" charset="0"/>
              <a:buChar char="•"/>
            </a:pP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β: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trọng</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tin heuristic,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kiểm</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soát</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mức</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độ</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ưu</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tiên</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cạnh</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heuristic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tốt</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5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6000"/>
              </a:lnSpc>
              <a:spcAft>
                <a:spcPts val="800"/>
              </a:spcAft>
              <a:buFont typeface="Arial" panose="020B0604020202020204" pitchFamily="34" charset="0"/>
              <a:buChar char="•"/>
            </a:pP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Tập</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đỉnh</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lệ</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đỉnh</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i</a:t>
            </a:r>
            <a:endParaRPr lang="en-US" sz="15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Rectangle 4">
            <a:extLst>
              <a:ext uri="{FF2B5EF4-FFF2-40B4-BE49-F238E27FC236}">
                <a16:creationId xmlns:a16="http://schemas.microsoft.com/office/drawing/2014/main" id="{A7EA3945-24B8-E10C-DBD6-DACD50BE24B5}"/>
              </a:ext>
            </a:extLst>
          </p:cNvPr>
          <p:cNvSpPr>
            <a:spLocks noChangeArrowheads="1"/>
          </p:cNvSpPr>
          <p:nvPr/>
        </p:nvSpPr>
        <p:spPr bwMode="auto">
          <a:xfrm>
            <a:off x="461042" y="293530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B3606A37-726D-DDEA-F51F-E9AE503F803A}"/>
              </a:ext>
            </a:extLst>
          </p:cNvPr>
          <p:cNvGraphicFramePr>
            <a:graphicFrameLocks/>
          </p:cNvGraphicFramePr>
          <p:nvPr>
            <p:extLst>
              <p:ext uri="{D42A27DB-BD31-4B8C-83A1-F6EECF244321}">
                <p14:modId xmlns:p14="http://schemas.microsoft.com/office/powerpoint/2010/main" val="1293152415"/>
              </p:ext>
            </p:extLst>
          </p:nvPr>
        </p:nvGraphicFramePr>
        <p:xfrm>
          <a:off x="4338587" y="959929"/>
          <a:ext cx="4373401" cy="1382699"/>
        </p:xfrm>
        <a:graphic>
          <a:graphicData uri="http://schemas.openxmlformats.org/presentationml/2006/ole">
            <mc:AlternateContent xmlns:mc="http://schemas.openxmlformats.org/markup-compatibility/2006">
              <mc:Choice xmlns:v="urn:schemas-microsoft-com:vml" Requires="v">
                <p:oleObj name="Picture" r:id="rId3" imgW="0" imgH="0" progId="StaticMetafile">
                  <p:embed/>
                </p:oleObj>
              </mc:Choice>
              <mc:Fallback>
                <p:oleObj name="Picture" r:id="rId3" imgW="0" imgH="0" progId="StaticMetafile">
                  <p:embed/>
                  <p:pic>
                    <p:nvPicPr>
                      <p:cNvPr id="5" name="Object 4">
                        <a:extLst>
                          <a:ext uri="{FF2B5EF4-FFF2-40B4-BE49-F238E27FC236}">
                            <a16:creationId xmlns:a16="http://schemas.microsoft.com/office/drawing/2014/main" id="{221E42FD-D9BD-75F1-C57A-B99B0BCCE02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8587" y="959929"/>
                        <a:ext cx="4373401" cy="1382699"/>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4245883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8">
          <a:extLst>
            <a:ext uri="{FF2B5EF4-FFF2-40B4-BE49-F238E27FC236}">
              <a16:creationId xmlns:a16="http://schemas.microsoft.com/office/drawing/2014/main" id="{EC1A2081-B88F-3B74-4717-074DCDDC32C0}"/>
            </a:ext>
          </a:extLst>
        </p:cNvPr>
        <p:cNvGrpSpPr/>
        <p:nvPr/>
      </p:nvGrpSpPr>
      <p:grpSpPr>
        <a:xfrm>
          <a:off x="0" y="0"/>
          <a:ext cx="0" cy="0"/>
          <a:chOff x="0" y="0"/>
          <a:chExt cx="0" cy="0"/>
        </a:xfrm>
      </p:grpSpPr>
      <p:sp>
        <p:nvSpPr>
          <p:cNvPr id="30" name="Google Shape;764;p42">
            <a:extLst>
              <a:ext uri="{FF2B5EF4-FFF2-40B4-BE49-F238E27FC236}">
                <a16:creationId xmlns:a16="http://schemas.microsoft.com/office/drawing/2014/main" id="{756B4BBF-3913-F296-E717-2BBDB68A24EC}"/>
              </a:ext>
            </a:extLst>
          </p:cNvPr>
          <p:cNvSpPr txBox="1">
            <a:spLocks noGrp="1"/>
          </p:cNvSpPr>
          <p:nvPr>
            <p:ph type="title"/>
          </p:nvPr>
        </p:nvSpPr>
        <p:spPr>
          <a:xfrm>
            <a:off x="535410" y="291994"/>
            <a:ext cx="6809569" cy="1198710"/>
          </a:xfrm>
          <a:prstGeom prst="rect">
            <a:avLst/>
          </a:prstGeom>
        </p:spPr>
        <p:txBody>
          <a:bodyPr spcFirstLastPara="1" wrap="square" lIns="91425" tIns="91425" rIns="91425" bIns="91425" anchor="b" anchorCtr="0">
            <a:noAutofit/>
          </a:bodyPr>
          <a:lstStyle/>
          <a:p>
            <a:pPr>
              <a:lnSpc>
                <a:spcPct val="116000"/>
              </a:lnSpc>
              <a:spcBef>
                <a:spcPts val="1595"/>
              </a:spcBef>
              <a:spcAft>
                <a:spcPts val="1595"/>
              </a:spcAft>
            </a:pP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IV.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ACO</a:t>
            </a:r>
            <a:b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bước</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cơ</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bản</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ACO</a:t>
            </a:r>
            <a:b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31" name="Google Shape;767;p42">
            <a:extLst>
              <a:ext uri="{FF2B5EF4-FFF2-40B4-BE49-F238E27FC236}">
                <a16:creationId xmlns:a16="http://schemas.microsoft.com/office/drawing/2014/main" id="{EE71870B-09E6-2168-A47D-8904B9609275}"/>
              </a:ext>
            </a:extLst>
          </p:cNvPr>
          <p:cNvGrpSpPr/>
          <p:nvPr/>
        </p:nvGrpSpPr>
        <p:grpSpPr>
          <a:xfrm rot="-1537630">
            <a:off x="3445360" y="4086723"/>
            <a:ext cx="482110" cy="168495"/>
            <a:chOff x="5507225" y="4555775"/>
            <a:chExt cx="482125" cy="168500"/>
          </a:xfrm>
        </p:grpSpPr>
        <p:sp>
          <p:nvSpPr>
            <p:cNvPr id="32" name="Google Shape;768;p42">
              <a:extLst>
                <a:ext uri="{FF2B5EF4-FFF2-40B4-BE49-F238E27FC236}">
                  <a16:creationId xmlns:a16="http://schemas.microsoft.com/office/drawing/2014/main" id="{9C6CB1C5-35F4-01C4-48B1-8666D2B2094A}"/>
                </a:ext>
              </a:extLst>
            </p:cNvPr>
            <p:cNvSpPr/>
            <p:nvPr/>
          </p:nvSpPr>
          <p:spPr>
            <a:xfrm>
              <a:off x="5507225" y="4555775"/>
              <a:ext cx="139600" cy="96625"/>
            </a:xfrm>
            <a:custGeom>
              <a:avLst/>
              <a:gdLst/>
              <a:ahLst/>
              <a:cxnLst/>
              <a:rect l="l" t="t" r="r" b="b"/>
              <a:pathLst>
                <a:path w="5584" h="3865" extrusionOk="0">
                  <a:moveTo>
                    <a:pt x="2655" y="1"/>
                  </a:moveTo>
                  <a:cubicBezTo>
                    <a:pt x="0" y="1"/>
                    <a:pt x="1868" y="3865"/>
                    <a:pt x="3582" y="3865"/>
                  </a:cubicBezTo>
                  <a:cubicBezTo>
                    <a:pt x="3913" y="3865"/>
                    <a:pt x="4238" y="3721"/>
                    <a:pt x="4524" y="3377"/>
                  </a:cubicBezTo>
                  <a:cubicBezTo>
                    <a:pt x="5583" y="2119"/>
                    <a:pt x="4311" y="7"/>
                    <a:pt x="2890" y="7"/>
                  </a:cubicBezTo>
                  <a:cubicBezTo>
                    <a:pt x="2878" y="7"/>
                    <a:pt x="2867" y="7"/>
                    <a:pt x="2856" y="7"/>
                  </a:cubicBezTo>
                  <a:cubicBezTo>
                    <a:pt x="2787" y="3"/>
                    <a:pt x="2720" y="1"/>
                    <a:pt x="2655"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69;p42">
              <a:extLst>
                <a:ext uri="{FF2B5EF4-FFF2-40B4-BE49-F238E27FC236}">
                  <a16:creationId xmlns:a16="http://schemas.microsoft.com/office/drawing/2014/main" id="{0BD148C4-AE14-1D95-8FEE-55F4A6EA7CCD}"/>
                </a:ext>
              </a:extLst>
            </p:cNvPr>
            <p:cNvSpPr/>
            <p:nvPr/>
          </p:nvSpPr>
          <p:spPr>
            <a:xfrm>
              <a:off x="5876600" y="4611925"/>
              <a:ext cx="112750" cy="112350"/>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770;p42">
            <a:extLst>
              <a:ext uri="{FF2B5EF4-FFF2-40B4-BE49-F238E27FC236}">
                <a16:creationId xmlns:a16="http://schemas.microsoft.com/office/drawing/2014/main" id="{0B827DD2-AF2F-D194-AC76-4300446E1785}"/>
              </a:ext>
            </a:extLst>
          </p:cNvPr>
          <p:cNvGrpSpPr/>
          <p:nvPr/>
        </p:nvGrpSpPr>
        <p:grpSpPr>
          <a:xfrm>
            <a:off x="4758563" y="4002864"/>
            <a:ext cx="841230" cy="336233"/>
            <a:chOff x="4158213" y="4470900"/>
            <a:chExt cx="827575" cy="330775"/>
          </a:xfrm>
        </p:grpSpPr>
        <p:sp>
          <p:nvSpPr>
            <p:cNvPr id="35" name="Google Shape;771;p42">
              <a:extLst>
                <a:ext uri="{FF2B5EF4-FFF2-40B4-BE49-F238E27FC236}">
                  <a16:creationId xmlns:a16="http://schemas.microsoft.com/office/drawing/2014/main" id="{B6C40441-2BFE-4398-F2BD-6B9935C947EB}"/>
                </a:ext>
              </a:extLst>
            </p:cNvPr>
            <p:cNvSpPr/>
            <p:nvPr/>
          </p:nvSpPr>
          <p:spPr>
            <a:xfrm>
              <a:off x="4158213" y="4470900"/>
              <a:ext cx="827575" cy="330775"/>
            </a:xfrm>
            <a:custGeom>
              <a:avLst/>
              <a:gdLst/>
              <a:ahLst/>
              <a:cxnLst/>
              <a:rect l="l" t="t" r="r" b="b"/>
              <a:pathLst>
                <a:path w="33103" h="13231" extrusionOk="0">
                  <a:moveTo>
                    <a:pt x="18308" y="3165"/>
                  </a:moveTo>
                  <a:cubicBezTo>
                    <a:pt x="18504" y="3165"/>
                    <a:pt x="18726" y="3265"/>
                    <a:pt x="18914" y="3265"/>
                  </a:cubicBezTo>
                  <a:cubicBezTo>
                    <a:pt x="19414" y="3299"/>
                    <a:pt x="19881" y="3365"/>
                    <a:pt x="20382" y="3465"/>
                  </a:cubicBezTo>
                  <a:cubicBezTo>
                    <a:pt x="21583" y="3699"/>
                    <a:pt x="22817" y="3932"/>
                    <a:pt x="23851" y="4633"/>
                  </a:cubicBezTo>
                  <a:cubicBezTo>
                    <a:pt x="24685" y="5133"/>
                    <a:pt x="24752" y="6401"/>
                    <a:pt x="24118" y="7068"/>
                  </a:cubicBezTo>
                  <a:cubicBezTo>
                    <a:pt x="22850" y="8102"/>
                    <a:pt x="21049" y="8169"/>
                    <a:pt x="19448" y="8169"/>
                  </a:cubicBezTo>
                  <a:cubicBezTo>
                    <a:pt x="17480" y="8035"/>
                    <a:pt x="14077" y="8069"/>
                    <a:pt x="13043" y="6034"/>
                  </a:cubicBezTo>
                  <a:cubicBezTo>
                    <a:pt x="12876" y="4032"/>
                    <a:pt x="16546" y="3299"/>
                    <a:pt x="18080" y="3232"/>
                  </a:cubicBezTo>
                  <a:cubicBezTo>
                    <a:pt x="18149" y="3183"/>
                    <a:pt x="18226" y="3165"/>
                    <a:pt x="18308" y="3165"/>
                  </a:cubicBezTo>
                  <a:close/>
                  <a:moveTo>
                    <a:pt x="20216" y="0"/>
                  </a:moveTo>
                  <a:cubicBezTo>
                    <a:pt x="19434" y="0"/>
                    <a:pt x="18674" y="235"/>
                    <a:pt x="17913" y="597"/>
                  </a:cubicBezTo>
                  <a:cubicBezTo>
                    <a:pt x="17395" y="207"/>
                    <a:pt x="16814" y="43"/>
                    <a:pt x="16227" y="43"/>
                  </a:cubicBezTo>
                  <a:cubicBezTo>
                    <a:pt x="15455" y="43"/>
                    <a:pt x="14674" y="328"/>
                    <a:pt x="14011" y="763"/>
                  </a:cubicBezTo>
                  <a:cubicBezTo>
                    <a:pt x="13777" y="697"/>
                    <a:pt x="13510" y="630"/>
                    <a:pt x="13277" y="563"/>
                  </a:cubicBezTo>
                  <a:cubicBezTo>
                    <a:pt x="13025" y="490"/>
                    <a:pt x="12768" y="455"/>
                    <a:pt x="12513" y="455"/>
                  </a:cubicBezTo>
                  <a:cubicBezTo>
                    <a:pt x="11717" y="455"/>
                    <a:pt x="10938" y="799"/>
                    <a:pt x="10408" y="1431"/>
                  </a:cubicBezTo>
                  <a:cubicBezTo>
                    <a:pt x="10341" y="1531"/>
                    <a:pt x="10108" y="1764"/>
                    <a:pt x="9808" y="2098"/>
                  </a:cubicBezTo>
                  <a:cubicBezTo>
                    <a:pt x="9566" y="2050"/>
                    <a:pt x="9329" y="2027"/>
                    <a:pt x="9098" y="2027"/>
                  </a:cubicBezTo>
                  <a:cubicBezTo>
                    <a:pt x="7701" y="2027"/>
                    <a:pt x="6511" y="2873"/>
                    <a:pt x="5738" y="4333"/>
                  </a:cubicBezTo>
                  <a:cubicBezTo>
                    <a:pt x="1902" y="6067"/>
                    <a:pt x="1" y="12538"/>
                    <a:pt x="5571" y="13206"/>
                  </a:cubicBezTo>
                  <a:cubicBezTo>
                    <a:pt x="5732" y="13222"/>
                    <a:pt x="5893" y="13231"/>
                    <a:pt x="6053" y="13231"/>
                  </a:cubicBezTo>
                  <a:cubicBezTo>
                    <a:pt x="7162" y="13231"/>
                    <a:pt x="8254" y="12833"/>
                    <a:pt x="9040" y="12105"/>
                  </a:cubicBezTo>
                  <a:cubicBezTo>
                    <a:pt x="9307" y="12205"/>
                    <a:pt x="9641" y="12238"/>
                    <a:pt x="9774" y="12272"/>
                  </a:cubicBezTo>
                  <a:cubicBezTo>
                    <a:pt x="9878" y="12292"/>
                    <a:pt x="9981" y="12302"/>
                    <a:pt x="10084" y="12302"/>
                  </a:cubicBezTo>
                  <a:cubicBezTo>
                    <a:pt x="10646" y="12302"/>
                    <a:pt x="11196" y="12020"/>
                    <a:pt x="11676" y="11738"/>
                  </a:cubicBezTo>
                  <a:cubicBezTo>
                    <a:pt x="11909" y="11538"/>
                    <a:pt x="12510" y="11304"/>
                    <a:pt x="12343" y="10971"/>
                  </a:cubicBezTo>
                  <a:lnTo>
                    <a:pt x="12343" y="10971"/>
                  </a:lnTo>
                  <a:cubicBezTo>
                    <a:pt x="12510" y="11004"/>
                    <a:pt x="12710" y="11037"/>
                    <a:pt x="12876" y="11071"/>
                  </a:cubicBezTo>
                  <a:cubicBezTo>
                    <a:pt x="12989" y="11082"/>
                    <a:pt x="13103" y="11088"/>
                    <a:pt x="13217" y="11088"/>
                  </a:cubicBezTo>
                  <a:cubicBezTo>
                    <a:pt x="14081" y="11088"/>
                    <a:pt x="14963" y="10756"/>
                    <a:pt x="15612" y="10137"/>
                  </a:cubicBezTo>
                  <a:cubicBezTo>
                    <a:pt x="15979" y="10370"/>
                    <a:pt x="16446" y="10504"/>
                    <a:pt x="16879" y="10537"/>
                  </a:cubicBezTo>
                  <a:cubicBezTo>
                    <a:pt x="16950" y="10542"/>
                    <a:pt x="17020" y="10545"/>
                    <a:pt x="17090" y="10545"/>
                  </a:cubicBezTo>
                  <a:cubicBezTo>
                    <a:pt x="17919" y="10545"/>
                    <a:pt x="18730" y="10187"/>
                    <a:pt x="19314" y="9603"/>
                  </a:cubicBezTo>
                  <a:cubicBezTo>
                    <a:pt x="19948" y="10170"/>
                    <a:pt x="20749" y="10570"/>
                    <a:pt x="21583" y="10704"/>
                  </a:cubicBezTo>
                  <a:cubicBezTo>
                    <a:pt x="21656" y="10712"/>
                    <a:pt x="21729" y="10715"/>
                    <a:pt x="21801" y="10715"/>
                  </a:cubicBezTo>
                  <a:cubicBezTo>
                    <a:pt x="22354" y="10715"/>
                    <a:pt x="22875" y="10498"/>
                    <a:pt x="23317" y="10203"/>
                  </a:cubicBezTo>
                  <a:cubicBezTo>
                    <a:pt x="23651" y="10737"/>
                    <a:pt x="24118" y="11204"/>
                    <a:pt x="24685" y="11404"/>
                  </a:cubicBezTo>
                  <a:cubicBezTo>
                    <a:pt x="24837" y="11455"/>
                    <a:pt x="25010" y="11478"/>
                    <a:pt x="25194" y="11478"/>
                  </a:cubicBezTo>
                  <a:cubicBezTo>
                    <a:pt x="25618" y="11478"/>
                    <a:pt x="26101" y="11357"/>
                    <a:pt x="26520" y="11171"/>
                  </a:cubicBezTo>
                  <a:cubicBezTo>
                    <a:pt x="27020" y="11705"/>
                    <a:pt x="27754" y="12105"/>
                    <a:pt x="28454" y="12138"/>
                  </a:cubicBezTo>
                  <a:cubicBezTo>
                    <a:pt x="28483" y="12144"/>
                    <a:pt x="28516" y="12147"/>
                    <a:pt x="28554" y="12147"/>
                  </a:cubicBezTo>
                  <a:cubicBezTo>
                    <a:pt x="28737" y="12147"/>
                    <a:pt x="29023" y="12082"/>
                    <a:pt x="29355" y="11971"/>
                  </a:cubicBezTo>
                  <a:cubicBezTo>
                    <a:pt x="29722" y="12238"/>
                    <a:pt x="30189" y="12438"/>
                    <a:pt x="30656" y="12538"/>
                  </a:cubicBezTo>
                  <a:cubicBezTo>
                    <a:pt x="30834" y="12575"/>
                    <a:pt x="31000" y="12592"/>
                    <a:pt x="31153" y="12592"/>
                  </a:cubicBezTo>
                  <a:cubicBezTo>
                    <a:pt x="33094" y="12592"/>
                    <a:pt x="33102" y="9817"/>
                    <a:pt x="32824" y="8302"/>
                  </a:cubicBezTo>
                  <a:cubicBezTo>
                    <a:pt x="32591" y="7001"/>
                    <a:pt x="31690" y="5934"/>
                    <a:pt x="30623" y="5167"/>
                  </a:cubicBezTo>
                  <a:cubicBezTo>
                    <a:pt x="30556" y="5100"/>
                    <a:pt x="30456" y="5033"/>
                    <a:pt x="30322" y="4933"/>
                  </a:cubicBezTo>
                  <a:cubicBezTo>
                    <a:pt x="30289" y="4866"/>
                    <a:pt x="30256" y="4833"/>
                    <a:pt x="30222" y="4800"/>
                  </a:cubicBezTo>
                  <a:cubicBezTo>
                    <a:pt x="29655" y="3799"/>
                    <a:pt x="28788" y="3299"/>
                    <a:pt x="27720" y="3198"/>
                  </a:cubicBezTo>
                  <a:cubicBezTo>
                    <a:pt x="26937" y="1842"/>
                    <a:pt x="25200" y="1140"/>
                    <a:pt x="23568" y="1140"/>
                  </a:cubicBezTo>
                  <a:cubicBezTo>
                    <a:pt x="23394" y="1140"/>
                    <a:pt x="23221" y="1148"/>
                    <a:pt x="23050" y="1164"/>
                  </a:cubicBezTo>
                  <a:cubicBezTo>
                    <a:pt x="22817" y="930"/>
                    <a:pt x="22550" y="697"/>
                    <a:pt x="22250" y="563"/>
                  </a:cubicBezTo>
                  <a:cubicBezTo>
                    <a:pt x="21548" y="167"/>
                    <a:pt x="20874" y="0"/>
                    <a:pt x="20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72;p42">
              <a:extLst>
                <a:ext uri="{FF2B5EF4-FFF2-40B4-BE49-F238E27FC236}">
                  <a16:creationId xmlns:a16="http://schemas.microsoft.com/office/drawing/2014/main" id="{172BAF50-3FC4-B950-BD62-08FEECE0CB6F}"/>
                </a:ext>
              </a:extLst>
            </p:cNvPr>
            <p:cNvSpPr/>
            <p:nvPr/>
          </p:nvSpPr>
          <p:spPr>
            <a:xfrm>
              <a:off x="4480113" y="4550025"/>
              <a:ext cx="296900" cy="125100"/>
            </a:xfrm>
            <a:custGeom>
              <a:avLst/>
              <a:gdLst/>
              <a:ahLst/>
              <a:cxnLst/>
              <a:rect l="l" t="t" r="r" b="b"/>
              <a:pathLst>
                <a:path w="11876" h="5004" extrusionOk="0">
                  <a:moveTo>
                    <a:pt x="5432" y="0"/>
                  </a:moveTo>
                  <a:cubicBezTo>
                    <a:pt x="5350" y="0"/>
                    <a:pt x="5273" y="18"/>
                    <a:pt x="5204" y="67"/>
                  </a:cubicBezTo>
                  <a:cubicBezTo>
                    <a:pt x="3670" y="134"/>
                    <a:pt x="0" y="867"/>
                    <a:pt x="167" y="2869"/>
                  </a:cubicBezTo>
                  <a:cubicBezTo>
                    <a:pt x="1201" y="4904"/>
                    <a:pt x="4604" y="4870"/>
                    <a:pt x="6572" y="5004"/>
                  </a:cubicBezTo>
                  <a:cubicBezTo>
                    <a:pt x="8173" y="5004"/>
                    <a:pt x="9974" y="4937"/>
                    <a:pt x="11242" y="3903"/>
                  </a:cubicBezTo>
                  <a:cubicBezTo>
                    <a:pt x="11876" y="3236"/>
                    <a:pt x="11809" y="1968"/>
                    <a:pt x="10975" y="1501"/>
                  </a:cubicBezTo>
                  <a:cubicBezTo>
                    <a:pt x="9941" y="767"/>
                    <a:pt x="8707" y="534"/>
                    <a:pt x="7506" y="300"/>
                  </a:cubicBezTo>
                  <a:cubicBezTo>
                    <a:pt x="7005" y="200"/>
                    <a:pt x="6538" y="134"/>
                    <a:pt x="6038" y="100"/>
                  </a:cubicBezTo>
                  <a:cubicBezTo>
                    <a:pt x="5850" y="100"/>
                    <a:pt x="5628" y="0"/>
                    <a:pt x="5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73;p42">
              <a:extLst>
                <a:ext uri="{FF2B5EF4-FFF2-40B4-BE49-F238E27FC236}">
                  <a16:creationId xmlns:a16="http://schemas.microsoft.com/office/drawing/2014/main" id="{877E1DE6-5B4E-329E-12A5-6F1801F89EFB}"/>
                </a:ext>
              </a:extLst>
            </p:cNvPr>
            <p:cNvSpPr/>
            <p:nvPr/>
          </p:nvSpPr>
          <p:spPr>
            <a:xfrm>
              <a:off x="4239938" y="4651750"/>
              <a:ext cx="101775" cy="105950"/>
            </a:xfrm>
            <a:custGeom>
              <a:avLst/>
              <a:gdLst/>
              <a:ahLst/>
              <a:cxnLst/>
              <a:rect l="l" t="t" r="r" b="b"/>
              <a:pathLst>
                <a:path w="4071" h="4238" extrusionOk="0">
                  <a:moveTo>
                    <a:pt x="2602" y="1"/>
                  </a:moveTo>
                  <a:cubicBezTo>
                    <a:pt x="1168" y="1"/>
                    <a:pt x="1" y="1168"/>
                    <a:pt x="1" y="2603"/>
                  </a:cubicBezTo>
                  <a:cubicBezTo>
                    <a:pt x="1" y="3103"/>
                    <a:pt x="167" y="3603"/>
                    <a:pt x="434" y="4004"/>
                  </a:cubicBezTo>
                  <a:cubicBezTo>
                    <a:pt x="734" y="4137"/>
                    <a:pt x="1101" y="4237"/>
                    <a:pt x="1502" y="4237"/>
                  </a:cubicBezTo>
                  <a:cubicBezTo>
                    <a:pt x="2903" y="4237"/>
                    <a:pt x="4070" y="3070"/>
                    <a:pt x="4070" y="1635"/>
                  </a:cubicBezTo>
                  <a:cubicBezTo>
                    <a:pt x="4070" y="1135"/>
                    <a:pt x="3937" y="634"/>
                    <a:pt x="3670" y="234"/>
                  </a:cubicBezTo>
                  <a:cubicBezTo>
                    <a:pt x="3336" y="101"/>
                    <a:pt x="2969" y="1"/>
                    <a:pt x="2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74;p42">
              <a:extLst>
                <a:ext uri="{FF2B5EF4-FFF2-40B4-BE49-F238E27FC236}">
                  <a16:creationId xmlns:a16="http://schemas.microsoft.com/office/drawing/2014/main" id="{AAB3B479-B397-F664-F4CE-8A32509D80F5}"/>
                </a:ext>
              </a:extLst>
            </p:cNvPr>
            <p:cNvSpPr/>
            <p:nvPr/>
          </p:nvSpPr>
          <p:spPr>
            <a:xfrm>
              <a:off x="4184063" y="4629250"/>
              <a:ext cx="185150" cy="151800"/>
            </a:xfrm>
            <a:custGeom>
              <a:avLst/>
              <a:gdLst/>
              <a:ahLst/>
              <a:cxnLst/>
              <a:rect l="l" t="t" r="r" b="b"/>
              <a:pathLst>
                <a:path w="7406" h="6072" extrusionOk="0">
                  <a:moveTo>
                    <a:pt x="2603" y="0"/>
                  </a:moveTo>
                  <a:cubicBezTo>
                    <a:pt x="2736" y="334"/>
                    <a:pt x="2803" y="667"/>
                    <a:pt x="2803" y="1034"/>
                  </a:cubicBezTo>
                  <a:cubicBezTo>
                    <a:pt x="2803" y="2468"/>
                    <a:pt x="1635" y="3603"/>
                    <a:pt x="201" y="3603"/>
                  </a:cubicBezTo>
                  <a:lnTo>
                    <a:pt x="1" y="3603"/>
                  </a:lnTo>
                  <a:cubicBezTo>
                    <a:pt x="401" y="4537"/>
                    <a:pt x="1302" y="5170"/>
                    <a:pt x="2369" y="5170"/>
                  </a:cubicBezTo>
                  <a:cubicBezTo>
                    <a:pt x="2536" y="5170"/>
                    <a:pt x="2669" y="5170"/>
                    <a:pt x="2836" y="5137"/>
                  </a:cubicBezTo>
                  <a:cubicBezTo>
                    <a:pt x="3303" y="5704"/>
                    <a:pt x="4037" y="6071"/>
                    <a:pt x="4837" y="6071"/>
                  </a:cubicBezTo>
                  <a:cubicBezTo>
                    <a:pt x="6272" y="6071"/>
                    <a:pt x="7406" y="4904"/>
                    <a:pt x="7406" y="3503"/>
                  </a:cubicBezTo>
                  <a:cubicBezTo>
                    <a:pt x="7406" y="2435"/>
                    <a:pt x="6806" y="1534"/>
                    <a:pt x="5905" y="1134"/>
                  </a:cubicBezTo>
                  <a:lnTo>
                    <a:pt x="5905" y="1134"/>
                  </a:lnTo>
                  <a:cubicBezTo>
                    <a:pt x="6172" y="1534"/>
                    <a:pt x="6305" y="2035"/>
                    <a:pt x="6305" y="2535"/>
                  </a:cubicBezTo>
                  <a:cubicBezTo>
                    <a:pt x="6305" y="3970"/>
                    <a:pt x="5138" y="5137"/>
                    <a:pt x="3737" y="5137"/>
                  </a:cubicBezTo>
                  <a:lnTo>
                    <a:pt x="3637" y="5137"/>
                  </a:lnTo>
                  <a:cubicBezTo>
                    <a:pt x="3637" y="5137"/>
                    <a:pt x="3603" y="5104"/>
                    <a:pt x="3570" y="5104"/>
                  </a:cubicBezTo>
                  <a:lnTo>
                    <a:pt x="3303" y="5104"/>
                  </a:lnTo>
                  <a:lnTo>
                    <a:pt x="3270" y="5070"/>
                  </a:lnTo>
                  <a:lnTo>
                    <a:pt x="3136" y="5070"/>
                  </a:lnTo>
                  <a:cubicBezTo>
                    <a:pt x="3103" y="5037"/>
                    <a:pt x="3103" y="5037"/>
                    <a:pt x="3070" y="5037"/>
                  </a:cubicBezTo>
                  <a:lnTo>
                    <a:pt x="3003" y="5037"/>
                  </a:lnTo>
                  <a:cubicBezTo>
                    <a:pt x="3003" y="5004"/>
                    <a:pt x="2969" y="5004"/>
                    <a:pt x="2936" y="5004"/>
                  </a:cubicBezTo>
                  <a:lnTo>
                    <a:pt x="2903" y="5004"/>
                  </a:lnTo>
                  <a:cubicBezTo>
                    <a:pt x="2869" y="4970"/>
                    <a:pt x="2869" y="4970"/>
                    <a:pt x="2836" y="4970"/>
                  </a:cubicBezTo>
                  <a:lnTo>
                    <a:pt x="2803" y="4970"/>
                  </a:lnTo>
                  <a:cubicBezTo>
                    <a:pt x="2769" y="4937"/>
                    <a:pt x="2703" y="4904"/>
                    <a:pt x="2669" y="4904"/>
                  </a:cubicBezTo>
                  <a:cubicBezTo>
                    <a:pt x="2402" y="4503"/>
                    <a:pt x="2236" y="4003"/>
                    <a:pt x="2236" y="3503"/>
                  </a:cubicBezTo>
                  <a:cubicBezTo>
                    <a:pt x="2236" y="3469"/>
                    <a:pt x="2236" y="3436"/>
                    <a:pt x="2236" y="3436"/>
                  </a:cubicBezTo>
                  <a:cubicBezTo>
                    <a:pt x="2236" y="3402"/>
                    <a:pt x="2236" y="3369"/>
                    <a:pt x="2236" y="3369"/>
                  </a:cubicBezTo>
                  <a:cubicBezTo>
                    <a:pt x="2236" y="3369"/>
                    <a:pt x="2236" y="3336"/>
                    <a:pt x="2236" y="3336"/>
                  </a:cubicBezTo>
                  <a:cubicBezTo>
                    <a:pt x="2236" y="3336"/>
                    <a:pt x="2236" y="3302"/>
                    <a:pt x="2236" y="3302"/>
                  </a:cubicBezTo>
                  <a:cubicBezTo>
                    <a:pt x="2236" y="3302"/>
                    <a:pt x="2236" y="3302"/>
                    <a:pt x="2236" y="3269"/>
                  </a:cubicBezTo>
                  <a:cubicBezTo>
                    <a:pt x="2269" y="3269"/>
                    <a:pt x="2269" y="3236"/>
                    <a:pt x="2269" y="3236"/>
                  </a:cubicBezTo>
                  <a:cubicBezTo>
                    <a:pt x="2269" y="3202"/>
                    <a:pt x="2269" y="3169"/>
                    <a:pt x="2269" y="3169"/>
                  </a:cubicBezTo>
                  <a:cubicBezTo>
                    <a:pt x="2269" y="3136"/>
                    <a:pt x="2269" y="3136"/>
                    <a:pt x="2269" y="3102"/>
                  </a:cubicBezTo>
                  <a:cubicBezTo>
                    <a:pt x="2269" y="3069"/>
                    <a:pt x="2269" y="3069"/>
                    <a:pt x="2269" y="3069"/>
                  </a:cubicBezTo>
                  <a:cubicBezTo>
                    <a:pt x="2269" y="3069"/>
                    <a:pt x="2269" y="3036"/>
                    <a:pt x="2269" y="3036"/>
                  </a:cubicBezTo>
                  <a:cubicBezTo>
                    <a:pt x="2302" y="3002"/>
                    <a:pt x="2302" y="2935"/>
                    <a:pt x="2302" y="2902"/>
                  </a:cubicBezTo>
                  <a:cubicBezTo>
                    <a:pt x="2302" y="2902"/>
                    <a:pt x="2302" y="2869"/>
                    <a:pt x="2336" y="2869"/>
                  </a:cubicBezTo>
                  <a:cubicBezTo>
                    <a:pt x="2336" y="2835"/>
                    <a:pt x="2336" y="2835"/>
                    <a:pt x="2336" y="2802"/>
                  </a:cubicBezTo>
                  <a:cubicBezTo>
                    <a:pt x="2336" y="2802"/>
                    <a:pt x="2336" y="2769"/>
                    <a:pt x="2336" y="2769"/>
                  </a:cubicBezTo>
                  <a:cubicBezTo>
                    <a:pt x="2336" y="2769"/>
                    <a:pt x="2369" y="2735"/>
                    <a:pt x="2369" y="2735"/>
                  </a:cubicBezTo>
                  <a:cubicBezTo>
                    <a:pt x="2369" y="2735"/>
                    <a:pt x="2369" y="2735"/>
                    <a:pt x="2369" y="2702"/>
                  </a:cubicBezTo>
                  <a:cubicBezTo>
                    <a:pt x="2369" y="2702"/>
                    <a:pt x="2369" y="2702"/>
                    <a:pt x="2369" y="2669"/>
                  </a:cubicBezTo>
                  <a:cubicBezTo>
                    <a:pt x="2369" y="2635"/>
                    <a:pt x="2402" y="2635"/>
                    <a:pt x="2402" y="2635"/>
                  </a:cubicBezTo>
                  <a:cubicBezTo>
                    <a:pt x="2402" y="2602"/>
                    <a:pt x="2402" y="2602"/>
                    <a:pt x="2402" y="2602"/>
                  </a:cubicBezTo>
                  <a:cubicBezTo>
                    <a:pt x="2436" y="2535"/>
                    <a:pt x="2469" y="2435"/>
                    <a:pt x="2502" y="2368"/>
                  </a:cubicBezTo>
                  <a:cubicBezTo>
                    <a:pt x="2502" y="2335"/>
                    <a:pt x="2502" y="2335"/>
                    <a:pt x="2536" y="2302"/>
                  </a:cubicBezTo>
                  <a:cubicBezTo>
                    <a:pt x="2536" y="2302"/>
                    <a:pt x="2536" y="2268"/>
                    <a:pt x="2536" y="2268"/>
                  </a:cubicBezTo>
                  <a:lnTo>
                    <a:pt x="2569" y="2268"/>
                  </a:lnTo>
                  <a:lnTo>
                    <a:pt x="2569" y="2235"/>
                  </a:lnTo>
                  <a:cubicBezTo>
                    <a:pt x="2569" y="2235"/>
                    <a:pt x="2569" y="2202"/>
                    <a:pt x="2569" y="2202"/>
                  </a:cubicBezTo>
                  <a:cubicBezTo>
                    <a:pt x="2603" y="2202"/>
                    <a:pt x="2603" y="2168"/>
                    <a:pt x="2603" y="2135"/>
                  </a:cubicBezTo>
                  <a:cubicBezTo>
                    <a:pt x="2636" y="2135"/>
                    <a:pt x="2636" y="2102"/>
                    <a:pt x="2636" y="2102"/>
                  </a:cubicBezTo>
                  <a:cubicBezTo>
                    <a:pt x="2669" y="2068"/>
                    <a:pt x="2669" y="2068"/>
                    <a:pt x="2669" y="2068"/>
                  </a:cubicBezTo>
                  <a:cubicBezTo>
                    <a:pt x="2703" y="2035"/>
                    <a:pt x="2703" y="2001"/>
                    <a:pt x="2736" y="2001"/>
                  </a:cubicBezTo>
                  <a:cubicBezTo>
                    <a:pt x="2736" y="1968"/>
                    <a:pt x="2736" y="1968"/>
                    <a:pt x="2769" y="1935"/>
                  </a:cubicBezTo>
                  <a:cubicBezTo>
                    <a:pt x="2769" y="1935"/>
                    <a:pt x="2769" y="1901"/>
                    <a:pt x="2803" y="1901"/>
                  </a:cubicBezTo>
                  <a:cubicBezTo>
                    <a:pt x="2803" y="1901"/>
                    <a:pt x="2803" y="1901"/>
                    <a:pt x="2803" y="1868"/>
                  </a:cubicBezTo>
                  <a:cubicBezTo>
                    <a:pt x="2803" y="1868"/>
                    <a:pt x="2836" y="1868"/>
                    <a:pt x="2836" y="1835"/>
                  </a:cubicBezTo>
                  <a:cubicBezTo>
                    <a:pt x="2836" y="1835"/>
                    <a:pt x="2869" y="1835"/>
                    <a:pt x="2869" y="1801"/>
                  </a:cubicBezTo>
                  <a:cubicBezTo>
                    <a:pt x="2903" y="1768"/>
                    <a:pt x="2903" y="1768"/>
                    <a:pt x="2903" y="1768"/>
                  </a:cubicBezTo>
                  <a:cubicBezTo>
                    <a:pt x="2903" y="1768"/>
                    <a:pt x="2903" y="1768"/>
                    <a:pt x="2936" y="1735"/>
                  </a:cubicBezTo>
                  <a:cubicBezTo>
                    <a:pt x="2936" y="1735"/>
                    <a:pt x="2969" y="1701"/>
                    <a:pt x="2969" y="1701"/>
                  </a:cubicBezTo>
                  <a:cubicBezTo>
                    <a:pt x="2969" y="1668"/>
                    <a:pt x="3003" y="1668"/>
                    <a:pt x="3003" y="1668"/>
                  </a:cubicBezTo>
                  <a:cubicBezTo>
                    <a:pt x="3036" y="1635"/>
                    <a:pt x="3070" y="1568"/>
                    <a:pt x="3136" y="1534"/>
                  </a:cubicBezTo>
                  <a:lnTo>
                    <a:pt x="3170" y="1534"/>
                  </a:lnTo>
                  <a:cubicBezTo>
                    <a:pt x="3170" y="1501"/>
                    <a:pt x="3170" y="1501"/>
                    <a:pt x="3203" y="1501"/>
                  </a:cubicBezTo>
                  <a:cubicBezTo>
                    <a:pt x="3203" y="1468"/>
                    <a:pt x="3203" y="1468"/>
                    <a:pt x="3236" y="1468"/>
                  </a:cubicBezTo>
                  <a:cubicBezTo>
                    <a:pt x="3236" y="1434"/>
                    <a:pt x="3270" y="1434"/>
                    <a:pt x="3270" y="1434"/>
                  </a:cubicBezTo>
                  <a:cubicBezTo>
                    <a:pt x="3303" y="1401"/>
                    <a:pt x="3303" y="1401"/>
                    <a:pt x="3303" y="1401"/>
                  </a:cubicBezTo>
                  <a:cubicBezTo>
                    <a:pt x="3370" y="1368"/>
                    <a:pt x="3436" y="1301"/>
                    <a:pt x="3503" y="1268"/>
                  </a:cubicBezTo>
                  <a:lnTo>
                    <a:pt x="3537" y="1268"/>
                  </a:lnTo>
                  <a:cubicBezTo>
                    <a:pt x="3537" y="1234"/>
                    <a:pt x="3570" y="1234"/>
                    <a:pt x="3570" y="1234"/>
                  </a:cubicBezTo>
                  <a:cubicBezTo>
                    <a:pt x="3603" y="1234"/>
                    <a:pt x="3603" y="1201"/>
                    <a:pt x="3603" y="1201"/>
                  </a:cubicBezTo>
                  <a:lnTo>
                    <a:pt x="3637" y="1201"/>
                  </a:lnTo>
                  <a:cubicBezTo>
                    <a:pt x="3670" y="1168"/>
                    <a:pt x="3703" y="1168"/>
                    <a:pt x="3703" y="1168"/>
                  </a:cubicBezTo>
                  <a:cubicBezTo>
                    <a:pt x="3737" y="1168"/>
                    <a:pt x="3737" y="1134"/>
                    <a:pt x="3737" y="1134"/>
                  </a:cubicBezTo>
                  <a:cubicBezTo>
                    <a:pt x="3803" y="1134"/>
                    <a:pt x="3837" y="1101"/>
                    <a:pt x="3870" y="1101"/>
                  </a:cubicBezTo>
                  <a:cubicBezTo>
                    <a:pt x="3903" y="1067"/>
                    <a:pt x="3903" y="1067"/>
                    <a:pt x="3937" y="1067"/>
                  </a:cubicBezTo>
                  <a:lnTo>
                    <a:pt x="3970" y="1067"/>
                  </a:lnTo>
                  <a:cubicBezTo>
                    <a:pt x="3970" y="1034"/>
                    <a:pt x="4004" y="1034"/>
                    <a:pt x="4004" y="1034"/>
                  </a:cubicBezTo>
                  <a:lnTo>
                    <a:pt x="4037" y="1034"/>
                  </a:lnTo>
                  <a:cubicBezTo>
                    <a:pt x="4070" y="1034"/>
                    <a:pt x="4070" y="1001"/>
                    <a:pt x="4104" y="1001"/>
                  </a:cubicBezTo>
                  <a:lnTo>
                    <a:pt x="4204" y="1001"/>
                  </a:lnTo>
                  <a:cubicBezTo>
                    <a:pt x="4204" y="967"/>
                    <a:pt x="4237" y="967"/>
                    <a:pt x="4237" y="967"/>
                  </a:cubicBezTo>
                  <a:cubicBezTo>
                    <a:pt x="4304" y="967"/>
                    <a:pt x="4337" y="967"/>
                    <a:pt x="4370" y="934"/>
                  </a:cubicBezTo>
                  <a:cubicBezTo>
                    <a:pt x="3937" y="434"/>
                    <a:pt x="3303" y="67"/>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75;p42">
              <a:extLst>
                <a:ext uri="{FF2B5EF4-FFF2-40B4-BE49-F238E27FC236}">
                  <a16:creationId xmlns:a16="http://schemas.microsoft.com/office/drawing/2014/main" id="{2F5FDF08-F87A-11A9-A941-EB268330C6DE}"/>
                </a:ext>
              </a:extLst>
            </p:cNvPr>
            <p:cNvSpPr/>
            <p:nvPr/>
          </p:nvSpPr>
          <p:spPr>
            <a:xfrm>
              <a:off x="4179063" y="4629250"/>
              <a:ext cx="75075" cy="90075"/>
            </a:xfrm>
            <a:custGeom>
              <a:avLst/>
              <a:gdLst/>
              <a:ahLst/>
              <a:cxnLst/>
              <a:rect l="l" t="t" r="r" b="b"/>
              <a:pathLst>
                <a:path w="3003" h="3603" extrusionOk="0">
                  <a:moveTo>
                    <a:pt x="2569" y="0"/>
                  </a:moveTo>
                  <a:cubicBezTo>
                    <a:pt x="1135" y="0"/>
                    <a:pt x="1" y="1168"/>
                    <a:pt x="1" y="2602"/>
                  </a:cubicBezTo>
                  <a:cubicBezTo>
                    <a:pt x="1" y="2935"/>
                    <a:pt x="67" y="3302"/>
                    <a:pt x="201" y="3603"/>
                  </a:cubicBezTo>
                  <a:lnTo>
                    <a:pt x="401" y="3603"/>
                  </a:lnTo>
                  <a:cubicBezTo>
                    <a:pt x="1835" y="3603"/>
                    <a:pt x="3003" y="2468"/>
                    <a:pt x="3003" y="1034"/>
                  </a:cubicBezTo>
                  <a:cubicBezTo>
                    <a:pt x="3003" y="667"/>
                    <a:pt x="2936" y="334"/>
                    <a:pt x="2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76;p42">
              <a:extLst>
                <a:ext uri="{FF2B5EF4-FFF2-40B4-BE49-F238E27FC236}">
                  <a16:creationId xmlns:a16="http://schemas.microsoft.com/office/drawing/2014/main" id="{0D5DDFCE-5302-0249-F820-03299FB20755}"/>
                </a:ext>
              </a:extLst>
            </p:cNvPr>
            <p:cNvSpPr/>
            <p:nvPr/>
          </p:nvSpPr>
          <p:spPr>
            <a:xfrm>
              <a:off x="4718613" y="4498400"/>
              <a:ext cx="37550" cy="216100"/>
            </a:xfrm>
            <a:custGeom>
              <a:avLst/>
              <a:gdLst/>
              <a:ahLst/>
              <a:cxnLst/>
              <a:rect l="l" t="t" r="r" b="b"/>
              <a:pathLst>
                <a:path w="1502" h="8644" extrusionOk="0">
                  <a:moveTo>
                    <a:pt x="765" y="1"/>
                  </a:moveTo>
                  <a:cubicBezTo>
                    <a:pt x="603" y="1"/>
                    <a:pt x="443" y="156"/>
                    <a:pt x="568" y="364"/>
                  </a:cubicBezTo>
                  <a:cubicBezTo>
                    <a:pt x="901" y="2098"/>
                    <a:pt x="968" y="3900"/>
                    <a:pt x="734" y="5668"/>
                  </a:cubicBezTo>
                  <a:cubicBezTo>
                    <a:pt x="634" y="6235"/>
                    <a:pt x="501" y="6768"/>
                    <a:pt x="368" y="7336"/>
                  </a:cubicBezTo>
                  <a:cubicBezTo>
                    <a:pt x="267" y="7669"/>
                    <a:pt x="167" y="8003"/>
                    <a:pt x="67" y="8336"/>
                  </a:cubicBezTo>
                  <a:cubicBezTo>
                    <a:pt x="1" y="8470"/>
                    <a:pt x="101" y="8603"/>
                    <a:pt x="201" y="8636"/>
                  </a:cubicBezTo>
                  <a:cubicBezTo>
                    <a:pt x="221" y="8641"/>
                    <a:pt x="241" y="8643"/>
                    <a:pt x="260" y="8643"/>
                  </a:cubicBezTo>
                  <a:cubicBezTo>
                    <a:pt x="638" y="8643"/>
                    <a:pt x="674" y="7723"/>
                    <a:pt x="801" y="7469"/>
                  </a:cubicBezTo>
                  <a:cubicBezTo>
                    <a:pt x="1502" y="5101"/>
                    <a:pt x="1502" y="2565"/>
                    <a:pt x="1001" y="197"/>
                  </a:cubicBezTo>
                  <a:cubicBezTo>
                    <a:pt x="964" y="58"/>
                    <a:pt x="864"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77;p42">
              <a:extLst>
                <a:ext uri="{FF2B5EF4-FFF2-40B4-BE49-F238E27FC236}">
                  <a16:creationId xmlns:a16="http://schemas.microsoft.com/office/drawing/2014/main" id="{68624616-8913-1B2F-508C-6AB8C7774DA1}"/>
                </a:ext>
              </a:extLst>
            </p:cNvPr>
            <p:cNvSpPr/>
            <p:nvPr/>
          </p:nvSpPr>
          <p:spPr>
            <a:xfrm>
              <a:off x="4797013" y="4554175"/>
              <a:ext cx="61725" cy="177100"/>
            </a:xfrm>
            <a:custGeom>
              <a:avLst/>
              <a:gdLst/>
              <a:ahLst/>
              <a:cxnLst/>
              <a:rect l="l" t="t" r="r" b="b"/>
              <a:pathLst>
                <a:path w="2469" h="7084" extrusionOk="0">
                  <a:moveTo>
                    <a:pt x="1902" y="1"/>
                  </a:moveTo>
                  <a:cubicBezTo>
                    <a:pt x="1768" y="1"/>
                    <a:pt x="1635" y="134"/>
                    <a:pt x="1668" y="268"/>
                  </a:cubicBezTo>
                  <a:cubicBezTo>
                    <a:pt x="1701" y="1869"/>
                    <a:pt x="1268" y="3470"/>
                    <a:pt x="767" y="4971"/>
                  </a:cubicBezTo>
                  <a:cubicBezTo>
                    <a:pt x="567" y="5538"/>
                    <a:pt x="334" y="6205"/>
                    <a:pt x="67" y="6772"/>
                  </a:cubicBezTo>
                  <a:cubicBezTo>
                    <a:pt x="0" y="6872"/>
                    <a:pt x="67" y="7039"/>
                    <a:pt x="167" y="7073"/>
                  </a:cubicBezTo>
                  <a:cubicBezTo>
                    <a:pt x="197" y="7080"/>
                    <a:pt x="226" y="7084"/>
                    <a:pt x="252" y="7084"/>
                  </a:cubicBezTo>
                  <a:cubicBezTo>
                    <a:pt x="573" y="7084"/>
                    <a:pt x="613" y="6555"/>
                    <a:pt x="767" y="6339"/>
                  </a:cubicBezTo>
                  <a:cubicBezTo>
                    <a:pt x="1268" y="5138"/>
                    <a:pt x="1668" y="3904"/>
                    <a:pt x="1902" y="2636"/>
                  </a:cubicBezTo>
                  <a:cubicBezTo>
                    <a:pt x="1935" y="2269"/>
                    <a:pt x="2469"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78;p42">
              <a:extLst>
                <a:ext uri="{FF2B5EF4-FFF2-40B4-BE49-F238E27FC236}">
                  <a16:creationId xmlns:a16="http://schemas.microsoft.com/office/drawing/2014/main" id="{EDFA2A60-55BF-C543-40FE-6B388A9208DB}"/>
                </a:ext>
              </a:extLst>
            </p:cNvPr>
            <p:cNvSpPr/>
            <p:nvPr/>
          </p:nvSpPr>
          <p:spPr>
            <a:xfrm>
              <a:off x="4876238" y="4600750"/>
              <a:ext cx="54225" cy="169150"/>
            </a:xfrm>
            <a:custGeom>
              <a:avLst/>
              <a:gdLst/>
              <a:ahLst/>
              <a:cxnLst/>
              <a:rect l="l" t="t" r="r" b="b"/>
              <a:pathLst>
                <a:path w="2169" h="6766" extrusionOk="0">
                  <a:moveTo>
                    <a:pt x="1669" y="1"/>
                  </a:moveTo>
                  <a:cubicBezTo>
                    <a:pt x="1575" y="1"/>
                    <a:pt x="1468" y="120"/>
                    <a:pt x="1468" y="239"/>
                  </a:cubicBezTo>
                  <a:cubicBezTo>
                    <a:pt x="1635" y="840"/>
                    <a:pt x="1535" y="1474"/>
                    <a:pt x="1401" y="2074"/>
                  </a:cubicBezTo>
                  <a:cubicBezTo>
                    <a:pt x="1168" y="3041"/>
                    <a:pt x="968" y="4009"/>
                    <a:pt x="634" y="4943"/>
                  </a:cubicBezTo>
                  <a:cubicBezTo>
                    <a:pt x="467" y="5410"/>
                    <a:pt x="267" y="5943"/>
                    <a:pt x="67" y="6410"/>
                  </a:cubicBezTo>
                  <a:cubicBezTo>
                    <a:pt x="0" y="6544"/>
                    <a:pt x="67" y="6677"/>
                    <a:pt x="167" y="6744"/>
                  </a:cubicBezTo>
                  <a:cubicBezTo>
                    <a:pt x="189" y="6759"/>
                    <a:pt x="212" y="6766"/>
                    <a:pt x="236" y="6766"/>
                  </a:cubicBezTo>
                  <a:cubicBezTo>
                    <a:pt x="856" y="6766"/>
                    <a:pt x="2002" y="1888"/>
                    <a:pt x="2002" y="1374"/>
                  </a:cubicBezTo>
                  <a:cubicBezTo>
                    <a:pt x="2002" y="1040"/>
                    <a:pt x="2168" y="73"/>
                    <a:pt x="1701" y="6"/>
                  </a:cubicBezTo>
                  <a:cubicBezTo>
                    <a:pt x="1691" y="2"/>
                    <a:pt x="1680"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79;p42">
              <a:extLst>
                <a:ext uri="{FF2B5EF4-FFF2-40B4-BE49-F238E27FC236}">
                  <a16:creationId xmlns:a16="http://schemas.microsoft.com/office/drawing/2014/main" id="{3EDB37C0-C70C-BB4C-7B10-19E21CDDF5D0}"/>
                </a:ext>
              </a:extLst>
            </p:cNvPr>
            <p:cNvSpPr/>
            <p:nvPr/>
          </p:nvSpPr>
          <p:spPr>
            <a:xfrm>
              <a:off x="4594563" y="4482250"/>
              <a:ext cx="63200" cy="222225"/>
            </a:xfrm>
            <a:custGeom>
              <a:avLst/>
              <a:gdLst/>
              <a:ahLst/>
              <a:cxnLst/>
              <a:rect l="l" t="t" r="r" b="b"/>
              <a:pathLst>
                <a:path w="2528" h="8889" extrusionOk="0">
                  <a:moveTo>
                    <a:pt x="323" y="0"/>
                  </a:moveTo>
                  <a:cubicBezTo>
                    <a:pt x="125" y="0"/>
                    <a:pt x="0" y="278"/>
                    <a:pt x="193" y="443"/>
                  </a:cubicBezTo>
                  <a:cubicBezTo>
                    <a:pt x="1160" y="2244"/>
                    <a:pt x="1827" y="4246"/>
                    <a:pt x="1927" y="6314"/>
                  </a:cubicBezTo>
                  <a:cubicBezTo>
                    <a:pt x="1960" y="6914"/>
                    <a:pt x="1927" y="7548"/>
                    <a:pt x="1860" y="8148"/>
                  </a:cubicBezTo>
                  <a:cubicBezTo>
                    <a:pt x="1860" y="8382"/>
                    <a:pt x="1694" y="8815"/>
                    <a:pt x="2027" y="8882"/>
                  </a:cubicBezTo>
                  <a:cubicBezTo>
                    <a:pt x="2045" y="8887"/>
                    <a:pt x="2062" y="8889"/>
                    <a:pt x="2080" y="8889"/>
                  </a:cubicBezTo>
                  <a:cubicBezTo>
                    <a:pt x="2193" y="8889"/>
                    <a:pt x="2294" y="8798"/>
                    <a:pt x="2294" y="8682"/>
                  </a:cubicBezTo>
                  <a:cubicBezTo>
                    <a:pt x="2361" y="8248"/>
                    <a:pt x="2394" y="7781"/>
                    <a:pt x="2394" y="7348"/>
                  </a:cubicBezTo>
                  <a:cubicBezTo>
                    <a:pt x="2528" y="4879"/>
                    <a:pt x="1760" y="2111"/>
                    <a:pt x="459" y="43"/>
                  </a:cubicBezTo>
                  <a:cubicBezTo>
                    <a:pt x="412" y="13"/>
                    <a:pt x="366"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80;p42">
              <a:extLst>
                <a:ext uri="{FF2B5EF4-FFF2-40B4-BE49-F238E27FC236}">
                  <a16:creationId xmlns:a16="http://schemas.microsoft.com/office/drawing/2014/main" id="{E6EDAF78-EA52-E1DE-C921-FCCDAA5F3B10}"/>
                </a:ext>
              </a:extLst>
            </p:cNvPr>
            <p:cNvSpPr/>
            <p:nvPr/>
          </p:nvSpPr>
          <p:spPr>
            <a:xfrm>
              <a:off x="4499688" y="4488325"/>
              <a:ext cx="61350" cy="226900"/>
            </a:xfrm>
            <a:custGeom>
              <a:avLst/>
              <a:gdLst/>
              <a:ahLst/>
              <a:cxnLst/>
              <a:rect l="l" t="t" r="r" b="b"/>
              <a:pathLst>
                <a:path w="2454" h="9076" extrusionOk="0">
                  <a:moveTo>
                    <a:pt x="359" y="1"/>
                  </a:moveTo>
                  <a:cubicBezTo>
                    <a:pt x="108" y="1"/>
                    <a:pt x="1" y="409"/>
                    <a:pt x="318" y="467"/>
                  </a:cubicBezTo>
                  <a:cubicBezTo>
                    <a:pt x="1819" y="1968"/>
                    <a:pt x="1853" y="4470"/>
                    <a:pt x="1919" y="6438"/>
                  </a:cubicBezTo>
                  <a:cubicBezTo>
                    <a:pt x="1886" y="6971"/>
                    <a:pt x="1853" y="7472"/>
                    <a:pt x="1786" y="7972"/>
                  </a:cubicBezTo>
                  <a:cubicBezTo>
                    <a:pt x="1786" y="8272"/>
                    <a:pt x="1452" y="8973"/>
                    <a:pt x="1853" y="9073"/>
                  </a:cubicBezTo>
                  <a:cubicBezTo>
                    <a:pt x="1867" y="9075"/>
                    <a:pt x="1880" y="9075"/>
                    <a:pt x="1892" y="9075"/>
                  </a:cubicBezTo>
                  <a:cubicBezTo>
                    <a:pt x="2123" y="9075"/>
                    <a:pt x="2153" y="8796"/>
                    <a:pt x="2153" y="8606"/>
                  </a:cubicBezTo>
                  <a:cubicBezTo>
                    <a:pt x="2253" y="8105"/>
                    <a:pt x="2320" y="7605"/>
                    <a:pt x="2353" y="7105"/>
                  </a:cubicBezTo>
                  <a:cubicBezTo>
                    <a:pt x="2453" y="4937"/>
                    <a:pt x="2320" y="1434"/>
                    <a:pt x="485" y="33"/>
                  </a:cubicBezTo>
                  <a:cubicBezTo>
                    <a:pt x="440" y="11"/>
                    <a:pt x="3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81;p42">
              <a:extLst>
                <a:ext uri="{FF2B5EF4-FFF2-40B4-BE49-F238E27FC236}">
                  <a16:creationId xmlns:a16="http://schemas.microsoft.com/office/drawing/2014/main" id="{DDFEFB56-DE30-A473-13A1-FF313281956D}"/>
                </a:ext>
              </a:extLst>
            </p:cNvPr>
            <p:cNvSpPr/>
            <p:nvPr/>
          </p:nvSpPr>
          <p:spPr>
            <a:xfrm>
              <a:off x="4395088" y="4523250"/>
              <a:ext cx="86425" cy="216275"/>
            </a:xfrm>
            <a:custGeom>
              <a:avLst/>
              <a:gdLst/>
              <a:ahLst/>
              <a:cxnLst/>
              <a:rect l="l" t="t" r="r" b="b"/>
              <a:pathLst>
                <a:path w="3457" h="8651" extrusionOk="0">
                  <a:moveTo>
                    <a:pt x="415" y="1"/>
                  </a:moveTo>
                  <a:cubicBezTo>
                    <a:pt x="102" y="1"/>
                    <a:pt x="0" y="505"/>
                    <a:pt x="399" y="505"/>
                  </a:cubicBezTo>
                  <a:cubicBezTo>
                    <a:pt x="410" y="505"/>
                    <a:pt x="421" y="505"/>
                    <a:pt x="433" y="504"/>
                  </a:cubicBezTo>
                  <a:cubicBezTo>
                    <a:pt x="2634" y="1872"/>
                    <a:pt x="2901" y="4540"/>
                    <a:pt x="2868" y="6875"/>
                  </a:cubicBezTo>
                  <a:cubicBezTo>
                    <a:pt x="2868" y="7242"/>
                    <a:pt x="2868" y="7609"/>
                    <a:pt x="2834" y="7976"/>
                  </a:cubicBezTo>
                  <a:cubicBezTo>
                    <a:pt x="2834" y="8176"/>
                    <a:pt x="2634" y="8610"/>
                    <a:pt x="2968" y="8643"/>
                  </a:cubicBezTo>
                  <a:cubicBezTo>
                    <a:pt x="2986" y="8648"/>
                    <a:pt x="3004" y="8650"/>
                    <a:pt x="3021" y="8650"/>
                  </a:cubicBezTo>
                  <a:cubicBezTo>
                    <a:pt x="3456" y="8650"/>
                    <a:pt x="3303" y="7030"/>
                    <a:pt x="3335" y="6708"/>
                  </a:cubicBezTo>
                  <a:cubicBezTo>
                    <a:pt x="3301" y="4907"/>
                    <a:pt x="3235" y="2972"/>
                    <a:pt x="2134" y="1471"/>
                  </a:cubicBezTo>
                  <a:cubicBezTo>
                    <a:pt x="1700" y="904"/>
                    <a:pt x="1200" y="337"/>
                    <a:pt x="566" y="37"/>
                  </a:cubicBezTo>
                  <a:cubicBezTo>
                    <a:pt x="512" y="12"/>
                    <a:pt x="461" y="1"/>
                    <a:pt x="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82;p42">
              <a:extLst>
                <a:ext uri="{FF2B5EF4-FFF2-40B4-BE49-F238E27FC236}">
                  <a16:creationId xmlns:a16="http://schemas.microsoft.com/office/drawing/2014/main" id="{138D8D47-8968-D99F-D3FA-AFC8F2477232}"/>
                </a:ext>
              </a:extLst>
            </p:cNvPr>
            <p:cNvSpPr/>
            <p:nvPr/>
          </p:nvSpPr>
          <p:spPr>
            <a:xfrm>
              <a:off x="4302738" y="4572425"/>
              <a:ext cx="94850" cy="194425"/>
            </a:xfrm>
            <a:custGeom>
              <a:avLst/>
              <a:gdLst/>
              <a:ahLst/>
              <a:cxnLst/>
              <a:rect l="l" t="t" r="r" b="b"/>
              <a:pathLst>
                <a:path w="3794" h="7777" extrusionOk="0">
                  <a:moveTo>
                    <a:pt x="525" y="1"/>
                  </a:moveTo>
                  <a:cubicBezTo>
                    <a:pt x="480" y="1"/>
                    <a:pt x="436" y="2"/>
                    <a:pt x="391" y="5"/>
                  </a:cubicBezTo>
                  <a:cubicBezTo>
                    <a:pt x="0" y="5"/>
                    <a:pt x="69" y="491"/>
                    <a:pt x="379" y="491"/>
                  </a:cubicBezTo>
                  <a:cubicBezTo>
                    <a:pt x="413" y="491"/>
                    <a:pt x="451" y="485"/>
                    <a:pt x="491" y="472"/>
                  </a:cubicBezTo>
                  <a:cubicBezTo>
                    <a:pt x="2592" y="572"/>
                    <a:pt x="3293" y="3007"/>
                    <a:pt x="3293" y="4775"/>
                  </a:cubicBezTo>
                  <a:cubicBezTo>
                    <a:pt x="3326" y="5442"/>
                    <a:pt x="3293" y="6142"/>
                    <a:pt x="3226" y="6810"/>
                  </a:cubicBezTo>
                  <a:cubicBezTo>
                    <a:pt x="3259" y="7076"/>
                    <a:pt x="2959" y="7677"/>
                    <a:pt x="3359" y="7777"/>
                  </a:cubicBezTo>
                  <a:cubicBezTo>
                    <a:pt x="3493" y="7777"/>
                    <a:pt x="3593" y="7710"/>
                    <a:pt x="3626" y="7577"/>
                  </a:cubicBezTo>
                  <a:cubicBezTo>
                    <a:pt x="3726" y="6910"/>
                    <a:pt x="3760" y="6243"/>
                    <a:pt x="3793" y="5609"/>
                  </a:cubicBezTo>
                  <a:cubicBezTo>
                    <a:pt x="3793" y="4241"/>
                    <a:pt x="3726" y="2807"/>
                    <a:pt x="3026" y="1606"/>
                  </a:cubicBezTo>
                  <a:cubicBezTo>
                    <a:pt x="2514" y="742"/>
                    <a:pt x="1572" y="1"/>
                    <a:pt x="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765;p42">
            <a:extLst>
              <a:ext uri="{FF2B5EF4-FFF2-40B4-BE49-F238E27FC236}">
                <a16:creationId xmlns:a16="http://schemas.microsoft.com/office/drawing/2014/main" id="{07D27DBC-586B-A988-6B09-831188B2D8FD}"/>
              </a:ext>
            </a:extLst>
          </p:cNvPr>
          <p:cNvSpPr txBox="1">
            <a:spLocks/>
          </p:cNvSpPr>
          <p:nvPr/>
        </p:nvSpPr>
        <p:spPr>
          <a:xfrm>
            <a:off x="565258" y="851080"/>
            <a:ext cx="6449378" cy="13881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9pPr>
          </a:lstStyle>
          <a:p>
            <a:pPr marL="0" marR="0">
              <a:lnSpc>
                <a:spcPct val="116000"/>
              </a:lnSpc>
              <a:spcBef>
                <a:spcPts val="1665"/>
              </a:spcBef>
              <a:spcAft>
                <a:spcPts val="1665"/>
              </a:spcAft>
            </a:pP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Bước</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3: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nhật</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pheromone</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6000"/>
              </a:lnSpc>
              <a:spcBef>
                <a:spcPts val="1200"/>
              </a:spcBef>
              <a:spcAft>
                <a:spcPts val="1200"/>
              </a:spcAft>
              <a:buFont typeface="Arial" panose="020B0604020202020204" pitchFamily="34" charset="0"/>
              <a:buChar char="•"/>
            </a:pP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Bay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hơi</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pheromone:</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Rectangle 2">
            <a:extLst>
              <a:ext uri="{FF2B5EF4-FFF2-40B4-BE49-F238E27FC236}">
                <a16:creationId xmlns:a16="http://schemas.microsoft.com/office/drawing/2014/main" id="{25CB1EC5-32BA-94C7-6F04-8CC1DB80DA56}"/>
              </a:ext>
            </a:extLst>
          </p:cNvPr>
          <p:cNvSpPr>
            <a:spLocks noChangeArrowheads="1"/>
          </p:cNvSpPr>
          <p:nvPr/>
        </p:nvSpPr>
        <p:spPr bwMode="auto">
          <a:xfrm>
            <a:off x="1279525" y="24879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a:extLst>
              <a:ext uri="{FF2B5EF4-FFF2-40B4-BE49-F238E27FC236}">
                <a16:creationId xmlns:a16="http://schemas.microsoft.com/office/drawing/2014/main" id="{15CA109E-FC54-B06D-20C8-650FE57B57AC}"/>
              </a:ext>
            </a:extLst>
          </p:cNvPr>
          <p:cNvGraphicFramePr>
            <a:graphicFrameLocks/>
          </p:cNvGraphicFramePr>
          <p:nvPr>
            <p:extLst>
              <p:ext uri="{D42A27DB-BD31-4B8C-83A1-F6EECF244321}">
                <p14:modId xmlns:p14="http://schemas.microsoft.com/office/powerpoint/2010/main" val="1519399151"/>
              </p:ext>
            </p:extLst>
          </p:nvPr>
        </p:nvGraphicFramePr>
        <p:xfrm>
          <a:off x="794499" y="2239241"/>
          <a:ext cx="5691176" cy="1480222"/>
        </p:xfrm>
        <a:graphic>
          <a:graphicData uri="http://schemas.openxmlformats.org/presentationml/2006/ole">
            <mc:AlternateContent xmlns:mc="http://schemas.openxmlformats.org/markup-compatibility/2006">
              <mc:Choice xmlns:v="urn:schemas-microsoft-com:vml" Requires="v">
                <p:oleObj name="Picture" r:id="rId3" imgW="0" imgH="0" progId="StaticMetafile">
                  <p:embed/>
                </p:oleObj>
              </mc:Choice>
              <mc:Fallback>
                <p:oleObj name="Picture" r:id="rId3" imgW="0" imgH="0" progId="StaticMetafile">
                  <p:embed/>
                  <p:pic>
                    <p:nvPicPr>
                      <p:cNvPr id="0" name="rectole000000000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499" y="2239241"/>
                        <a:ext cx="5691176" cy="1480222"/>
                      </a:xfrm>
                      <a:prstGeom prst="rect">
                        <a:avLst/>
                      </a:prstGeom>
                      <a:solidFill>
                        <a:srgbClr val="FFFFFF"/>
                      </a:solidFill>
                      <a:ln>
                        <a:noFill/>
                      </a:ln>
                    </p:spPr>
                  </p:pic>
                </p:oleObj>
              </mc:Fallback>
            </mc:AlternateContent>
          </a:graphicData>
        </a:graphic>
      </p:graphicFrame>
      <p:sp>
        <p:nvSpPr>
          <p:cNvPr id="5" name="Google Shape;765;p42">
            <a:extLst>
              <a:ext uri="{FF2B5EF4-FFF2-40B4-BE49-F238E27FC236}">
                <a16:creationId xmlns:a16="http://schemas.microsoft.com/office/drawing/2014/main" id="{53C6C599-D6CF-4B9B-9AF8-60CCF105CD93}"/>
              </a:ext>
            </a:extLst>
          </p:cNvPr>
          <p:cNvSpPr txBox="1">
            <a:spLocks/>
          </p:cNvSpPr>
          <p:nvPr/>
        </p:nvSpPr>
        <p:spPr>
          <a:xfrm>
            <a:off x="794499" y="3645017"/>
            <a:ext cx="8079994" cy="12064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9pPr>
          </a:lstStyle>
          <a:p>
            <a:pPr marL="0" marR="0">
              <a:lnSpc>
                <a:spcPct val="116000"/>
              </a:lnSpc>
              <a:spcBef>
                <a:spcPts val="1200"/>
              </a:spcBef>
              <a:spcAft>
                <a:spcPts val="12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Trong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kern="100" dirty="0">
                <a:effectLst/>
                <a:latin typeface="Times New Roman" panose="02020603050405020304" pitchFamily="18" charset="0"/>
                <a:ea typeface="Times New Roman" panose="02020603050405020304" pitchFamily="18" charset="0"/>
                <a:cs typeface="Times New Roman" panose="02020603050405020304" pitchFamily="18" charset="0"/>
              </a:rPr>
              <a:t>ρ</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(0 &lt; </a:t>
            </a:r>
            <a:r>
              <a:rPr lang="en-US" sz="1800" i="1" kern="100" dirty="0">
                <a:effectLst/>
                <a:latin typeface="Times New Roman" panose="02020603050405020304" pitchFamily="18" charset="0"/>
                <a:ea typeface="Times New Roman" panose="02020603050405020304" pitchFamily="18" charset="0"/>
                <a:cs typeface="Times New Roman" panose="02020603050405020304" pitchFamily="18" charset="0"/>
              </a:rPr>
              <a:t>ρ</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&lt; 1)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bay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hơi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giảm</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dần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lượng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pheromone,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loại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bỏ</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kém</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quan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trọng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2067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78">
          <a:extLst>
            <a:ext uri="{FF2B5EF4-FFF2-40B4-BE49-F238E27FC236}">
              <a16:creationId xmlns:a16="http://schemas.microsoft.com/office/drawing/2014/main" id="{58903820-C510-C82F-10B2-1C622AAC2118}"/>
            </a:ext>
          </a:extLst>
        </p:cNvPr>
        <p:cNvGrpSpPr/>
        <p:nvPr/>
      </p:nvGrpSpPr>
      <p:grpSpPr>
        <a:xfrm>
          <a:off x="0" y="0"/>
          <a:ext cx="0" cy="0"/>
          <a:chOff x="0" y="0"/>
          <a:chExt cx="0" cy="0"/>
        </a:xfrm>
      </p:grpSpPr>
      <p:sp>
        <p:nvSpPr>
          <p:cNvPr id="30" name="Google Shape;764;p42">
            <a:extLst>
              <a:ext uri="{FF2B5EF4-FFF2-40B4-BE49-F238E27FC236}">
                <a16:creationId xmlns:a16="http://schemas.microsoft.com/office/drawing/2014/main" id="{45C5E7A3-B7B1-8A8F-3D1D-917AC24B15F7}"/>
              </a:ext>
            </a:extLst>
          </p:cNvPr>
          <p:cNvSpPr txBox="1">
            <a:spLocks noGrp="1"/>
          </p:cNvSpPr>
          <p:nvPr>
            <p:ph type="title"/>
          </p:nvPr>
        </p:nvSpPr>
        <p:spPr>
          <a:xfrm>
            <a:off x="535410" y="291994"/>
            <a:ext cx="6809569" cy="1198710"/>
          </a:xfrm>
          <a:prstGeom prst="rect">
            <a:avLst/>
          </a:prstGeom>
        </p:spPr>
        <p:txBody>
          <a:bodyPr spcFirstLastPara="1" wrap="square" lIns="91425" tIns="91425" rIns="91425" bIns="91425" anchor="b" anchorCtr="0">
            <a:noAutofit/>
          </a:bodyPr>
          <a:lstStyle/>
          <a:p>
            <a:pPr>
              <a:lnSpc>
                <a:spcPct val="116000"/>
              </a:lnSpc>
              <a:spcBef>
                <a:spcPts val="1595"/>
              </a:spcBef>
              <a:spcAft>
                <a:spcPts val="1595"/>
              </a:spcAft>
            </a:pP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IV.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ACO</a:t>
            </a:r>
            <a:b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bước</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cơ</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bản</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ACO</a:t>
            </a:r>
            <a:b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31" name="Google Shape;767;p42">
            <a:extLst>
              <a:ext uri="{FF2B5EF4-FFF2-40B4-BE49-F238E27FC236}">
                <a16:creationId xmlns:a16="http://schemas.microsoft.com/office/drawing/2014/main" id="{91254B5B-9FC6-32E7-022F-17D95AB39B75}"/>
              </a:ext>
            </a:extLst>
          </p:cNvPr>
          <p:cNvGrpSpPr/>
          <p:nvPr/>
        </p:nvGrpSpPr>
        <p:grpSpPr>
          <a:xfrm rot="-1537630">
            <a:off x="3445360" y="4086723"/>
            <a:ext cx="482110" cy="168495"/>
            <a:chOff x="5507225" y="4555775"/>
            <a:chExt cx="482125" cy="168500"/>
          </a:xfrm>
        </p:grpSpPr>
        <p:sp>
          <p:nvSpPr>
            <p:cNvPr id="32" name="Google Shape;768;p42">
              <a:extLst>
                <a:ext uri="{FF2B5EF4-FFF2-40B4-BE49-F238E27FC236}">
                  <a16:creationId xmlns:a16="http://schemas.microsoft.com/office/drawing/2014/main" id="{BB803EB4-751B-E6E4-8C7C-161856093A60}"/>
                </a:ext>
              </a:extLst>
            </p:cNvPr>
            <p:cNvSpPr/>
            <p:nvPr/>
          </p:nvSpPr>
          <p:spPr>
            <a:xfrm>
              <a:off x="5507225" y="4555775"/>
              <a:ext cx="139600" cy="96625"/>
            </a:xfrm>
            <a:custGeom>
              <a:avLst/>
              <a:gdLst/>
              <a:ahLst/>
              <a:cxnLst/>
              <a:rect l="l" t="t" r="r" b="b"/>
              <a:pathLst>
                <a:path w="5584" h="3865" extrusionOk="0">
                  <a:moveTo>
                    <a:pt x="2655" y="1"/>
                  </a:moveTo>
                  <a:cubicBezTo>
                    <a:pt x="0" y="1"/>
                    <a:pt x="1868" y="3865"/>
                    <a:pt x="3582" y="3865"/>
                  </a:cubicBezTo>
                  <a:cubicBezTo>
                    <a:pt x="3913" y="3865"/>
                    <a:pt x="4238" y="3721"/>
                    <a:pt x="4524" y="3377"/>
                  </a:cubicBezTo>
                  <a:cubicBezTo>
                    <a:pt x="5583" y="2119"/>
                    <a:pt x="4311" y="7"/>
                    <a:pt x="2890" y="7"/>
                  </a:cubicBezTo>
                  <a:cubicBezTo>
                    <a:pt x="2878" y="7"/>
                    <a:pt x="2867" y="7"/>
                    <a:pt x="2856" y="7"/>
                  </a:cubicBezTo>
                  <a:cubicBezTo>
                    <a:pt x="2787" y="3"/>
                    <a:pt x="2720" y="1"/>
                    <a:pt x="2655"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69;p42">
              <a:extLst>
                <a:ext uri="{FF2B5EF4-FFF2-40B4-BE49-F238E27FC236}">
                  <a16:creationId xmlns:a16="http://schemas.microsoft.com/office/drawing/2014/main" id="{B64DA8E3-0660-516D-01DC-4492F5262663}"/>
                </a:ext>
              </a:extLst>
            </p:cNvPr>
            <p:cNvSpPr/>
            <p:nvPr/>
          </p:nvSpPr>
          <p:spPr>
            <a:xfrm>
              <a:off x="5876600" y="4611925"/>
              <a:ext cx="112750" cy="112350"/>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770;p42">
            <a:extLst>
              <a:ext uri="{FF2B5EF4-FFF2-40B4-BE49-F238E27FC236}">
                <a16:creationId xmlns:a16="http://schemas.microsoft.com/office/drawing/2014/main" id="{D493A883-0BDB-A894-A6DF-52E4F0A386F9}"/>
              </a:ext>
            </a:extLst>
          </p:cNvPr>
          <p:cNvGrpSpPr/>
          <p:nvPr/>
        </p:nvGrpSpPr>
        <p:grpSpPr>
          <a:xfrm>
            <a:off x="4758563" y="4002864"/>
            <a:ext cx="841230" cy="336233"/>
            <a:chOff x="4158213" y="4470900"/>
            <a:chExt cx="827575" cy="330775"/>
          </a:xfrm>
        </p:grpSpPr>
        <p:sp>
          <p:nvSpPr>
            <p:cNvPr id="35" name="Google Shape;771;p42">
              <a:extLst>
                <a:ext uri="{FF2B5EF4-FFF2-40B4-BE49-F238E27FC236}">
                  <a16:creationId xmlns:a16="http://schemas.microsoft.com/office/drawing/2014/main" id="{A3575CBC-4958-2B39-468D-A48DD6D4A16D}"/>
                </a:ext>
              </a:extLst>
            </p:cNvPr>
            <p:cNvSpPr/>
            <p:nvPr/>
          </p:nvSpPr>
          <p:spPr>
            <a:xfrm>
              <a:off x="4158213" y="4470900"/>
              <a:ext cx="827575" cy="330775"/>
            </a:xfrm>
            <a:custGeom>
              <a:avLst/>
              <a:gdLst/>
              <a:ahLst/>
              <a:cxnLst/>
              <a:rect l="l" t="t" r="r" b="b"/>
              <a:pathLst>
                <a:path w="33103" h="13231" extrusionOk="0">
                  <a:moveTo>
                    <a:pt x="18308" y="3165"/>
                  </a:moveTo>
                  <a:cubicBezTo>
                    <a:pt x="18504" y="3165"/>
                    <a:pt x="18726" y="3265"/>
                    <a:pt x="18914" y="3265"/>
                  </a:cubicBezTo>
                  <a:cubicBezTo>
                    <a:pt x="19414" y="3299"/>
                    <a:pt x="19881" y="3365"/>
                    <a:pt x="20382" y="3465"/>
                  </a:cubicBezTo>
                  <a:cubicBezTo>
                    <a:pt x="21583" y="3699"/>
                    <a:pt x="22817" y="3932"/>
                    <a:pt x="23851" y="4633"/>
                  </a:cubicBezTo>
                  <a:cubicBezTo>
                    <a:pt x="24685" y="5133"/>
                    <a:pt x="24752" y="6401"/>
                    <a:pt x="24118" y="7068"/>
                  </a:cubicBezTo>
                  <a:cubicBezTo>
                    <a:pt x="22850" y="8102"/>
                    <a:pt x="21049" y="8169"/>
                    <a:pt x="19448" y="8169"/>
                  </a:cubicBezTo>
                  <a:cubicBezTo>
                    <a:pt x="17480" y="8035"/>
                    <a:pt x="14077" y="8069"/>
                    <a:pt x="13043" y="6034"/>
                  </a:cubicBezTo>
                  <a:cubicBezTo>
                    <a:pt x="12876" y="4032"/>
                    <a:pt x="16546" y="3299"/>
                    <a:pt x="18080" y="3232"/>
                  </a:cubicBezTo>
                  <a:cubicBezTo>
                    <a:pt x="18149" y="3183"/>
                    <a:pt x="18226" y="3165"/>
                    <a:pt x="18308" y="3165"/>
                  </a:cubicBezTo>
                  <a:close/>
                  <a:moveTo>
                    <a:pt x="20216" y="0"/>
                  </a:moveTo>
                  <a:cubicBezTo>
                    <a:pt x="19434" y="0"/>
                    <a:pt x="18674" y="235"/>
                    <a:pt x="17913" y="597"/>
                  </a:cubicBezTo>
                  <a:cubicBezTo>
                    <a:pt x="17395" y="207"/>
                    <a:pt x="16814" y="43"/>
                    <a:pt x="16227" y="43"/>
                  </a:cubicBezTo>
                  <a:cubicBezTo>
                    <a:pt x="15455" y="43"/>
                    <a:pt x="14674" y="328"/>
                    <a:pt x="14011" y="763"/>
                  </a:cubicBezTo>
                  <a:cubicBezTo>
                    <a:pt x="13777" y="697"/>
                    <a:pt x="13510" y="630"/>
                    <a:pt x="13277" y="563"/>
                  </a:cubicBezTo>
                  <a:cubicBezTo>
                    <a:pt x="13025" y="490"/>
                    <a:pt x="12768" y="455"/>
                    <a:pt x="12513" y="455"/>
                  </a:cubicBezTo>
                  <a:cubicBezTo>
                    <a:pt x="11717" y="455"/>
                    <a:pt x="10938" y="799"/>
                    <a:pt x="10408" y="1431"/>
                  </a:cubicBezTo>
                  <a:cubicBezTo>
                    <a:pt x="10341" y="1531"/>
                    <a:pt x="10108" y="1764"/>
                    <a:pt x="9808" y="2098"/>
                  </a:cubicBezTo>
                  <a:cubicBezTo>
                    <a:pt x="9566" y="2050"/>
                    <a:pt x="9329" y="2027"/>
                    <a:pt x="9098" y="2027"/>
                  </a:cubicBezTo>
                  <a:cubicBezTo>
                    <a:pt x="7701" y="2027"/>
                    <a:pt x="6511" y="2873"/>
                    <a:pt x="5738" y="4333"/>
                  </a:cubicBezTo>
                  <a:cubicBezTo>
                    <a:pt x="1902" y="6067"/>
                    <a:pt x="1" y="12538"/>
                    <a:pt x="5571" y="13206"/>
                  </a:cubicBezTo>
                  <a:cubicBezTo>
                    <a:pt x="5732" y="13222"/>
                    <a:pt x="5893" y="13231"/>
                    <a:pt x="6053" y="13231"/>
                  </a:cubicBezTo>
                  <a:cubicBezTo>
                    <a:pt x="7162" y="13231"/>
                    <a:pt x="8254" y="12833"/>
                    <a:pt x="9040" y="12105"/>
                  </a:cubicBezTo>
                  <a:cubicBezTo>
                    <a:pt x="9307" y="12205"/>
                    <a:pt x="9641" y="12238"/>
                    <a:pt x="9774" y="12272"/>
                  </a:cubicBezTo>
                  <a:cubicBezTo>
                    <a:pt x="9878" y="12292"/>
                    <a:pt x="9981" y="12302"/>
                    <a:pt x="10084" y="12302"/>
                  </a:cubicBezTo>
                  <a:cubicBezTo>
                    <a:pt x="10646" y="12302"/>
                    <a:pt x="11196" y="12020"/>
                    <a:pt x="11676" y="11738"/>
                  </a:cubicBezTo>
                  <a:cubicBezTo>
                    <a:pt x="11909" y="11538"/>
                    <a:pt x="12510" y="11304"/>
                    <a:pt x="12343" y="10971"/>
                  </a:cubicBezTo>
                  <a:lnTo>
                    <a:pt x="12343" y="10971"/>
                  </a:lnTo>
                  <a:cubicBezTo>
                    <a:pt x="12510" y="11004"/>
                    <a:pt x="12710" y="11037"/>
                    <a:pt x="12876" y="11071"/>
                  </a:cubicBezTo>
                  <a:cubicBezTo>
                    <a:pt x="12989" y="11082"/>
                    <a:pt x="13103" y="11088"/>
                    <a:pt x="13217" y="11088"/>
                  </a:cubicBezTo>
                  <a:cubicBezTo>
                    <a:pt x="14081" y="11088"/>
                    <a:pt x="14963" y="10756"/>
                    <a:pt x="15612" y="10137"/>
                  </a:cubicBezTo>
                  <a:cubicBezTo>
                    <a:pt x="15979" y="10370"/>
                    <a:pt x="16446" y="10504"/>
                    <a:pt x="16879" y="10537"/>
                  </a:cubicBezTo>
                  <a:cubicBezTo>
                    <a:pt x="16950" y="10542"/>
                    <a:pt x="17020" y="10545"/>
                    <a:pt x="17090" y="10545"/>
                  </a:cubicBezTo>
                  <a:cubicBezTo>
                    <a:pt x="17919" y="10545"/>
                    <a:pt x="18730" y="10187"/>
                    <a:pt x="19314" y="9603"/>
                  </a:cubicBezTo>
                  <a:cubicBezTo>
                    <a:pt x="19948" y="10170"/>
                    <a:pt x="20749" y="10570"/>
                    <a:pt x="21583" y="10704"/>
                  </a:cubicBezTo>
                  <a:cubicBezTo>
                    <a:pt x="21656" y="10712"/>
                    <a:pt x="21729" y="10715"/>
                    <a:pt x="21801" y="10715"/>
                  </a:cubicBezTo>
                  <a:cubicBezTo>
                    <a:pt x="22354" y="10715"/>
                    <a:pt x="22875" y="10498"/>
                    <a:pt x="23317" y="10203"/>
                  </a:cubicBezTo>
                  <a:cubicBezTo>
                    <a:pt x="23651" y="10737"/>
                    <a:pt x="24118" y="11204"/>
                    <a:pt x="24685" y="11404"/>
                  </a:cubicBezTo>
                  <a:cubicBezTo>
                    <a:pt x="24837" y="11455"/>
                    <a:pt x="25010" y="11478"/>
                    <a:pt x="25194" y="11478"/>
                  </a:cubicBezTo>
                  <a:cubicBezTo>
                    <a:pt x="25618" y="11478"/>
                    <a:pt x="26101" y="11357"/>
                    <a:pt x="26520" y="11171"/>
                  </a:cubicBezTo>
                  <a:cubicBezTo>
                    <a:pt x="27020" y="11705"/>
                    <a:pt x="27754" y="12105"/>
                    <a:pt x="28454" y="12138"/>
                  </a:cubicBezTo>
                  <a:cubicBezTo>
                    <a:pt x="28483" y="12144"/>
                    <a:pt x="28516" y="12147"/>
                    <a:pt x="28554" y="12147"/>
                  </a:cubicBezTo>
                  <a:cubicBezTo>
                    <a:pt x="28737" y="12147"/>
                    <a:pt x="29023" y="12082"/>
                    <a:pt x="29355" y="11971"/>
                  </a:cubicBezTo>
                  <a:cubicBezTo>
                    <a:pt x="29722" y="12238"/>
                    <a:pt x="30189" y="12438"/>
                    <a:pt x="30656" y="12538"/>
                  </a:cubicBezTo>
                  <a:cubicBezTo>
                    <a:pt x="30834" y="12575"/>
                    <a:pt x="31000" y="12592"/>
                    <a:pt x="31153" y="12592"/>
                  </a:cubicBezTo>
                  <a:cubicBezTo>
                    <a:pt x="33094" y="12592"/>
                    <a:pt x="33102" y="9817"/>
                    <a:pt x="32824" y="8302"/>
                  </a:cubicBezTo>
                  <a:cubicBezTo>
                    <a:pt x="32591" y="7001"/>
                    <a:pt x="31690" y="5934"/>
                    <a:pt x="30623" y="5167"/>
                  </a:cubicBezTo>
                  <a:cubicBezTo>
                    <a:pt x="30556" y="5100"/>
                    <a:pt x="30456" y="5033"/>
                    <a:pt x="30322" y="4933"/>
                  </a:cubicBezTo>
                  <a:cubicBezTo>
                    <a:pt x="30289" y="4866"/>
                    <a:pt x="30256" y="4833"/>
                    <a:pt x="30222" y="4800"/>
                  </a:cubicBezTo>
                  <a:cubicBezTo>
                    <a:pt x="29655" y="3799"/>
                    <a:pt x="28788" y="3299"/>
                    <a:pt x="27720" y="3198"/>
                  </a:cubicBezTo>
                  <a:cubicBezTo>
                    <a:pt x="26937" y="1842"/>
                    <a:pt x="25200" y="1140"/>
                    <a:pt x="23568" y="1140"/>
                  </a:cubicBezTo>
                  <a:cubicBezTo>
                    <a:pt x="23394" y="1140"/>
                    <a:pt x="23221" y="1148"/>
                    <a:pt x="23050" y="1164"/>
                  </a:cubicBezTo>
                  <a:cubicBezTo>
                    <a:pt x="22817" y="930"/>
                    <a:pt x="22550" y="697"/>
                    <a:pt x="22250" y="563"/>
                  </a:cubicBezTo>
                  <a:cubicBezTo>
                    <a:pt x="21548" y="167"/>
                    <a:pt x="20874" y="0"/>
                    <a:pt x="20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72;p42">
              <a:extLst>
                <a:ext uri="{FF2B5EF4-FFF2-40B4-BE49-F238E27FC236}">
                  <a16:creationId xmlns:a16="http://schemas.microsoft.com/office/drawing/2014/main" id="{9BB0D1E2-C4DF-451A-773A-0712650AC83C}"/>
                </a:ext>
              </a:extLst>
            </p:cNvPr>
            <p:cNvSpPr/>
            <p:nvPr/>
          </p:nvSpPr>
          <p:spPr>
            <a:xfrm>
              <a:off x="4480113" y="4550025"/>
              <a:ext cx="296900" cy="125100"/>
            </a:xfrm>
            <a:custGeom>
              <a:avLst/>
              <a:gdLst/>
              <a:ahLst/>
              <a:cxnLst/>
              <a:rect l="l" t="t" r="r" b="b"/>
              <a:pathLst>
                <a:path w="11876" h="5004" extrusionOk="0">
                  <a:moveTo>
                    <a:pt x="5432" y="0"/>
                  </a:moveTo>
                  <a:cubicBezTo>
                    <a:pt x="5350" y="0"/>
                    <a:pt x="5273" y="18"/>
                    <a:pt x="5204" y="67"/>
                  </a:cubicBezTo>
                  <a:cubicBezTo>
                    <a:pt x="3670" y="134"/>
                    <a:pt x="0" y="867"/>
                    <a:pt x="167" y="2869"/>
                  </a:cubicBezTo>
                  <a:cubicBezTo>
                    <a:pt x="1201" y="4904"/>
                    <a:pt x="4604" y="4870"/>
                    <a:pt x="6572" y="5004"/>
                  </a:cubicBezTo>
                  <a:cubicBezTo>
                    <a:pt x="8173" y="5004"/>
                    <a:pt x="9974" y="4937"/>
                    <a:pt x="11242" y="3903"/>
                  </a:cubicBezTo>
                  <a:cubicBezTo>
                    <a:pt x="11876" y="3236"/>
                    <a:pt x="11809" y="1968"/>
                    <a:pt x="10975" y="1501"/>
                  </a:cubicBezTo>
                  <a:cubicBezTo>
                    <a:pt x="9941" y="767"/>
                    <a:pt x="8707" y="534"/>
                    <a:pt x="7506" y="300"/>
                  </a:cubicBezTo>
                  <a:cubicBezTo>
                    <a:pt x="7005" y="200"/>
                    <a:pt x="6538" y="134"/>
                    <a:pt x="6038" y="100"/>
                  </a:cubicBezTo>
                  <a:cubicBezTo>
                    <a:pt x="5850" y="100"/>
                    <a:pt x="5628" y="0"/>
                    <a:pt x="5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73;p42">
              <a:extLst>
                <a:ext uri="{FF2B5EF4-FFF2-40B4-BE49-F238E27FC236}">
                  <a16:creationId xmlns:a16="http://schemas.microsoft.com/office/drawing/2014/main" id="{211C2D2D-7158-DC97-C3A6-F10906928D61}"/>
                </a:ext>
              </a:extLst>
            </p:cNvPr>
            <p:cNvSpPr/>
            <p:nvPr/>
          </p:nvSpPr>
          <p:spPr>
            <a:xfrm>
              <a:off x="4239938" y="4651750"/>
              <a:ext cx="101775" cy="105950"/>
            </a:xfrm>
            <a:custGeom>
              <a:avLst/>
              <a:gdLst/>
              <a:ahLst/>
              <a:cxnLst/>
              <a:rect l="l" t="t" r="r" b="b"/>
              <a:pathLst>
                <a:path w="4071" h="4238" extrusionOk="0">
                  <a:moveTo>
                    <a:pt x="2602" y="1"/>
                  </a:moveTo>
                  <a:cubicBezTo>
                    <a:pt x="1168" y="1"/>
                    <a:pt x="1" y="1168"/>
                    <a:pt x="1" y="2603"/>
                  </a:cubicBezTo>
                  <a:cubicBezTo>
                    <a:pt x="1" y="3103"/>
                    <a:pt x="167" y="3603"/>
                    <a:pt x="434" y="4004"/>
                  </a:cubicBezTo>
                  <a:cubicBezTo>
                    <a:pt x="734" y="4137"/>
                    <a:pt x="1101" y="4237"/>
                    <a:pt x="1502" y="4237"/>
                  </a:cubicBezTo>
                  <a:cubicBezTo>
                    <a:pt x="2903" y="4237"/>
                    <a:pt x="4070" y="3070"/>
                    <a:pt x="4070" y="1635"/>
                  </a:cubicBezTo>
                  <a:cubicBezTo>
                    <a:pt x="4070" y="1135"/>
                    <a:pt x="3937" y="634"/>
                    <a:pt x="3670" y="234"/>
                  </a:cubicBezTo>
                  <a:cubicBezTo>
                    <a:pt x="3336" y="101"/>
                    <a:pt x="2969" y="1"/>
                    <a:pt x="2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74;p42">
              <a:extLst>
                <a:ext uri="{FF2B5EF4-FFF2-40B4-BE49-F238E27FC236}">
                  <a16:creationId xmlns:a16="http://schemas.microsoft.com/office/drawing/2014/main" id="{D433D8EF-0945-8439-6123-D850C41F818F}"/>
                </a:ext>
              </a:extLst>
            </p:cNvPr>
            <p:cNvSpPr/>
            <p:nvPr/>
          </p:nvSpPr>
          <p:spPr>
            <a:xfrm>
              <a:off x="4184063" y="4629250"/>
              <a:ext cx="185150" cy="151800"/>
            </a:xfrm>
            <a:custGeom>
              <a:avLst/>
              <a:gdLst/>
              <a:ahLst/>
              <a:cxnLst/>
              <a:rect l="l" t="t" r="r" b="b"/>
              <a:pathLst>
                <a:path w="7406" h="6072" extrusionOk="0">
                  <a:moveTo>
                    <a:pt x="2603" y="0"/>
                  </a:moveTo>
                  <a:cubicBezTo>
                    <a:pt x="2736" y="334"/>
                    <a:pt x="2803" y="667"/>
                    <a:pt x="2803" y="1034"/>
                  </a:cubicBezTo>
                  <a:cubicBezTo>
                    <a:pt x="2803" y="2468"/>
                    <a:pt x="1635" y="3603"/>
                    <a:pt x="201" y="3603"/>
                  </a:cubicBezTo>
                  <a:lnTo>
                    <a:pt x="1" y="3603"/>
                  </a:lnTo>
                  <a:cubicBezTo>
                    <a:pt x="401" y="4537"/>
                    <a:pt x="1302" y="5170"/>
                    <a:pt x="2369" y="5170"/>
                  </a:cubicBezTo>
                  <a:cubicBezTo>
                    <a:pt x="2536" y="5170"/>
                    <a:pt x="2669" y="5170"/>
                    <a:pt x="2836" y="5137"/>
                  </a:cubicBezTo>
                  <a:cubicBezTo>
                    <a:pt x="3303" y="5704"/>
                    <a:pt x="4037" y="6071"/>
                    <a:pt x="4837" y="6071"/>
                  </a:cubicBezTo>
                  <a:cubicBezTo>
                    <a:pt x="6272" y="6071"/>
                    <a:pt x="7406" y="4904"/>
                    <a:pt x="7406" y="3503"/>
                  </a:cubicBezTo>
                  <a:cubicBezTo>
                    <a:pt x="7406" y="2435"/>
                    <a:pt x="6806" y="1534"/>
                    <a:pt x="5905" y="1134"/>
                  </a:cubicBezTo>
                  <a:lnTo>
                    <a:pt x="5905" y="1134"/>
                  </a:lnTo>
                  <a:cubicBezTo>
                    <a:pt x="6172" y="1534"/>
                    <a:pt x="6305" y="2035"/>
                    <a:pt x="6305" y="2535"/>
                  </a:cubicBezTo>
                  <a:cubicBezTo>
                    <a:pt x="6305" y="3970"/>
                    <a:pt x="5138" y="5137"/>
                    <a:pt x="3737" y="5137"/>
                  </a:cubicBezTo>
                  <a:lnTo>
                    <a:pt x="3637" y="5137"/>
                  </a:lnTo>
                  <a:cubicBezTo>
                    <a:pt x="3637" y="5137"/>
                    <a:pt x="3603" y="5104"/>
                    <a:pt x="3570" y="5104"/>
                  </a:cubicBezTo>
                  <a:lnTo>
                    <a:pt x="3303" y="5104"/>
                  </a:lnTo>
                  <a:lnTo>
                    <a:pt x="3270" y="5070"/>
                  </a:lnTo>
                  <a:lnTo>
                    <a:pt x="3136" y="5070"/>
                  </a:lnTo>
                  <a:cubicBezTo>
                    <a:pt x="3103" y="5037"/>
                    <a:pt x="3103" y="5037"/>
                    <a:pt x="3070" y="5037"/>
                  </a:cubicBezTo>
                  <a:lnTo>
                    <a:pt x="3003" y="5037"/>
                  </a:lnTo>
                  <a:cubicBezTo>
                    <a:pt x="3003" y="5004"/>
                    <a:pt x="2969" y="5004"/>
                    <a:pt x="2936" y="5004"/>
                  </a:cubicBezTo>
                  <a:lnTo>
                    <a:pt x="2903" y="5004"/>
                  </a:lnTo>
                  <a:cubicBezTo>
                    <a:pt x="2869" y="4970"/>
                    <a:pt x="2869" y="4970"/>
                    <a:pt x="2836" y="4970"/>
                  </a:cubicBezTo>
                  <a:lnTo>
                    <a:pt x="2803" y="4970"/>
                  </a:lnTo>
                  <a:cubicBezTo>
                    <a:pt x="2769" y="4937"/>
                    <a:pt x="2703" y="4904"/>
                    <a:pt x="2669" y="4904"/>
                  </a:cubicBezTo>
                  <a:cubicBezTo>
                    <a:pt x="2402" y="4503"/>
                    <a:pt x="2236" y="4003"/>
                    <a:pt x="2236" y="3503"/>
                  </a:cubicBezTo>
                  <a:cubicBezTo>
                    <a:pt x="2236" y="3469"/>
                    <a:pt x="2236" y="3436"/>
                    <a:pt x="2236" y="3436"/>
                  </a:cubicBezTo>
                  <a:cubicBezTo>
                    <a:pt x="2236" y="3402"/>
                    <a:pt x="2236" y="3369"/>
                    <a:pt x="2236" y="3369"/>
                  </a:cubicBezTo>
                  <a:cubicBezTo>
                    <a:pt x="2236" y="3369"/>
                    <a:pt x="2236" y="3336"/>
                    <a:pt x="2236" y="3336"/>
                  </a:cubicBezTo>
                  <a:cubicBezTo>
                    <a:pt x="2236" y="3336"/>
                    <a:pt x="2236" y="3302"/>
                    <a:pt x="2236" y="3302"/>
                  </a:cubicBezTo>
                  <a:cubicBezTo>
                    <a:pt x="2236" y="3302"/>
                    <a:pt x="2236" y="3302"/>
                    <a:pt x="2236" y="3269"/>
                  </a:cubicBezTo>
                  <a:cubicBezTo>
                    <a:pt x="2269" y="3269"/>
                    <a:pt x="2269" y="3236"/>
                    <a:pt x="2269" y="3236"/>
                  </a:cubicBezTo>
                  <a:cubicBezTo>
                    <a:pt x="2269" y="3202"/>
                    <a:pt x="2269" y="3169"/>
                    <a:pt x="2269" y="3169"/>
                  </a:cubicBezTo>
                  <a:cubicBezTo>
                    <a:pt x="2269" y="3136"/>
                    <a:pt x="2269" y="3136"/>
                    <a:pt x="2269" y="3102"/>
                  </a:cubicBezTo>
                  <a:cubicBezTo>
                    <a:pt x="2269" y="3069"/>
                    <a:pt x="2269" y="3069"/>
                    <a:pt x="2269" y="3069"/>
                  </a:cubicBezTo>
                  <a:cubicBezTo>
                    <a:pt x="2269" y="3069"/>
                    <a:pt x="2269" y="3036"/>
                    <a:pt x="2269" y="3036"/>
                  </a:cubicBezTo>
                  <a:cubicBezTo>
                    <a:pt x="2302" y="3002"/>
                    <a:pt x="2302" y="2935"/>
                    <a:pt x="2302" y="2902"/>
                  </a:cubicBezTo>
                  <a:cubicBezTo>
                    <a:pt x="2302" y="2902"/>
                    <a:pt x="2302" y="2869"/>
                    <a:pt x="2336" y="2869"/>
                  </a:cubicBezTo>
                  <a:cubicBezTo>
                    <a:pt x="2336" y="2835"/>
                    <a:pt x="2336" y="2835"/>
                    <a:pt x="2336" y="2802"/>
                  </a:cubicBezTo>
                  <a:cubicBezTo>
                    <a:pt x="2336" y="2802"/>
                    <a:pt x="2336" y="2769"/>
                    <a:pt x="2336" y="2769"/>
                  </a:cubicBezTo>
                  <a:cubicBezTo>
                    <a:pt x="2336" y="2769"/>
                    <a:pt x="2369" y="2735"/>
                    <a:pt x="2369" y="2735"/>
                  </a:cubicBezTo>
                  <a:cubicBezTo>
                    <a:pt x="2369" y="2735"/>
                    <a:pt x="2369" y="2735"/>
                    <a:pt x="2369" y="2702"/>
                  </a:cubicBezTo>
                  <a:cubicBezTo>
                    <a:pt x="2369" y="2702"/>
                    <a:pt x="2369" y="2702"/>
                    <a:pt x="2369" y="2669"/>
                  </a:cubicBezTo>
                  <a:cubicBezTo>
                    <a:pt x="2369" y="2635"/>
                    <a:pt x="2402" y="2635"/>
                    <a:pt x="2402" y="2635"/>
                  </a:cubicBezTo>
                  <a:cubicBezTo>
                    <a:pt x="2402" y="2602"/>
                    <a:pt x="2402" y="2602"/>
                    <a:pt x="2402" y="2602"/>
                  </a:cubicBezTo>
                  <a:cubicBezTo>
                    <a:pt x="2436" y="2535"/>
                    <a:pt x="2469" y="2435"/>
                    <a:pt x="2502" y="2368"/>
                  </a:cubicBezTo>
                  <a:cubicBezTo>
                    <a:pt x="2502" y="2335"/>
                    <a:pt x="2502" y="2335"/>
                    <a:pt x="2536" y="2302"/>
                  </a:cubicBezTo>
                  <a:cubicBezTo>
                    <a:pt x="2536" y="2302"/>
                    <a:pt x="2536" y="2268"/>
                    <a:pt x="2536" y="2268"/>
                  </a:cubicBezTo>
                  <a:lnTo>
                    <a:pt x="2569" y="2268"/>
                  </a:lnTo>
                  <a:lnTo>
                    <a:pt x="2569" y="2235"/>
                  </a:lnTo>
                  <a:cubicBezTo>
                    <a:pt x="2569" y="2235"/>
                    <a:pt x="2569" y="2202"/>
                    <a:pt x="2569" y="2202"/>
                  </a:cubicBezTo>
                  <a:cubicBezTo>
                    <a:pt x="2603" y="2202"/>
                    <a:pt x="2603" y="2168"/>
                    <a:pt x="2603" y="2135"/>
                  </a:cubicBezTo>
                  <a:cubicBezTo>
                    <a:pt x="2636" y="2135"/>
                    <a:pt x="2636" y="2102"/>
                    <a:pt x="2636" y="2102"/>
                  </a:cubicBezTo>
                  <a:cubicBezTo>
                    <a:pt x="2669" y="2068"/>
                    <a:pt x="2669" y="2068"/>
                    <a:pt x="2669" y="2068"/>
                  </a:cubicBezTo>
                  <a:cubicBezTo>
                    <a:pt x="2703" y="2035"/>
                    <a:pt x="2703" y="2001"/>
                    <a:pt x="2736" y="2001"/>
                  </a:cubicBezTo>
                  <a:cubicBezTo>
                    <a:pt x="2736" y="1968"/>
                    <a:pt x="2736" y="1968"/>
                    <a:pt x="2769" y="1935"/>
                  </a:cubicBezTo>
                  <a:cubicBezTo>
                    <a:pt x="2769" y="1935"/>
                    <a:pt x="2769" y="1901"/>
                    <a:pt x="2803" y="1901"/>
                  </a:cubicBezTo>
                  <a:cubicBezTo>
                    <a:pt x="2803" y="1901"/>
                    <a:pt x="2803" y="1901"/>
                    <a:pt x="2803" y="1868"/>
                  </a:cubicBezTo>
                  <a:cubicBezTo>
                    <a:pt x="2803" y="1868"/>
                    <a:pt x="2836" y="1868"/>
                    <a:pt x="2836" y="1835"/>
                  </a:cubicBezTo>
                  <a:cubicBezTo>
                    <a:pt x="2836" y="1835"/>
                    <a:pt x="2869" y="1835"/>
                    <a:pt x="2869" y="1801"/>
                  </a:cubicBezTo>
                  <a:cubicBezTo>
                    <a:pt x="2903" y="1768"/>
                    <a:pt x="2903" y="1768"/>
                    <a:pt x="2903" y="1768"/>
                  </a:cubicBezTo>
                  <a:cubicBezTo>
                    <a:pt x="2903" y="1768"/>
                    <a:pt x="2903" y="1768"/>
                    <a:pt x="2936" y="1735"/>
                  </a:cubicBezTo>
                  <a:cubicBezTo>
                    <a:pt x="2936" y="1735"/>
                    <a:pt x="2969" y="1701"/>
                    <a:pt x="2969" y="1701"/>
                  </a:cubicBezTo>
                  <a:cubicBezTo>
                    <a:pt x="2969" y="1668"/>
                    <a:pt x="3003" y="1668"/>
                    <a:pt x="3003" y="1668"/>
                  </a:cubicBezTo>
                  <a:cubicBezTo>
                    <a:pt x="3036" y="1635"/>
                    <a:pt x="3070" y="1568"/>
                    <a:pt x="3136" y="1534"/>
                  </a:cubicBezTo>
                  <a:lnTo>
                    <a:pt x="3170" y="1534"/>
                  </a:lnTo>
                  <a:cubicBezTo>
                    <a:pt x="3170" y="1501"/>
                    <a:pt x="3170" y="1501"/>
                    <a:pt x="3203" y="1501"/>
                  </a:cubicBezTo>
                  <a:cubicBezTo>
                    <a:pt x="3203" y="1468"/>
                    <a:pt x="3203" y="1468"/>
                    <a:pt x="3236" y="1468"/>
                  </a:cubicBezTo>
                  <a:cubicBezTo>
                    <a:pt x="3236" y="1434"/>
                    <a:pt x="3270" y="1434"/>
                    <a:pt x="3270" y="1434"/>
                  </a:cubicBezTo>
                  <a:cubicBezTo>
                    <a:pt x="3303" y="1401"/>
                    <a:pt x="3303" y="1401"/>
                    <a:pt x="3303" y="1401"/>
                  </a:cubicBezTo>
                  <a:cubicBezTo>
                    <a:pt x="3370" y="1368"/>
                    <a:pt x="3436" y="1301"/>
                    <a:pt x="3503" y="1268"/>
                  </a:cubicBezTo>
                  <a:lnTo>
                    <a:pt x="3537" y="1268"/>
                  </a:lnTo>
                  <a:cubicBezTo>
                    <a:pt x="3537" y="1234"/>
                    <a:pt x="3570" y="1234"/>
                    <a:pt x="3570" y="1234"/>
                  </a:cubicBezTo>
                  <a:cubicBezTo>
                    <a:pt x="3603" y="1234"/>
                    <a:pt x="3603" y="1201"/>
                    <a:pt x="3603" y="1201"/>
                  </a:cubicBezTo>
                  <a:lnTo>
                    <a:pt x="3637" y="1201"/>
                  </a:lnTo>
                  <a:cubicBezTo>
                    <a:pt x="3670" y="1168"/>
                    <a:pt x="3703" y="1168"/>
                    <a:pt x="3703" y="1168"/>
                  </a:cubicBezTo>
                  <a:cubicBezTo>
                    <a:pt x="3737" y="1168"/>
                    <a:pt x="3737" y="1134"/>
                    <a:pt x="3737" y="1134"/>
                  </a:cubicBezTo>
                  <a:cubicBezTo>
                    <a:pt x="3803" y="1134"/>
                    <a:pt x="3837" y="1101"/>
                    <a:pt x="3870" y="1101"/>
                  </a:cubicBezTo>
                  <a:cubicBezTo>
                    <a:pt x="3903" y="1067"/>
                    <a:pt x="3903" y="1067"/>
                    <a:pt x="3937" y="1067"/>
                  </a:cubicBezTo>
                  <a:lnTo>
                    <a:pt x="3970" y="1067"/>
                  </a:lnTo>
                  <a:cubicBezTo>
                    <a:pt x="3970" y="1034"/>
                    <a:pt x="4004" y="1034"/>
                    <a:pt x="4004" y="1034"/>
                  </a:cubicBezTo>
                  <a:lnTo>
                    <a:pt x="4037" y="1034"/>
                  </a:lnTo>
                  <a:cubicBezTo>
                    <a:pt x="4070" y="1034"/>
                    <a:pt x="4070" y="1001"/>
                    <a:pt x="4104" y="1001"/>
                  </a:cubicBezTo>
                  <a:lnTo>
                    <a:pt x="4204" y="1001"/>
                  </a:lnTo>
                  <a:cubicBezTo>
                    <a:pt x="4204" y="967"/>
                    <a:pt x="4237" y="967"/>
                    <a:pt x="4237" y="967"/>
                  </a:cubicBezTo>
                  <a:cubicBezTo>
                    <a:pt x="4304" y="967"/>
                    <a:pt x="4337" y="967"/>
                    <a:pt x="4370" y="934"/>
                  </a:cubicBezTo>
                  <a:cubicBezTo>
                    <a:pt x="3937" y="434"/>
                    <a:pt x="3303" y="67"/>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75;p42">
              <a:extLst>
                <a:ext uri="{FF2B5EF4-FFF2-40B4-BE49-F238E27FC236}">
                  <a16:creationId xmlns:a16="http://schemas.microsoft.com/office/drawing/2014/main" id="{EF40EDB1-B28C-A406-AECF-CBECB597BE19}"/>
                </a:ext>
              </a:extLst>
            </p:cNvPr>
            <p:cNvSpPr/>
            <p:nvPr/>
          </p:nvSpPr>
          <p:spPr>
            <a:xfrm>
              <a:off x="4179063" y="4629250"/>
              <a:ext cx="75075" cy="90075"/>
            </a:xfrm>
            <a:custGeom>
              <a:avLst/>
              <a:gdLst/>
              <a:ahLst/>
              <a:cxnLst/>
              <a:rect l="l" t="t" r="r" b="b"/>
              <a:pathLst>
                <a:path w="3003" h="3603" extrusionOk="0">
                  <a:moveTo>
                    <a:pt x="2569" y="0"/>
                  </a:moveTo>
                  <a:cubicBezTo>
                    <a:pt x="1135" y="0"/>
                    <a:pt x="1" y="1168"/>
                    <a:pt x="1" y="2602"/>
                  </a:cubicBezTo>
                  <a:cubicBezTo>
                    <a:pt x="1" y="2935"/>
                    <a:pt x="67" y="3302"/>
                    <a:pt x="201" y="3603"/>
                  </a:cubicBezTo>
                  <a:lnTo>
                    <a:pt x="401" y="3603"/>
                  </a:lnTo>
                  <a:cubicBezTo>
                    <a:pt x="1835" y="3603"/>
                    <a:pt x="3003" y="2468"/>
                    <a:pt x="3003" y="1034"/>
                  </a:cubicBezTo>
                  <a:cubicBezTo>
                    <a:pt x="3003" y="667"/>
                    <a:pt x="2936" y="334"/>
                    <a:pt x="2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76;p42">
              <a:extLst>
                <a:ext uri="{FF2B5EF4-FFF2-40B4-BE49-F238E27FC236}">
                  <a16:creationId xmlns:a16="http://schemas.microsoft.com/office/drawing/2014/main" id="{D8DA38A2-32AA-F8FF-5C23-97F911832B84}"/>
                </a:ext>
              </a:extLst>
            </p:cNvPr>
            <p:cNvSpPr/>
            <p:nvPr/>
          </p:nvSpPr>
          <p:spPr>
            <a:xfrm>
              <a:off x="4718613" y="4498400"/>
              <a:ext cx="37550" cy="216100"/>
            </a:xfrm>
            <a:custGeom>
              <a:avLst/>
              <a:gdLst/>
              <a:ahLst/>
              <a:cxnLst/>
              <a:rect l="l" t="t" r="r" b="b"/>
              <a:pathLst>
                <a:path w="1502" h="8644" extrusionOk="0">
                  <a:moveTo>
                    <a:pt x="765" y="1"/>
                  </a:moveTo>
                  <a:cubicBezTo>
                    <a:pt x="603" y="1"/>
                    <a:pt x="443" y="156"/>
                    <a:pt x="568" y="364"/>
                  </a:cubicBezTo>
                  <a:cubicBezTo>
                    <a:pt x="901" y="2098"/>
                    <a:pt x="968" y="3900"/>
                    <a:pt x="734" y="5668"/>
                  </a:cubicBezTo>
                  <a:cubicBezTo>
                    <a:pt x="634" y="6235"/>
                    <a:pt x="501" y="6768"/>
                    <a:pt x="368" y="7336"/>
                  </a:cubicBezTo>
                  <a:cubicBezTo>
                    <a:pt x="267" y="7669"/>
                    <a:pt x="167" y="8003"/>
                    <a:pt x="67" y="8336"/>
                  </a:cubicBezTo>
                  <a:cubicBezTo>
                    <a:pt x="1" y="8470"/>
                    <a:pt x="101" y="8603"/>
                    <a:pt x="201" y="8636"/>
                  </a:cubicBezTo>
                  <a:cubicBezTo>
                    <a:pt x="221" y="8641"/>
                    <a:pt x="241" y="8643"/>
                    <a:pt x="260" y="8643"/>
                  </a:cubicBezTo>
                  <a:cubicBezTo>
                    <a:pt x="638" y="8643"/>
                    <a:pt x="674" y="7723"/>
                    <a:pt x="801" y="7469"/>
                  </a:cubicBezTo>
                  <a:cubicBezTo>
                    <a:pt x="1502" y="5101"/>
                    <a:pt x="1502" y="2565"/>
                    <a:pt x="1001" y="197"/>
                  </a:cubicBezTo>
                  <a:cubicBezTo>
                    <a:pt x="964" y="58"/>
                    <a:pt x="864"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77;p42">
              <a:extLst>
                <a:ext uri="{FF2B5EF4-FFF2-40B4-BE49-F238E27FC236}">
                  <a16:creationId xmlns:a16="http://schemas.microsoft.com/office/drawing/2014/main" id="{3EE91FD6-B05D-F2FC-FA7B-E6CC7C8946B5}"/>
                </a:ext>
              </a:extLst>
            </p:cNvPr>
            <p:cNvSpPr/>
            <p:nvPr/>
          </p:nvSpPr>
          <p:spPr>
            <a:xfrm>
              <a:off x="4797013" y="4554175"/>
              <a:ext cx="61725" cy="177100"/>
            </a:xfrm>
            <a:custGeom>
              <a:avLst/>
              <a:gdLst/>
              <a:ahLst/>
              <a:cxnLst/>
              <a:rect l="l" t="t" r="r" b="b"/>
              <a:pathLst>
                <a:path w="2469" h="7084" extrusionOk="0">
                  <a:moveTo>
                    <a:pt x="1902" y="1"/>
                  </a:moveTo>
                  <a:cubicBezTo>
                    <a:pt x="1768" y="1"/>
                    <a:pt x="1635" y="134"/>
                    <a:pt x="1668" y="268"/>
                  </a:cubicBezTo>
                  <a:cubicBezTo>
                    <a:pt x="1701" y="1869"/>
                    <a:pt x="1268" y="3470"/>
                    <a:pt x="767" y="4971"/>
                  </a:cubicBezTo>
                  <a:cubicBezTo>
                    <a:pt x="567" y="5538"/>
                    <a:pt x="334" y="6205"/>
                    <a:pt x="67" y="6772"/>
                  </a:cubicBezTo>
                  <a:cubicBezTo>
                    <a:pt x="0" y="6872"/>
                    <a:pt x="67" y="7039"/>
                    <a:pt x="167" y="7073"/>
                  </a:cubicBezTo>
                  <a:cubicBezTo>
                    <a:pt x="197" y="7080"/>
                    <a:pt x="226" y="7084"/>
                    <a:pt x="252" y="7084"/>
                  </a:cubicBezTo>
                  <a:cubicBezTo>
                    <a:pt x="573" y="7084"/>
                    <a:pt x="613" y="6555"/>
                    <a:pt x="767" y="6339"/>
                  </a:cubicBezTo>
                  <a:cubicBezTo>
                    <a:pt x="1268" y="5138"/>
                    <a:pt x="1668" y="3904"/>
                    <a:pt x="1902" y="2636"/>
                  </a:cubicBezTo>
                  <a:cubicBezTo>
                    <a:pt x="1935" y="2269"/>
                    <a:pt x="2469"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78;p42">
              <a:extLst>
                <a:ext uri="{FF2B5EF4-FFF2-40B4-BE49-F238E27FC236}">
                  <a16:creationId xmlns:a16="http://schemas.microsoft.com/office/drawing/2014/main" id="{06B846F7-AFEC-C3BA-0368-8326A0BB2D7A}"/>
                </a:ext>
              </a:extLst>
            </p:cNvPr>
            <p:cNvSpPr/>
            <p:nvPr/>
          </p:nvSpPr>
          <p:spPr>
            <a:xfrm>
              <a:off x="4876238" y="4600750"/>
              <a:ext cx="54225" cy="169150"/>
            </a:xfrm>
            <a:custGeom>
              <a:avLst/>
              <a:gdLst/>
              <a:ahLst/>
              <a:cxnLst/>
              <a:rect l="l" t="t" r="r" b="b"/>
              <a:pathLst>
                <a:path w="2169" h="6766" extrusionOk="0">
                  <a:moveTo>
                    <a:pt x="1669" y="1"/>
                  </a:moveTo>
                  <a:cubicBezTo>
                    <a:pt x="1575" y="1"/>
                    <a:pt x="1468" y="120"/>
                    <a:pt x="1468" y="239"/>
                  </a:cubicBezTo>
                  <a:cubicBezTo>
                    <a:pt x="1635" y="840"/>
                    <a:pt x="1535" y="1474"/>
                    <a:pt x="1401" y="2074"/>
                  </a:cubicBezTo>
                  <a:cubicBezTo>
                    <a:pt x="1168" y="3041"/>
                    <a:pt x="968" y="4009"/>
                    <a:pt x="634" y="4943"/>
                  </a:cubicBezTo>
                  <a:cubicBezTo>
                    <a:pt x="467" y="5410"/>
                    <a:pt x="267" y="5943"/>
                    <a:pt x="67" y="6410"/>
                  </a:cubicBezTo>
                  <a:cubicBezTo>
                    <a:pt x="0" y="6544"/>
                    <a:pt x="67" y="6677"/>
                    <a:pt x="167" y="6744"/>
                  </a:cubicBezTo>
                  <a:cubicBezTo>
                    <a:pt x="189" y="6759"/>
                    <a:pt x="212" y="6766"/>
                    <a:pt x="236" y="6766"/>
                  </a:cubicBezTo>
                  <a:cubicBezTo>
                    <a:pt x="856" y="6766"/>
                    <a:pt x="2002" y="1888"/>
                    <a:pt x="2002" y="1374"/>
                  </a:cubicBezTo>
                  <a:cubicBezTo>
                    <a:pt x="2002" y="1040"/>
                    <a:pt x="2168" y="73"/>
                    <a:pt x="1701" y="6"/>
                  </a:cubicBezTo>
                  <a:cubicBezTo>
                    <a:pt x="1691" y="2"/>
                    <a:pt x="1680"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79;p42">
              <a:extLst>
                <a:ext uri="{FF2B5EF4-FFF2-40B4-BE49-F238E27FC236}">
                  <a16:creationId xmlns:a16="http://schemas.microsoft.com/office/drawing/2014/main" id="{706ABD8D-F52E-42D7-DD93-DDF084BCB64A}"/>
                </a:ext>
              </a:extLst>
            </p:cNvPr>
            <p:cNvSpPr/>
            <p:nvPr/>
          </p:nvSpPr>
          <p:spPr>
            <a:xfrm>
              <a:off x="4594563" y="4482250"/>
              <a:ext cx="63200" cy="222225"/>
            </a:xfrm>
            <a:custGeom>
              <a:avLst/>
              <a:gdLst/>
              <a:ahLst/>
              <a:cxnLst/>
              <a:rect l="l" t="t" r="r" b="b"/>
              <a:pathLst>
                <a:path w="2528" h="8889" extrusionOk="0">
                  <a:moveTo>
                    <a:pt x="323" y="0"/>
                  </a:moveTo>
                  <a:cubicBezTo>
                    <a:pt x="125" y="0"/>
                    <a:pt x="0" y="278"/>
                    <a:pt x="193" y="443"/>
                  </a:cubicBezTo>
                  <a:cubicBezTo>
                    <a:pt x="1160" y="2244"/>
                    <a:pt x="1827" y="4246"/>
                    <a:pt x="1927" y="6314"/>
                  </a:cubicBezTo>
                  <a:cubicBezTo>
                    <a:pt x="1960" y="6914"/>
                    <a:pt x="1927" y="7548"/>
                    <a:pt x="1860" y="8148"/>
                  </a:cubicBezTo>
                  <a:cubicBezTo>
                    <a:pt x="1860" y="8382"/>
                    <a:pt x="1694" y="8815"/>
                    <a:pt x="2027" y="8882"/>
                  </a:cubicBezTo>
                  <a:cubicBezTo>
                    <a:pt x="2045" y="8887"/>
                    <a:pt x="2062" y="8889"/>
                    <a:pt x="2080" y="8889"/>
                  </a:cubicBezTo>
                  <a:cubicBezTo>
                    <a:pt x="2193" y="8889"/>
                    <a:pt x="2294" y="8798"/>
                    <a:pt x="2294" y="8682"/>
                  </a:cubicBezTo>
                  <a:cubicBezTo>
                    <a:pt x="2361" y="8248"/>
                    <a:pt x="2394" y="7781"/>
                    <a:pt x="2394" y="7348"/>
                  </a:cubicBezTo>
                  <a:cubicBezTo>
                    <a:pt x="2528" y="4879"/>
                    <a:pt x="1760" y="2111"/>
                    <a:pt x="459" y="43"/>
                  </a:cubicBezTo>
                  <a:cubicBezTo>
                    <a:pt x="412" y="13"/>
                    <a:pt x="366"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80;p42">
              <a:extLst>
                <a:ext uri="{FF2B5EF4-FFF2-40B4-BE49-F238E27FC236}">
                  <a16:creationId xmlns:a16="http://schemas.microsoft.com/office/drawing/2014/main" id="{67A76DDC-7A28-6BBB-2B90-C8AB5F95D02C}"/>
                </a:ext>
              </a:extLst>
            </p:cNvPr>
            <p:cNvSpPr/>
            <p:nvPr/>
          </p:nvSpPr>
          <p:spPr>
            <a:xfrm>
              <a:off x="4499688" y="4488325"/>
              <a:ext cx="61350" cy="226900"/>
            </a:xfrm>
            <a:custGeom>
              <a:avLst/>
              <a:gdLst/>
              <a:ahLst/>
              <a:cxnLst/>
              <a:rect l="l" t="t" r="r" b="b"/>
              <a:pathLst>
                <a:path w="2454" h="9076" extrusionOk="0">
                  <a:moveTo>
                    <a:pt x="359" y="1"/>
                  </a:moveTo>
                  <a:cubicBezTo>
                    <a:pt x="108" y="1"/>
                    <a:pt x="1" y="409"/>
                    <a:pt x="318" y="467"/>
                  </a:cubicBezTo>
                  <a:cubicBezTo>
                    <a:pt x="1819" y="1968"/>
                    <a:pt x="1853" y="4470"/>
                    <a:pt x="1919" y="6438"/>
                  </a:cubicBezTo>
                  <a:cubicBezTo>
                    <a:pt x="1886" y="6971"/>
                    <a:pt x="1853" y="7472"/>
                    <a:pt x="1786" y="7972"/>
                  </a:cubicBezTo>
                  <a:cubicBezTo>
                    <a:pt x="1786" y="8272"/>
                    <a:pt x="1452" y="8973"/>
                    <a:pt x="1853" y="9073"/>
                  </a:cubicBezTo>
                  <a:cubicBezTo>
                    <a:pt x="1867" y="9075"/>
                    <a:pt x="1880" y="9075"/>
                    <a:pt x="1892" y="9075"/>
                  </a:cubicBezTo>
                  <a:cubicBezTo>
                    <a:pt x="2123" y="9075"/>
                    <a:pt x="2153" y="8796"/>
                    <a:pt x="2153" y="8606"/>
                  </a:cubicBezTo>
                  <a:cubicBezTo>
                    <a:pt x="2253" y="8105"/>
                    <a:pt x="2320" y="7605"/>
                    <a:pt x="2353" y="7105"/>
                  </a:cubicBezTo>
                  <a:cubicBezTo>
                    <a:pt x="2453" y="4937"/>
                    <a:pt x="2320" y="1434"/>
                    <a:pt x="485" y="33"/>
                  </a:cubicBezTo>
                  <a:cubicBezTo>
                    <a:pt x="440" y="11"/>
                    <a:pt x="3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81;p42">
              <a:extLst>
                <a:ext uri="{FF2B5EF4-FFF2-40B4-BE49-F238E27FC236}">
                  <a16:creationId xmlns:a16="http://schemas.microsoft.com/office/drawing/2014/main" id="{B7B0463C-DEF8-6CF8-E04F-D6FD9F6CC48A}"/>
                </a:ext>
              </a:extLst>
            </p:cNvPr>
            <p:cNvSpPr/>
            <p:nvPr/>
          </p:nvSpPr>
          <p:spPr>
            <a:xfrm>
              <a:off x="4395088" y="4523250"/>
              <a:ext cx="86425" cy="216275"/>
            </a:xfrm>
            <a:custGeom>
              <a:avLst/>
              <a:gdLst/>
              <a:ahLst/>
              <a:cxnLst/>
              <a:rect l="l" t="t" r="r" b="b"/>
              <a:pathLst>
                <a:path w="3457" h="8651" extrusionOk="0">
                  <a:moveTo>
                    <a:pt x="415" y="1"/>
                  </a:moveTo>
                  <a:cubicBezTo>
                    <a:pt x="102" y="1"/>
                    <a:pt x="0" y="505"/>
                    <a:pt x="399" y="505"/>
                  </a:cubicBezTo>
                  <a:cubicBezTo>
                    <a:pt x="410" y="505"/>
                    <a:pt x="421" y="505"/>
                    <a:pt x="433" y="504"/>
                  </a:cubicBezTo>
                  <a:cubicBezTo>
                    <a:pt x="2634" y="1872"/>
                    <a:pt x="2901" y="4540"/>
                    <a:pt x="2868" y="6875"/>
                  </a:cubicBezTo>
                  <a:cubicBezTo>
                    <a:pt x="2868" y="7242"/>
                    <a:pt x="2868" y="7609"/>
                    <a:pt x="2834" y="7976"/>
                  </a:cubicBezTo>
                  <a:cubicBezTo>
                    <a:pt x="2834" y="8176"/>
                    <a:pt x="2634" y="8610"/>
                    <a:pt x="2968" y="8643"/>
                  </a:cubicBezTo>
                  <a:cubicBezTo>
                    <a:pt x="2986" y="8648"/>
                    <a:pt x="3004" y="8650"/>
                    <a:pt x="3021" y="8650"/>
                  </a:cubicBezTo>
                  <a:cubicBezTo>
                    <a:pt x="3456" y="8650"/>
                    <a:pt x="3303" y="7030"/>
                    <a:pt x="3335" y="6708"/>
                  </a:cubicBezTo>
                  <a:cubicBezTo>
                    <a:pt x="3301" y="4907"/>
                    <a:pt x="3235" y="2972"/>
                    <a:pt x="2134" y="1471"/>
                  </a:cubicBezTo>
                  <a:cubicBezTo>
                    <a:pt x="1700" y="904"/>
                    <a:pt x="1200" y="337"/>
                    <a:pt x="566" y="37"/>
                  </a:cubicBezTo>
                  <a:cubicBezTo>
                    <a:pt x="512" y="12"/>
                    <a:pt x="461" y="1"/>
                    <a:pt x="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82;p42">
              <a:extLst>
                <a:ext uri="{FF2B5EF4-FFF2-40B4-BE49-F238E27FC236}">
                  <a16:creationId xmlns:a16="http://schemas.microsoft.com/office/drawing/2014/main" id="{3903A0E5-2E9F-68B2-960A-1D894AD0F66A}"/>
                </a:ext>
              </a:extLst>
            </p:cNvPr>
            <p:cNvSpPr/>
            <p:nvPr/>
          </p:nvSpPr>
          <p:spPr>
            <a:xfrm>
              <a:off x="4302738" y="4572425"/>
              <a:ext cx="94850" cy="194425"/>
            </a:xfrm>
            <a:custGeom>
              <a:avLst/>
              <a:gdLst/>
              <a:ahLst/>
              <a:cxnLst/>
              <a:rect l="l" t="t" r="r" b="b"/>
              <a:pathLst>
                <a:path w="3794" h="7777" extrusionOk="0">
                  <a:moveTo>
                    <a:pt x="525" y="1"/>
                  </a:moveTo>
                  <a:cubicBezTo>
                    <a:pt x="480" y="1"/>
                    <a:pt x="436" y="2"/>
                    <a:pt x="391" y="5"/>
                  </a:cubicBezTo>
                  <a:cubicBezTo>
                    <a:pt x="0" y="5"/>
                    <a:pt x="69" y="491"/>
                    <a:pt x="379" y="491"/>
                  </a:cubicBezTo>
                  <a:cubicBezTo>
                    <a:pt x="413" y="491"/>
                    <a:pt x="451" y="485"/>
                    <a:pt x="491" y="472"/>
                  </a:cubicBezTo>
                  <a:cubicBezTo>
                    <a:pt x="2592" y="572"/>
                    <a:pt x="3293" y="3007"/>
                    <a:pt x="3293" y="4775"/>
                  </a:cubicBezTo>
                  <a:cubicBezTo>
                    <a:pt x="3326" y="5442"/>
                    <a:pt x="3293" y="6142"/>
                    <a:pt x="3226" y="6810"/>
                  </a:cubicBezTo>
                  <a:cubicBezTo>
                    <a:pt x="3259" y="7076"/>
                    <a:pt x="2959" y="7677"/>
                    <a:pt x="3359" y="7777"/>
                  </a:cubicBezTo>
                  <a:cubicBezTo>
                    <a:pt x="3493" y="7777"/>
                    <a:pt x="3593" y="7710"/>
                    <a:pt x="3626" y="7577"/>
                  </a:cubicBezTo>
                  <a:cubicBezTo>
                    <a:pt x="3726" y="6910"/>
                    <a:pt x="3760" y="6243"/>
                    <a:pt x="3793" y="5609"/>
                  </a:cubicBezTo>
                  <a:cubicBezTo>
                    <a:pt x="3793" y="4241"/>
                    <a:pt x="3726" y="2807"/>
                    <a:pt x="3026" y="1606"/>
                  </a:cubicBezTo>
                  <a:cubicBezTo>
                    <a:pt x="2514" y="742"/>
                    <a:pt x="1572" y="1"/>
                    <a:pt x="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765;p42">
            <a:extLst>
              <a:ext uri="{FF2B5EF4-FFF2-40B4-BE49-F238E27FC236}">
                <a16:creationId xmlns:a16="http://schemas.microsoft.com/office/drawing/2014/main" id="{54793321-3EE9-B104-E0E0-463B24A1CF76}"/>
              </a:ext>
            </a:extLst>
          </p:cNvPr>
          <p:cNvSpPr txBox="1">
            <a:spLocks/>
          </p:cNvSpPr>
          <p:nvPr/>
        </p:nvSpPr>
        <p:spPr>
          <a:xfrm>
            <a:off x="565258" y="747138"/>
            <a:ext cx="4762952" cy="22253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9pPr>
          </a:lstStyle>
          <a:p>
            <a:pPr marL="342900" marR="0" lvl="0" indent="-342900">
              <a:lnSpc>
                <a:spcPct val="116000"/>
              </a:lnSpc>
              <a:spcBef>
                <a:spcPts val="1200"/>
              </a:spcBef>
              <a:spcAft>
                <a:spcPts val="1200"/>
              </a:spcAft>
              <a:buFont typeface="Arial" panose="020B0604020202020204" pitchFamily="34" charset="0"/>
              <a:buChar char="•"/>
            </a:pP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Bước</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3: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nhật</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pheromone</a:t>
            </a:r>
          </a:p>
          <a:p>
            <a:pPr marL="342900" marR="0" lvl="0" indent="-342900">
              <a:lnSpc>
                <a:spcPct val="116000"/>
              </a:lnSpc>
              <a:spcBef>
                <a:spcPts val="1200"/>
              </a:spcBef>
              <a:spcAft>
                <a:spcPts val="1200"/>
              </a:spcAft>
              <a:buFont typeface="Arial" panose="020B0604020202020204" pitchFamily="34" charset="0"/>
              <a:buChar char="•"/>
            </a:pP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Tăng</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cường</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pheromone:</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6000"/>
              </a:lnSpc>
              <a:spcBef>
                <a:spcPts val="1200"/>
              </a:spcBef>
              <a:spcAft>
                <a:spcPts val="12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Pheromone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cạnh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thuộc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tốt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tăng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cường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6000"/>
              </a:lnSpc>
              <a:spcBef>
                <a:spcPts val="1665"/>
              </a:spcBef>
              <a:spcAft>
                <a:spcPts val="1665"/>
              </a:spcAft>
            </a:pPr>
            <a:endPar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Rectangle 2">
            <a:extLst>
              <a:ext uri="{FF2B5EF4-FFF2-40B4-BE49-F238E27FC236}">
                <a16:creationId xmlns:a16="http://schemas.microsoft.com/office/drawing/2014/main" id="{F64E8D98-D409-4B5B-E44C-AB7EAEAFE795}"/>
              </a:ext>
            </a:extLst>
          </p:cNvPr>
          <p:cNvSpPr>
            <a:spLocks noChangeArrowheads="1"/>
          </p:cNvSpPr>
          <p:nvPr/>
        </p:nvSpPr>
        <p:spPr bwMode="auto">
          <a:xfrm>
            <a:off x="1279525" y="24879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Google Shape;765;p42">
            <a:extLst>
              <a:ext uri="{FF2B5EF4-FFF2-40B4-BE49-F238E27FC236}">
                <a16:creationId xmlns:a16="http://schemas.microsoft.com/office/drawing/2014/main" id="{21C954CF-A418-B91A-8BDA-DD72999D3DAE}"/>
              </a:ext>
            </a:extLst>
          </p:cNvPr>
          <p:cNvSpPr txBox="1">
            <a:spLocks/>
          </p:cNvSpPr>
          <p:nvPr/>
        </p:nvSpPr>
        <p:spPr>
          <a:xfrm>
            <a:off x="535410" y="3071341"/>
            <a:ext cx="1485895" cy="8616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9pPr>
          </a:lstStyle>
          <a:p>
            <a:pPr marL="0" marR="0">
              <a:lnSpc>
                <a:spcPct val="116000"/>
              </a:lnSpc>
              <a:spcBef>
                <a:spcPts val="1200"/>
              </a:spcBef>
              <a:spcAft>
                <a:spcPts val="12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Trong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F13543A9-D389-3C1A-B3FB-86A74E5DA6D4}"/>
              </a:ext>
            </a:extLst>
          </p:cNvPr>
          <p:cNvSpPr>
            <a:spLocks noChangeArrowheads="1"/>
          </p:cNvSpPr>
          <p:nvPr/>
        </p:nvSpPr>
        <p:spPr bwMode="auto">
          <a:xfrm>
            <a:off x="565258" y="18056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a:extLst>
              <a:ext uri="{FF2B5EF4-FFF2-40B4-BE49-F238E27FC236}">
                <a16:creationId xmlns:a16="http://schemas.microsoft.com/office/drawing/2014/main" id="{F88D7E87-7209-987B-7BC5-B5113AAB3871}"/>
              </a:ext>
            </a:extLst>
          </p:cNvPr>
          <p:cNvGraphicFramePr>
            <a:graphicFrameLocks/>
          </p:cNvGraphicFramePr>
          <p:nvPr>
            <p:extLst>
              <p:ext uri="{D42A27DB-BD31-4B8C-83A1-F6EECF244321}">
                <p14:modId xmlns:p14="http://schemas.microsoft.com/office/powerpoint/2010/main" val="4005419414"/>
              </p:ext>
            </p:extLst>
          </p:nvPr>
        </p:nvGraphicFramePr>
        <p:xfrm>
          <a:off x="4973045" y="1945848"/>
          <a:ext cx="3667097" cy="992683"/>
        </p:xfrm>
        <a:graphic>
          <a:graphicData uri="http://schemas.openxmlformats.org/presentationml/2006/ole">
            <mc:AlternateContent xmlns:mc="http://schemas.openxmlformats.org/markup-compatibility/2006">
              <mc:Choice xmlns:v="urn:schemas-microsoft-com:vml" Requires="v">
                <p:oleObj name="Picture" r:id="rId3" imgW="0" imgH="0" progId="StaticMetafile">
                  <p:embed/>
                </p:oleObj>
              </mc:Choice>
              <mc:Fallback>
                <p:oleObj name="Picture" r:id="rId3" imgW="0" imgH="0" progId="StaticMetafile">
                  <p:embed/>
                  <p:pic>
                    <p:nvPicPr>
                      <p:cNvPr id="0" name="rectole000000000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3045" y="1945848"/>
                        <a:ext cx="3667097" cy="992683"/>
                      </a:xfrm>
                      <a:prstGeom prst="rect">
                        <a:avLst/>
                      </a:prstGeom>
                      <a:solidFill>
                        <a:srgbClr val="FFFFFF"/>
                      </a:solidFill>
                      <a:ln>
                        <a:noFill/>
                      </a:ln>
                    </p:spPr>
                  </p:pic>
                </p:oleObj>
              </mc:Fallback>
            </mc:AlternateContent>
          </a:graphicData>
        </a:graphic>
      </p:graphicFrame>
      <p:sp>
        <p:nvSpPr>
          <p:cNvPr id="7" name="Rectangle 4">
            <a:extLst>
              <a:ext uri="{FF2B5EF4-FFF2-40B4-BE49-F238E27FC236}">
                <a16:creationId xmlns:a16="http://schemas.microsoft.com/office/drawing/2014/main" id="{2BD724CA-3F80-61E6-185D-DE8E59EA0D97}"/>
              </a:ext>
            </a:extLst>
          </p:cNvPr>
          <p:cNvSpPr>
            <a:spLocks noChangeArrowheads="1"/>
          </p:cNvSpPr>
          <p:nvPr/>
        </p:nvSpPr>
        <p:spPr bwMode="auto">
          <a:xfrm>
            <a:off x="6108807" y="121054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CD46E376-3036-A1A0-BF23-54BF1FE5371F}"/>
              </a:ext>
            </a:extLst>
          </p:cNvPr>
          <p:cNvGraphicFramePr>
            <a:graphicFrameLocks/>
          </p:cNvGraphicFramePr>
          <p:nvPr>
            <p:extLst>
              <p:ext uri="{D42A27DB-BD31-4B8C-83A1-F6EECF244321}">
                <p14:modId xmlns:p14="http://schemas.microsoft.com/office/powerpoint/2010/main" val="2400680900"/>
              </p:ext>
            </p:extLst>
          </p:nvPr>
        </p:nvGraphicFramePr>
        <p:xfrm>
          <a:off x="1720063" y="3183942"/>
          <a:ext cx="2499783" cy="1028698"/>
        </p:xfrm>
        <a:graphic>
          <a:graphicData uri="http://schemas.openxmlformats.org/presentationml/2006/ole">
            <mc:AlternateContent xmlns:mc="http://schemas.openxmlformats.org/markup-compatibility/2006">
              <mc:Choice xmlns:v="urn:schemas-microsoft-com:vml" Requires="v">
                <p:oleObj name="Picture" r:id="rId5" imgW="0" imgH="0" progId="StaticMetafile">
                  <p:embed/>
                </p:oleObj>
              </mc:Choice>
              <mc:Fallback>
                <p:oleObj name="Picture" r:id="rId5" imgW="0" imgH="0" progId="StaticMetafile">
                  <p:embed/>
                  <p:pic>
                    <p:nvPicPr>
                      <p:cNvPr id="0" name="rectole000000000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0063" y="3183942"/>
                        <a:ext cx="2499783" cy="1028698"/>
                      </a:xfrm>
                      <a:prstGeom prst="rect">
                        <a:avLst/>
                      </a:prstGeom>
                      <a:solidFill>
                        <a:srgbClr val="FFFFFF"/>
                      </a:solidFill>
                      <a:ln>
                        <a:noFill/>
                      </a:ln>
                    </p:spPr>
                  </p:pic>
                </p:oleObj>
              </mc:Fallback>
            </mc:AlternateContent>
          </a:graphicData>
        </a:graphic>
      </p:graphicFrame>
      <p:sp>
        <p:nvSpPr>
          <p:cNvPr id="10" name="TextBox 9">
            <a:extLst>
              <a:ext uri="{FF2B5EF4-FFF2-40B4-BE49-F238E27FC236}">
                <a16:creationId xmlns:a16="http://schemas.microsoft.com/office/drawing/2014/main" id="{EC1E4947-A8E1-46E8-86D0-5212EEF94951}"/>
              </a:ext>
            </a:extLst>
          </p:cNvPr>
          <p:cNvSpPr txBox="1"/>
          <p:nvPr/>
        </p:nvSpPr>
        <p:spPr>
          <a:xfrm>
            <a:off x="4219846" y="3508683"/>
            <a:ext cx="4793380" cy="327590"/>
          </a:xfrm>
          <a:prstGeom prst="rect">
            <a:avLst/>
          </a:prstGeom>
          <a:noFill/>
        </p:spPr>
        <p:txBody>
          <a:bodyPr wrap="square">
            <a:spAutoFit/>
          </a:bodyPr>
          <a:lstStyle/>
          <a:p>
            <a:pPr marR="0" lvl="0">
              <a:lnSpc>
                <a:spcPct val="116000"/>
              </a:lnSpc>
              <a:spcAft>
                <a:spcPts val="800"/>
              </a:spcAft>
            </a:pPr>
            <a:r>
              <a:rPr lang="en-US" sz="1400" kern="100" dirty="0">
                <a:effectLst/>
                <a:latin typeface="Aptos" panose="020B0004020202020204" pitchFamily="34" charset="0"/>
                <a:ea typeface="Aptos" panose="020B0004020202020204" pitchFamily="34" charset="0"/>
                <a:cs typeface="Aptos" panose="020B0004020202020204" pitchFamily="34" charset="0"/>
              </a:rPr>
              <a:t> </a:t>
            </a:r>
            <a:r>
              <a:rPr lang="en-US" sz="1400" kern="100" dirty="0" err="1">
                <a:effectLst/>
                <a:latin typeface="Aptos" panose="020B0004020202020204" pitchFamily="34" charset="0"/>
                <a:ea typeface="Aptos" panose="020B0004020202020204" pitchFamily="34" charset="0"/>
                <a:cs typeface="Aptos" panose="020B0004020202020204" pitchFamily="34" charset="0"/>
              </a:rPr>
              <a:t>v</a:t>
            </a:r>
            <a:r>
              <a:rPr lang="en-US" sz="1400" kern="100" dirty="0" err="1">
                <a:effectLst/>
                <a:latin typeface="Calibri" panose="020F0502020204030204" pitchFamily="34" charset="0"/>
                <a:ea typeface="Calibri" panose="020F0502020204030204" pitchFamily="34" charset="0"/>
                <a:cs typeface="Calibri" panose="020F0502020204030204" pitchFamily="34" charset="0"/>
              </a:rPr>
              <a:t>ớ</a:t>
            </a:r>
            <a:r>
              <a:rPr lang="en-US" sz="1400" kern="100" dirty="0" err="1">
                <a:effectLst/>
                <a:latin typeface="Aptos" panose="020B0004020202020204" pitchFamily="34" charset="0"/>
                <a:ea typeface="Aptos" panose="020B0004020202020204" pitchFamily="34" charset="0"/>
                <a:cs typeface="Aptos" panose="020B0004020202020204" pitchFamily="34" charset="0"/>
              </a:rPr>
              <a:t>i</a:t>
            </a:r>
            <a:r>
              <a:rPr lang="en-US" sz="1400" kern="100" dirty="0">
                <a:effectLst/>
                <a:latin typeface="Aptos" panose="020B0004020202020204" pitchFamily="34" charset="0"/>
                <a:ea typeface="Aptos" panose="020B0004020202020204" pitchFamily="34" charset="0"/>
                <a:cs typeface="Aptos" panose="020B0004020202020204" pitchFamily="34" charset="0"/>
              </a:rPr>
              <a:t> </a:t>
            </a:r>
            <a:r>
              <a:rPr lang="en-US" sz="1400" i="1" kern="100" dirty="0">
                <a:effectLst/>
                <a:latin typeface="Cambria Math" panose="02040503050406030204" pitchFamily="18" charset="0"/>
                <a:ea typeface="Cambria Math" panose="02040503050406030204" pitchFamily="18" charset="0"/>
                <a:cs typeface="Cambria Math" panose="02040503050406030204" pitchFamily="18" charset="0"/>
              </a:rPr>
              <a:t>Q</a:t>
            </a:r>
            <a:r>
              <a:rPr lang="en-US" sz="1400" kern="100" dirty="0">
                <a:effectLst/>
                <a:latin typeface="Aptos" panose="020B0004020202020204" pitchFamily="34" charset="0"/>
                <a:ea typeface="Aptos" panose="020B0004020202020204" pitchFamily="34" charset="0"/>
                <a:cs typeface="Aptos" panose="020B0004020202020204" pitchFamily="34" charset="0"/>
              </a:rPr>
              <a:t> </a:t>
            </a:r>
            <a:r>
              <a:rPr lang="en-US" sz="1400" kern="100" dirty="0" err="1">
                <a:effectLst/>
                <a:latin typeface="Aptos" panose="020B0004020202020204" pitchFamily="34" charset="0"/>
                <a:ea typeface="Aptos" panose="020B0004020202020204" pitchFamily="34" charset="0"/>
                <a:cs typeface="Aptos" panose="020B0004020202020204" pitchFamily="34" charset="0"/>
              </a:rPr>
              <a:t>là</a:t>
            </a:r>
            <a:r>
              <a:rPr lang="en-US" sz="1400" kern="100" dirty="0">
                <a:effectLst/>
                <a:latin typeface="Aptos" panose="020B0004020202020204" pitchFamily="34" charset="0"/>
                <a:ea typeface="Aptos" panose="020B0004020202020204" pitchFamily="34" charset="0"/>
                <a:cs typeface="Aptos" panose="020B0004020202020204" pitchFamily="34" charset="0"/>
              </a:rPr>
              <a:t> </a:t>
            </a:r>
            <a:r>
              <a:rPr lang="en-US" sz="1400" kern="100" dirty="0" err="1">
                <a:effectLst/>
                <a:latin typeface="Aptos" panose="020B0004020202020204" pitchFamily="34" charset="0"/>
                <a:ea typeface="Aptos" panose="020B0004020202020204" pitchFamily="34" charset="0"/>
                <a:cs typeface="Aptos" panose="020B0004020202020204" pitchFamily="34" charset="0"/>
              </a:rPr>
              <a:t>h</a:t>
            </a:r>
            <a:r>
              <a:rPr lang="en-US" sz="1400" kern="100" dirty="0" err="1">
                <a:effectLst/>
                <a:latin typeface="Cambria Math" panose="02040503050406030204" pitchFamily="18" charset="0"/>
                <a:ea typeface="Cambria Math" panose="02040503050406030204" pitchFamily="18" charset="0"/>
                <a:cs typeface="Cambria Math" panose="02040503050406030204" pitchFamily="18" charset="0"/>
              </a:rPr>
              <a:t>ằ</a:t>
            </a:r>
            <a:r>
              <a:rPr lang="en-US" sz="1400" kern="100" dirty="0" err="1">
                <a:effectLst/>
                <a:latin typeface="Aptos" panose="020B0004020202020204" pitchFamily="34" charset="0"/>
                <a:ea typeface="Aptos" panose="020B0004020202020204" pitchFamily="34" charset="0"/>
                <a:cs typeface="Aptos" panose="020B0004020202020204" pitchFamily="34" charset="0"/>
              </a:rPr>
              <a:t>ng</a:t>
            </a:r>
            <a:r>
              <a:rPr lang="en-US" sz="1400" kern="100" dirty="0">
                <a:effectLst/>
                <a:latin typeface="Aptos" panose="020B0004020202020204" pitchFamily="34" charset="0"/>
                <a:ea typeface="Aptos" panose="020B0004020202020204" pitchFamily="34" charset="0"/>
                <a:cs typeface="Aptos" panose="020B0004020202020204" pitchFamily="34" charset="0"/>
              </a:rPr>
              <a:t> </a:t>
            </a:r>
            <a:r>
              <a:rPr lang="en-US" sz="1400" kern="100" dirty="0" err="1">
                <a:effectLst/>
                <a:latin typeface="Aptos" panose="020B0004020202020204" pitchFamily="34" charset="0"/>
                <a:ea typeface="Aptos" panose="020B0004020202020204" pitchFamily="34" charset="0"/>
                <a:cs typeface="Aptos" panose="020B0004020202020204" pitchFamily="34" charset="0"/>
              </a:rPr>
              <a:t>s</a:t>
            </a:r>
            <a:r>
              <a:rPr lang="en-US" sz="1400" kern="100" dirty="0" err="1">
                <a:effectLst/>
                <a:latin typeface="Cambria Math" panose="02040503050406030204" pitchFamily="18" charset="0"/>
                <a:ea typeface="Cambria Math" panose="02040503050406030204" pitchFamily="18" charset="0"/>
                <a:cs typeface="Cambria Math" panose="02040503050406030204" pitchFamily="18" charset="0"/>
              </a:rPr>
              <a:t>ố</a:t>
            </a:r>
            <a:r>
              <a:rPr lang="en-US" sz="1400" kern="100" dirty="0">
                <a:effectLst/>
                <a:latin typeface="Aptos" panose="020B0004020202020204" pitchFamily="34" charset="0"/>
                <a:ea typeface="Aptos" panose="020B0004020202020204" pitchFamily="34" charset="0"/>
                <a:cs typeface="Aptos" panose="020B0004020202020204" pitchFamily="34" charset="0"/>
              </a:rPr>
              <a:t> </a:t>
            </a:r>
            <a:r>
              <a:rPr lang="en-US" sz="1400" kern="100" dirty="0" err="1">
                <a:effectLst/>
                <a:latin typeface="Aptos" panose="020B0004020202020204" pitchFamily="34" charset="0"/>
                <a:ea typeface="Aptos" panose="020B0004020202020204" pitchFamily="34" charset="0"/>
                <a:cs typeface="Aptos" panose="020B0004020202020204" pitchFamily="34" charset="0"/>
              </a:rPr>
              <a:t>và</a:t>
            </a:r>
            <a:r>
              <a:rPr lang="en-US" sz="1400" kern="100" dirty="0">
                <a:effectLst/>
                <a:latin typeface="Aptos" panose="020B0004020202020204" pitchFamily="34" charset="0"/>
                <a:ea typeface="Aptos" panose="020B0004020202020204" pitchFamily="34" charset="0"/>
                <a:cs typeface="Aptos" panose="020B0004020202020204" pitchFamily="34" charset="0"/>
              </a:rPr>
              <a:t> Lk  </a:t>
            </a:r>
            <a:r>
              <a:rPr lang="en-US" sz="1400" kern="100" dirty="0" err="1">
                <a:effectLst/>
                <a:latin typeface="Aptos" panose="020B0004020202020204" pitchFamily="34" charset="0"/>
                <a:ea typeface="Aptos" panose="020B0004020202020204" pitchFamily="34" charset="0"/>
                <a:cs typeface="Aptos" panose="020B0004020202020204" pitchFamily="34" charset="0"/>
              </a:rPr>
              <a:t>là</a:t>
            </a:r>
            <a:r>
              <a:rPr lang="en-US" sz="1400" kern="100" dirty="0">
                <a:effectLst/>
                <a:latin typeface="Aptos" panose="020B0004020202020204" pitchFamily="34" charset="0"/>
                <a:ea typeface="Aptos" panose="020B0004020202020204" pitchFamily="34" charset="0"/>
                <a:cs typeface="Aptos" panose="020B0004020202020204" pitchFamily="34" charset="0"/>
              </a:rPr>
              <a:t> chi </a:t>
            </a:r>
            <a:r>
              <a:rPr lang="en-US" sz="1400" kern="100" dirty="0" err="1">
                <a:effectLst/>
                <a:latin typeface="Aptos" panose="020B0004020202020204" pitchFamily="34" charset="0"/>
                <a:ea typeface="Aptos" panose="020B0004020202020204" pitchFamily="34" charset="0"/>
                <a:cs typeface="Aptos" panose="020B0004020202020204" pitchFamily="34" charset="0"/>
              </a:rPr>
              <a:t>phí</a:t>
            </a:r>
            <a:r>
              <a:rPr lang="en-US" sz="1400" kern="100" dirty="0">
                <a:effectLst/>
                <a:latin typeface="Aptos" panose="020B0004020202020204" pitchFamily="34" charset="0"/>
                <a:ea typeface="Aptos" panose="020B0004020202020204" pitchFamily="34" charset="0"/>
                <a:cs typeface="Aptos" panose="020B0004020202020204" pitchFamily="34" charset="0"/>
              </a:rPr>
              <a:t> </a:t>
            </a:r>
            <a:r>
              <a:rPr lang="en-US" sz="1400" kern="100" dirty="0" err="1">
                <a:effectLst/>
                <a:latin typeface="Aptos" panose="020B0004020202020204" pitchFamily="34" charset="0"/>
                <a:ea typeface="Aptos" panose="020B0004020202020204" pitchFamily="34" charset="0"/>
                <a:cs typeface="Aptos" panose="020B0004020202020204" pitchFamily="34" charset="0"/>
              </a:rPr>
              <a:t>c</a:t>
            </a:r>
            <a:r>
              <a:rPr lang="en-US" sz="1400" kern="100" dirty="0" err="1">
                <a:effectLst/>
                <a:latin typeface="Cambria Math" panose="02040503050406030204" pitchFamily="18" charset="0"/>
                <a:ea typeface="Cambria Math" panose="02040503050406030204" pitchFamily="18" charset="0"/>
                <a:cs typeface="Cambria Math" panose="02040503050406030204" pitchFamily="18" charset="0"/>
              </a:rPr>
              <a:t>ủ</a:t>
            </a:r>
            <a:r>
              <a:rPr lang="en-US" sz="1400" kern="100" dirty="0" err="1">
                <a:effectLst/>
                <a:latin typeface="Aptos" panose="020B0004020202020204" pitchFamily="34" charset="0"/>
                <a:ea typeface="Aptos" panose="020B0004020202020204" pitchFamily="34" charset="0"/>
                <a:cs typeface="Aptos" panose="020B0004020202020204" pitchFamily="34" charset="0"/>
              </a:rPr>
              <a:t>a</a:t>
            </a:r>
            <a:r>
              <a:rPr lang="en-US" sz="1400" kern="100" dirty="0">
                <a:effectLst/>
                <a:latin typeface="Aptos" panose="020B0004020202020204" pitchFamily="34" charset="0"/>
                <a:ea typeface="Aptos" panose="020B0004020202020204" pitchFamily="34" charset="0"/>
                <a:cs typeface="Aptos" panose="020B0004020202020204" pitchFamily="34" charset="0"/>
              </a:rPr>
              <a:t> </a:t>
            </a:r>
            <a:r>
              <a:rPr lang="en-US" sz="1400" kern="100" dirty="0" err="1">
                <a:effectLst/>
                <a:latin typeface="Aptos" panose="020B0004020202020204" pitchFamily="34" charset="0"/>
                <a:ea typeface="Aptos" panose="020B0004020202020204" pitchFamily="34" charset="0"/>
                <a:cs typeface="Aptos" panose="020B0004020202020204" pitchFamily="34" charset="0"/>
              </a:rPr>
              <a:t>gi</a:t>
            </a:r>
            <a:r>
              <a:rPr lang="en-US" sz="1400" kern="100" dirty="0" err="1">
                <a:effectLst/>
                <a:latin typeface="Cambria Math" panose="02040503050406030204" pitchFamily="18" charset="0"/>
                <a:ea typeface="Cambria Math" panose="02040503050406030204" pitchFamily="18" charset="0"/>
                <a:cs typeface="Cambria Math" panose="02040503050406030204" pitchFamily="18" charset="0"/>
              </a:rPr>
              <a:t>ả</a:t>
            </a:r>
            <a:r>
              <a:rPr lang="en-US" sz="1400" kern="100" dirty="0" err="1">
                <a:effectLst/>
                <a:latin typeface="Aptos" panose="020B0004020202020204" pitchFamily="34" charset="0"/>
                <a:ea typeface="Aptos" panose="020B0004020202020204" pitchFamily="34" charset="0"/>
                <a:cs typeface="Aptos" panose="020B0004020202020204" pitchFamily="34" charset="0"/>
              </a:rPr>
              <a:t>i</a:t>
            </a:r>
            <a:r>
              <a:rPr lang="en-US" sz="1400" kern="100" dirty="0">
                <a:effectLst/>
                <a:latin typeface="Aptos" panose="020B0004020202020204" pitchFamily="34" charset="0"/>
                <a:ea typeface="Aptos" panose="020B0004020202020204" pitchFamily="34" charset="0"/>
                <a:cs typeface="Aptos" panose="020B0004020202020204" pitchFamily="34" charset="0"/>
              </a:rPr>
              <a:t> </a:t>
            </a:r>
            <a:r>
              <a:rPr lang="en-US" sz="1400" kern="100" dirty="0" err="1">
                <a:effectLst/>
                <a:latin typeface="Aptos" panose="020B0004020202020204" pitchFamily="34" charset="0"/>
                <a:ea typeface="Aptos" panose="020B0004020202020204" pitchFamily="34" charset="0"/>
                <a:cs typeface="Aptos" panose="020B0004020202020204" pitchFamily="34" charset="0"/>
              </a:rPr>
              <a:t>pháp</a:t>
            </a:r>
            <a:r>
              <a:rPr lang="en-US" sz="1400" kern="100" dirty="0">
                <a:effectLst/>
                <a:latin typeface="Aptos" panose="020B0004020202020204" pitchFamily="34" charset="0"/>
                <a:ea typeface="Aptos" panose="020B0004020202020204" pitchFamily="34" charset="0"/>
                <a:cs typeface="Aptos" panose="020B0004020202020204" pitchFamily="34" charset="0"/>
              </a:rPr>
              <a:t> </a:t>
            </a:r>
            <a:r>
              <a:rPr lang="en-US" sz="1400" kern="100" dirty="0" err="1">
                <a:effectLst/>
                <a:latin typeface="Aptos" panose="020B0004020202020204" pitchFamily="34" charset="0"/>
                <a:ea typeface="Aptos" panose="020B0004020202020204" pitchFamily="34" charset="0"/>
                <a:cs typeface="Aptos" panose="020B0004020202020204" pitchFamily="34" charset="0"/>
              </a:rPr>
              <a:t>ki</a:t>
            </a:r>
            <a:r>
              <a:rPr lang="en-US" sz="1400" kern="100" dirty="0" err="1">
                <a:effectLst/>
                <a:latin typeface="Cambria Math" panose="02040503050406030204" pitchFamily="18" charset="0"/>
                <a:ea typeface="Cambria Math" panose="02040503050406030204" pitchFamily="18" charset="0"/>
                <a:cs typeface="Cambria Math" panose="02040503050406030204" pitchFamily="18" charset="0"/>
              </a:rPr>
              <a:t>ế</a:t>
            </a:r>
            <a:r>
              <a:rPr lang="en-US" sz="1400" kern="100" dirty="0" err="1">
                <a:effectLst/>
                <a:latin typeface="Aptos" panose="020B0004020202020204" pitchFamily="34" charset="0"/>
                <a:ea typeface="Aptos" panose="020B0004020202020204" pitchFamily="34" charset="0"/>
                <a:cs typeface="Aptos" panose="020B0004020202020204" pitchFamily="34" charset="0"/>
              </a:rPr>
              <a:t>n</a:t>
            </a:r>
            <a:r>
              <a:rPr lang="en-US" sz="1400" kern="100" dirty="0">
                <a:effectLst/>
                <a:latin typeface="Aptos" panose="020B0004020202020204" pitchFamily="34" charset="0"/>
                <a:ea typeface="Aptos" panose="020B0004020202020204" pitchFamily="34" charset="0"/>
                <a:cs typeface="Aptos" panose="020B0004020202020204" pitchFamily="34" charset="0"/>
              </a:rPr>
              <a:t> </a:t>
            </a:r>
            <a:r>
              <a:rPr lang="en-US" sz="1400" i="1" kern="100" dirty="0">
                <a:effectLst/>
                <a:latin typeface="Cambria Math" panose="02040503050406030204" pitchFamily="18" charset="0"/>
                <a:ea typeface="Cambria Math" panose="02040503050406030204" pitchFamily="18" charset="0"/>
                <a:cs typeface="Cambria Math" panose="02040503050406030204" pitchFamily="18" charset="0"/>
              </a:rPr>
              <a:t>k</a:t>
            </a:r>
            <a:endParaRPr lang="en-US" sz="14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810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78">
          <a:extLst>
            <a:ext uri="{FF2B5EF4-FFF2-40B4-BE49-F238E27FC236}">
              <a16:creationId xmlns:a16="http://schemas.microsoft.com/office/drawing/2014/main" id="{DBE0CB2D-8668-8604-D95C-C38B0F04CDA7}"/>
            </a:ext>
          </a:extLst>
        </p:cNvPr>
        <p:cNvGrpSpPr/>
        <p:nvPr/>
      </p:nvGrpSpPr>
      <p:grpSpPr>
        <a:xfrm>
          <a:off x="0" y="0"/>
          <a:ext cx="0" cy="0"/>
          <a:chOff x="0" y="0"/>
          <a:chExt cx="0" cy="0"/>
        </a:xfrm>
      </p:grpSpPr>
      <p:sp>
        <p:nvSpPr>
          <p:cNvPr id="30" name="Google Shape;764;p42">
            <a:extLst>
              <a:ext uri="{FF2B5EF4-FFF2-40B4-BE49-F238E27FC236}">
                <a16:creationId xmlns:a16="http://schemas.microsoft.com/office/drawing/2014/main" id="{F96DA7DA-1F32-0971-4D44-2A5581FB8D78}"/>
              </a:ext>
            </a:extLst>
          </p:cNvPr>
          <p:cNvSpPr txBox="1">
            <a:spLocks noGrp="1"/>
          </p:cNvSpPr>
          <p:nvPr>
            <p:ph type="title"/>
          </p:nvPr>
        </p:nvSpPr>
        <p:spPr>
          <a:xfrm>
            <a:off x="535410" y="291994"/>
            <a:ext cx="6809569" cy="1198710"/>
          </a:xfrm>
          <a:prstGeom prst="rect">
            <a:avLst/>
          </a:prstGeom>
        </p:spPr>
        <p:txBody>
          <a:bodyPr spcFirstLastPara="1" wrap="square" lIns="91425" tIns="91425" rIns="91425" bIns="91425" anchor="b" anchorCtr="0">
            <a:noAutofit/>
          </a:bodyPr>
          <a:lstStyle/>
          <a:p>
            <a:pPr>
              <a:lnSpc>
                <a:spcPct val="116000"/>
              </a:lnSpc>
              <a:spcBef>
                <a:spcPts val="1595"/>
              </a:spcBef>
              <a:spcAft>
                <a:spcPts val="1595"/>
              </a:spcAft>
            </a:pP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IV.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ACO</a:t>
            </a:r>
            <a:b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bước</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cơ</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bản</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ACO</a:t>
            </a:r>
            <a:b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31" name="Google Shape;767;p42">
            <a:extLst>
              <a:ext uri="{FF2B5EF4-FFF2-40B4-BE49-F238E27FC236}">
                <a16:creationId xmlns:a16="http://schemas.microsoft.com/office/drawing/2014/main" id="{5A05E932-B765-153A-0B07-5653CDB084B1}"/>
              </a:ext>
            </a:extLst>
          </p:cNvPr>
          <p:cNvGrpSpPr/>
          <p:nvPr/>
        </p:nvGrpSpPr>
        <p:grpSpPr>
          <a:xfrm rot="-1537630">
            <a:off x="3445360" y="4086723"/>
            <a:ext cx="482110" cy="168495"/>
            <a:chOff x="5507225" y="4555775"/>
            <a:chExt cx="482125" cy="168500"/>
          </a:xfrm>
        </p:grpSpPr>
        <p:sp>
          <p:nvSpPr>
            <p:cNvPr id="32" name="Google Shape;768;p42">
              <a:extLst>
                <a:ext uri="{FF2B5EF4-FFF2-40B4-BE49-F238E27FC236}">
                  <a16:creationId xmlns:a16="http://schemas.microsoft.com/office/drawing/2014/main" id="{A1934C5B-B9CD-1F50-66CB-E06C8538A16B}"/>
                </a:ext>
              </a:extLst>
            </p:cNvPr>
            <p:cNvSpPr/>
            <p:nvPr/>
          </p:nvSpPr>
          <p:spPr>
            <a:xfrm>
              <a:off x="5507225" y="4555775"/>
              <a:ext cx="139600" cy="96625"/>
            </a:xfrm>
            <a:custGeom>
              <a:avLst/>
              <a:gdLst/>
              <a:ahLst/>
              <a:cxnLst/>
              <a:rect l="l" t="t" r="r" b="b"/>
              <a:pathLst>
                <a:path w="5584" h="3865" extrusionOk="0">
                  <a:moveTo>
                    <a:pt x="2655" y="1"/>
                  </a:moveTo>
                  <a:cubicBezTo>
                    <a:pt x="0" y="1"/>
                    <a:pt x="1868" y="3865"/>
                    <a:pt x="3582" y="3865"/>
                  </a:cubicBezTo>
                  <a:cubicBezTo>
                    <a:pt x="3913" y="3865"/>
                    <a:pt x="4238" y="3721"/>
                    <a:pt x="4524" y="3377"/>
                  </a:cubicBezTo>
                  <a:cubicBezTo>
                    <a:pt x="5583" y="2119"/>
                    <a:pt x="4311" y="7"/>
                    <a:pt x="2890" y="7"/>
                  </a:cubicBezTo>
                  <a:cubicBezTo>
                    <a:pt x="2878" y="7"/>
                    <a:pt x="2867" y="7"/>
                    <a:pt x="2856" y="7"/>
                  </a:cubicBezTo>
                  <a:cubicBezTo>
                    <a:pt x="2787" y="3"/>
                    <a:pt x="2720" y="1"/>
                    <a:pt x="2655"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69;p42">
              <a:extLst>
                <a:ext uri="{FF2B5EF4-FFF2-40B4-BE49-F238E27FC236}">
                  <a16:creationId xmlns:a16="http://schemas.microsoft.com/office/drawing/2014/main" id="{C4FC2D89-F2BA-18FB-E10A-485248BB7BA2}"/>
                </a:ext>
              </a:extLst>
            </p:cNvPr>
            <p:cNvSpPr/>
            <p:nvPr/>
          </p:nvSpPr>
          <p:spPr>
            <a:xfrm>
              <a:off x="5876600" y="4611925"/>
              <a:ext cx="112750" cy="112350"/>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770;p42">
            <a:extLst>
              <a:ext uri="{FF2B5EF4-FFF2-40B4-BE49-F238E27FC236}">
                <a16:creationId xmlns:a16="http://schemas.microsoft.com/office/drawing/2014/main" id="{3DF015FB-E5DA-4C38-19AE-BD785C5F5225}"/>
              </a:ext>
            </a:extLst>
          </p:cNvPr>
          <p:cNvGrpSpPr/>
          <p:nvPr/>
        </p:nvGrpSpPr>
        <p:grpSpPr>
          <a:xfrm>
            <a:off x="4758563" y="4002864"/>
            <a:ext cx="841230" cy="336233"/>
            <a:chOff x="4158213" y="4470900"/>
            <a:chExt cx="827575" cy="330775"/>
          </a:xfrm>
        </p:grpSpPr>
        <p:sp>
          <p:nvSpPr>
            <p:cNvPr id="35" name="Google Shape;771;p42">
              <a:extLst>
                <a:ext uri="{FF2B5EF4-FFF2-40B4-BE49-F238E27FC236}">
                  <a16:creationId xmlns:a16="http://schemas.microsoft.com/office/drawing/2014/main" id="{3B99B25D-1C1D-4B47-E759-D88D4FEDFD81}"/>
                </a:ext>
              </a:extLst>
            </p:cNvPr>
            <p:cNvSpPr/>
            <p:nvPr/>
          </p:nvSpPr>
          <p:spPr>
            <a:xfrm>
              <a:off x="4158213" y="4470900"/>
              <a:ext cx="827575" cy="330775"/>
            </a:xfrm>
            <a:custGeom>
              <a:avLst/>
              <a:gdLst/>
              <a:ahLst/>
              <a:cxnLst/>
              <a:rect l="l" t="t" r="r" b="b"/>
              <a:pathLst>
                <a:path w="33103" h="13231" extrusionOk="0">
                  <a:moveTo>
                    <a:pt x="18308" y="3165"/>
                  </a:moveTo>
                  <a:cubicBezTo>
                    <a:pt x="18504" y="3165"/>
                    <a:pt x="18726" y="3265"/>
                    <a:pt x="18914" y="3265"/>
                  </a:cubicBezTo>
                  <a:cubicBezTo>
                    <a:pt x="19414" y="3299"/>
                    <a:pt x="19881" y="3365"/>
                    <a:pt x="20382" y="3465"/>
                  </a:cubicBezTo>
                  <a:cubicBezTo>
                    <a:pt x="21583" y="3699"/>
                    <a:pt x="22817" y="3932"/>
                    <a:pt x="23851" y="4633"/>
                  </a:cubicBezTo>
                  <a:cubicBezTo>
                    <a:pt x="24685" y="5133"/>
                    <a:pt x="24752" y="6401"/>
                    <a:pt x="24118" y="7068"/>
                  </a:cubicBezTo>
                  <a:cubicBezTo>
                    <a:pt x="22850" y="8102"/>
                    <a:pt x="21049" y="8169"/>
                    <a:pt x="19448" y="8169"/>
                  </a:cubicBezTo>
                  <a:cubicBezTo>
                    <a:pt x="17480" y="8035"/>
                    <a:pt x="14077" y="8069"/>
                    <a:pt x="13043" y="6034"/>
                  </a:cubicBezTo>
                  <a:cubicBezTo>
                    <a:pt x="12876" y="4032"/>
                    <a:pt x="16546" y="3299"/>
                    <a:pt x="18080" y="3232"/>
                  </a:cubicBezTo>
                  <a:cubicBezTo>
                    <a:pt x="18149" y="3183"/>
                    <a:pt x="18226" y="3165"/>
                    <a:pt x="18308" y="3165"/>
                  </a:cubicBezTo>
                  <a:close/>
                  <a:moveTo>
                    <a:pt x="20216" y="0"/>
                  </a:moveTo>
                  <a:cubicBezTo>
                    <a:pt x="19434" y="0"/>
                    <a:pt x="18674" y="235"/>
                    <a:pt x="17913" y="597"/>
                  </a:cubicBezTo>
                  <a:cubicBezTo>
                    <a:pt x="17395" y="207"/>
                    <a:pt x="16814" y="43"/>
                    <a:pt x="16227" y="43"/>
                  </a:cubicBezTo>
                  <a:cubicBezTo>
                    <a:pt x="15455" y="43"/>
                    <a:pt x="14674" y="328"/>
                    <a:pt x="14011" y="763"/>
                  </a:cubicBezTo>
                  <a:cubicBezTo>
                    <a:pt x="13777" y="697"/>
                    <a:pt x="13510" y="630"/>
                    <a:pt x="13277" y="563"/>
                  </a:cubicBezTo>
                  <a:cubicBezTo>
                    <a:pt x="13025" y="490"/>
                    <a:pt x="12768" y="455"/>
                    <a:pt x="12513" y="455"/>
                  </a:cubicBezTo>
                  <a:cubicBezTo>
                    <a:pt x="11717" y="455"/>
                    <a:pt x="10938" y="799"/>
                    <a:pt x="10408" y="1431"/>
                  </a:cubicBezTo>
                  <a:cubicBezTo>
                    <a:pt x="10341" y="1531"/>
                    <a:pt x="10108" y="1764"/>
                    <a:pt x="9808" y="2098"/>
                  </a:cubicBezTo>
                  <a:cubicBezTo>
                    <a:pt x="9566" y="2050"/>
                    <a:pt x="9329" y="2027"/>
                    <a:pt x="9098" y="2027"/>
                  </a:cubicBezTo>
                  <a:cubicBezTo>
                    <a:pt x="7701" y="2027"/>
                    <a:pt x="6511" y="2873"/>
                    <a:pt x="5738" y="4333"/>
                  </a:cubicBezTo>
                  <a:cubicBezTo>
                    <a:pt x="1902" y="6067"/>
                    <a:pt x="1" y="12538"/>
                    <a:pt x="5571" y="13206"/>
                  </a:cubicBezTo>
                  <a:cubicBezTo>
                    <a:pt x="5732" y="13222"/>
                    <a:pt x="5893" y="13231"/>
                    <a:pt x="6053" y="13231"/>
                  </a:cubicBezTo>
                  <a:cubicBezTo>
                    <a:pt x="7162" y="13231"/>
                    <a:pt x="8254" y="12833"/>
                    <a:pt x="9040" y="12105"/>
                  </a:cubicBezTo>
                  <a:cubicBezTo>
                    <a:pt x="9307" y="12205"/>
                    <a:pt x="9641" y="12238"/>
                    <a:pt x="9774" y="12272"/>
                  </a:cubicBezTo>
                  <a:cubicBezTo>
                    <a:pt x="9878" y="12292"/>
                    <a:pt x="9981" y="12302"/>
                    <a:pt x="10084" y="12302"/>
                  </a:cubicBezTo>
                  <a:cubicBezTo>
                    <a:pt x="10646" y="12302"/>
                    <a:pt x="11196" y="12020"/>
                    <a:pt x="11676" y="11738"/>
                  </a:cubicBezTo>
                  <a:cubicBezTo>
                    <a:pt x="11909" y="11538"/>
                    <a:pt x="12510" y="11304"/>
                    <a:pt x="12343" y="10971"/>
                  </a:cubicBezTo>
                  <a:lnTo>
                    <a:pt x="12343" y="10971"/>
                  </a:lnTo>
                  <a:cubicBezTo>
                    <a:pt x="12510" y="11004"/>
                    <a:pt x="12710" y="11037"/>
                    <a:pt x="12876" y="11071"/>
                  </a:cubicBezTo>
                  <a:cubicBezTo>
                    <a:pt x="12989" y="11082"/>
                    <a:pt x="13103" y="11088"/>
                    <a:pt x="13217" y="11088"/>
                  </a:cubicBezTo>
                  <a:cubicBezTo>
                    <a:pt x="14081" y="11088"/>
                    <a:pt x="14963" y="10756"/>
                    <a:pt x="15612" y="10137"/>
                  </a:cubicBezTo>
                  <a:cubicBezTo>
                    <a:pt x="15979" y="10370"/>
                    <a:pt x="16446" y="10504"/>
                    <a:pt x="16879" y="10537"/>
                  </a:cubicBezTo>
                  <a:cubicBezTo>
                    <a:pt x="16950" y="10542"/>
                    <a:pt x="17020" y="10545"/>
                    <a:pt x="17090" y="10545"/>
                  </a:cubicBezTo>
                  <a:cubicBezTo>
                    <a:pt x="17919" y="10545"/>
                    <a:pt x="18730" y="10187"/>
                    <a:pt x="19314" y="9603"/>
                  </a:cubicBezTo>
                  <a:cubicBezTo>
                    <a:pt x="19948" y="10170"/>
                    <a:pt x="20749" y="10570"/>
                    <a:pt x="21583" y="10704"/>
                  </a:cubicBezTo>
                  <a:cubicBezTo>
                    <a:pt x="21656" y="10712"/>
                    <a:pt x="21729" y="10715"/>
                    <a:pt x="21801" y="10715"/>
                  </a:cubicBezTo>
                  <a:cubicBezTo>
                    <a:pt x="22354" y="10715"/>
                    <a:pt x="22875" y="10498"/>
                    <a:pt x="23317" y="10203"/>
                  </a:cubicBezTo>
                  <a:cubicBezTo>
                    <a:pt x="23651" y="10737"/>
                    <a:pt x="24118" y="11204"/>
                    <a:pt x="24685" y="11404"/>
                  </a:cubicBezTo>
                  <a:cubicBezTo>
                    <a:pt x="24837" y="11455"/>
                    <a:pt x="25010" y="11478"/>
                    <a:pt x="25194" y="11478"/>
                  </a:cubicBezTo>
                  <a:cubicBezTo>
                    <a:pt x="25618" y="11478"/>
                    <a:pt x="26101" y="11357"/>
                    <a:pt x="26520" y="11171"/>
                  </a:cubicBezTo>
                  <a:cubicBezTo>
                    <a:pt x="27020" y="11705"/>
                    <a:pt x="27754" y="12105"/>
                    <a:pt x="28454" y="12138"/>
                  </a:cubicBezTo>
                  <a:cubicBezTo>
                    <a:pt x="28483" y="12144"/>
                    <a:pt x="28516" y="12147"/>
                    <a:pt x="28554" y="12147"/>
                  </a:cubicBezTo>
                  <a:cubicBezTo>
                    <a:pt x="28737" y="12147"/>
                    <a:pt x="29023" y="12082"/>
                    <a:pt x="29355" y="11971"/>
                  </a:cubicBezTo>
                  <a:cubicBezTo>
                    <a:pt x="29722" y="12238"/>
                    <a:pt x="30189" y="12438"/>
                    <a:pt x="30656" y="12538"/>
                  </a:cubicBezTo>
                  <a:cubicBezTo>
                    <a:pt x="30834" y="12575"/>
                    <a:pt x="31000" y="12592"/>
                    <a:pt x="31153" y="12592"/>
                  </a:cubicBezTo>
                  <a:cubicBezTo>
                    <a:pt x="33094" y="12592"/>
                    <a:pt x="33102" y="9817"/>
                    <a:pt x="32824" y="8302"/>
                  </a:cubicBezTo>
                  <a:cubicBezTo>
                    <a:pt x="32591" y="7001"/>
                    <a:pt x="31690" y="5934"/>
                    <a:pt x="30623" y="5167"/>
                  </a:cubicBezTo>
                  <a:cubicBezTo>
                    <a:pt x="30556" y="5100"/>
                    <a:pt x="30456" y="5033"/>
                    <a:pt x="30322" y="4933"/>
                  </a:cubicBezTo>
                  <a:cubicBezTo>
                    <a:pt x="30289" y="4866"/>
                    <a:pt x="30256" y="4833"/>
                    <a:pt x="30222" y="4800"/>
                  </a:cubicBezTo>
                  <a:cubicBezTo>
                    <a:pt x="29655" y="3799"/>
                    <a:pt x="28788" y="3299"/>
                    <a:pt x="27720" y="3198"/>
                  </a:cubicBezTo>
                  <a:cubicBezTo>
                    <a:pt x="26937" y="1842"/>
                    <a:pt x="25200" y="1140"/>
                    <a:pt x="23568" y="1140"/>
                  </a:cubicBezTo>
                  <a:cubicBezTo>
                    <a:pt x="23394" y="1140"/>
                    <a:pt x="23221" y="1148"/>
                    <a:pt x="23050" y="1164"/>
                  </a:cubicBezTo>
                  <a:cubicBezTo>
                    <a:pt x="22817" y="930"/>
                    <a:pt x="22550" y="697"/>
                    <a:pt x="22250" y="563"/>
                  </a:cubicBezTo>
                  <a:cubicBezTo>
                    <a:pt x="21548" y="167"/>
                    <a:pt x="20874" y="0"/>
                    <a:pt x="20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72;p42">
              <a:extLst>
                <a:ext uri="{FF2B5EF4-FFF2-40B4-BE49-F238E27FC236}">
                  <a16:creationId xmlns:a16="http://schemas.microsoft.com/office/drawing/2014/main" id="{6219F4BC-1D7E-8DF4-EF9A-33A9AD053C60}"/>
                </a:ext>
              </a:extLst>
            </p:cNvPr>
            <p:cNvSpPr/>
            <p:nvPr/>
          </p:nvSpPr>
          <p:spPr>
            <a:xfrm>
              <a:off x="4480113" y="4550025"/>
              <a:ext cx="296900" cy="125100"/>
            </a:xfrm>
            <a:custGeom>
              <a:avLst/>
              <a:gdLst/>
              <a:ahLst/>
              <a:cxnLst/>
              <a:rect l="l" t="t" r="r" b="b"/>
              <a:pathLst>
                <a:path w="11876" h="5004" extrusionOk="0">
                  <a:moveTo>
                    <a:pt x="5432" y="0"/>
                  </a:moveTo>
                  <a:cubicBezTo>
                    <a:pt x="5350" y="0"/>
                    <a:pt x="5273" y="18"/>
                    <a:pt x="5204" y="67"/>
                  </a:cubicBezTo>
                  <a:cubicBezTo>
                    <a:pt x="3670" y="134"/>
                    <a:pt x="0" y="867"/>
                    <a:pt x="167" y="2869"/>
                  </a:cubicBezTo>
                  <a:cubicBezTo>
                    <a:pt x="1201" y="4904"/>
                    <a:pt x="4604" y="4870"/>
                    <a:pt x="6572" y="5004"/>
                  </a:cubicBezTo>
                  <a:cubicBezTo>
                    <a:pt x="8173" y="5004"/>
                    <a:pt x="9974" y="4937"/>
                    <a:pt x="11242" y="3903"/>
                  </a:cubicBezTo>
                  <a:cubicBezTo>
                    <a:pt x="11876" y="3236"/>
                    <a:pt x="11809" y="1968"/>
                    <a:pt x="10975" y="1501"/>
                  </a:cubicBezTo>
                  <a:cubicBezTo>
                    <a:pt x="9941" y="767"/>
                    <a:pt x="8707" y="534"/>
                    <a:pt x="7506" y="300"/>
                  </a:cubicBezTo>
                  <a:cubicBezTo>
                    <a:pt x="7005" y="200"/>
                    <a:pt x="6538" y="134"/>
                    <a:pt x="6038" y="100"/>
                  </a:cubicBezTo>
                  <a:cubicBezTo>
                    <a:pt x="5850" y="100"/>
                    <a:pt x="5628" y="0"/>
                    <a:pt x="5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73;p42">
              <a:extLst>
                <a:ext uri="{FF2B5EF4-FFF2-40B4-BE49-F238E27FC236}">
                  <a16:creationId xmlns:a16="http://schemas.microsoft.com/office/drawing/2014/main" id="{BBDB61C3-B89A-3007-6B86-90863C1BCCAD}"/>
                </a:ext>
              </a:extLst>
            </p:cNvPr>
            <p:cNvSpPr/>
            <p:nvPr/>
          </p:nvSpPr>
          <p:spPr>
            <a:xfrm>
              <a:off x="4239938" y="4651750"/>
              <a:ext cx="101775" cy="105950"/>
            </a:xfrm>
            <a:custGeom>
              <a:avLst/>
              <a:gdLst/>
              <a:ahLst/>
              <a:cxnLst/>
              <a:rect l="l" t="t" r="r" b="b"/>
              <a:pathLst>
                <a:path w="4071" h="4238" extrusionOk="0">
                  <a:moveTo>
                    <a:pt x="2602" y="1"/>
                  </a:moveTo>
                  <a:cubicBezTo>
                    <a:pt x="1168" y="1"/>
                    <a:pt x="1" y="1168"/>
                    <a:pt x="1" y="2603"/>
                  </a:cubicBezTo>
                  <a:cubicBezTo>
                    <a:pt x="1" y="3103"/>
                    <a:pt x="167" y="3603"/>
                    <a:pt x="434" y="4004"/>
                  </a:cubicBezTo>
                  <a:cubicBezTo>
                    <a:pt x="734" y="4137"/>
                    <a:pt x="1101" y="4237"/>
                    <a:pt x="1502" y="4237"/>
                  </a:cubicBezTo>
                  <a:cubicBezTo>
                    <a:pt x="2903" y="4237"/>
                    <a:pt x="4070" y="3070"/>
                    <a:pt x="4070" y="1635"/>
                  </a:cubicBezTo>
                  <a:cubicBezTo>
                    <a:pt x="4070" y="1135"/>
                    <a:pt x="3937" y="634"/>
                    <a:pt x="3670" y="234"/>
                  </a:cubicBezTo>
                  <a:cubicBezTo>
                    <a:pt x="3336" y="101"/>
                    <a:pt x="2969" y="1"/>
                    <a:pt x="2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74;p42">
              <a:extLst>
                <a:ext uri="{FF2B5EF4-FFF2-40B4-BE49-F238E27FC236}">
                  <a16:creationId xmlns:a16="http://schemas.microsoft.com/office/drawing/2014/main" id="{1FE5B7D7-8585-4A3A-FCE8-BD0D0EAA26B1}"/>
                </a:ext>
              </a:extLst>
            </p:cNvPr>
            <p:cNvSpPr/>
            <p:nvPr/>
          </p:nvSpPr>
          <p:spPr>
            <a:xfrm>
              <a:off x="4184063" y="4629250"/>
              <a:ext cx="185150" cy="151800"/>
            </a:xfrm>
            <a:custGeom>
              <a:avLst/>
              <a:gdLst/>
              <a:ahLst/>
              <a:cxnLst/>
              <a:rect l="l" t="t" r="r" b="b"/>
              <a:pathLst>
                <a:path w="7406" h="6072" extrusionOk="0">
                  <a:moveTo>
                    <a:pt x="2603" y="0"/>
                  </a:moveTo>
                  <a:cubicBezTo>
                    <a:pt x="2736" y="334"/>
                    <a:pt x="2803" y="667"/>
                    <a:pt x="2803" y="1034"/>
                  </a:cubicBezTo>
                  <a:cubicBezTo>
                    <a:pt x="2803" y="2468"/>
                    <a:pt x="1635" y="3603"/>
                    <a:pt x="201" y="3603"/>
                  </a:cubicBezTo>
                  <a:lnTo>
                    <a:pt x="1" y="3603"/>
                  </a:lnTo>
                  <a:cubicBezTo>
                    <a:pt x="401" y="4537"/>
                    <a:pt x="1302" y="5170"/>
                    <a:pt x="2369" y="5170"/>
                  </a:cubicBezTo>
                  <a:cubicBezTo>
                    <a:pt x="2536" y="5170"/>
                    <a:pt x="2669" y="5170"/>
                    <a:pt x="2836" y="5137"/>
                  </a:cubicBezTo>
                  <a:cubicBezTo>
                    <a:pt x="3303" y="5704"/>
                    <a:pt x="4037" y="6071"/>
                    <a:pt x="4837" y="6071"/>
                  </a:cubicBezTo>
                  <a:cubicBezTo>
                    <a:pt x="6272" y="6071"/>
                    <a:pt x="7406" y="4904"/>
                    <a:pt x="7406" y="3503"/>
                  </a:cubicBezTo>
                  <a:cubicBezTo>
                    <a:pt x="7406" y="2435"/>
                    <a:pt x="6806" y="1534"/>
                    <a:pt x="5905" y="1134"/>
                  </a:cubicBezTo>
                  <a:lnTo>
                    <a:pt x="5905" y="1134"/>
                  </a:lnTo>
                  <a:cubicBezTo>
                    <a:pt x="6172" y="1534"/>
                    <a:pt x="6305" y="2035"/>
                    <a:pt x="6305" y="2535"/>
                  </a:cubicBezTo>
                  <a:cubicBezTo>
                    <a:pt x="6305" y="3970"/>
                    <a:pt x="5138" y="5137"/>
                    <a:pt x="3737" y="5137"/>
                  </a:cubicBezTo>
                  <a:lnTo>
                    <a:pt x="3637" y="5137"/>
                  </a:lnTo>
                  <a:cubicBezTo>
                    <a:pt x="3637" y="5137"/>
                    <a:pt x="3603" y="5104"/>
                    <a:pt x="3570" y="5104"/>
                  </a:cubicBezTo>
                  <a:lnTo>
                    <a:pt x="3303" y="5104"/>
                  </a:lnTo>
                  <a:lnTo>
                    <a:pt x="3270" y="5070"/>
                  </a:lnTo>
                  <a:lnTo>
                    <a:pt x="3136" y="5070"/>
                  </a:lnTo>
                  <a:cubicBezTo>
                    <a:pt x="3103" y="5037"/>
                    <a:pt x="3103" y="5037"/>
                    <a:pt x="3070" y="5037"/>
                  </a:cubicBezTo>
                  <a:lnTo>
                    <a:pt x="3003" y="5037"/>
                  </a:lnTo>
                  <a:cubicBezTo>
                    <a:pt x="3003" y="5004"/>
                    <a:pt x="2969" y="5004"/>
                    <a:pt x="2936" y="5004"/>
                  </a:cubicBezTo>
                  <a:lnTo>
                    <a:pt x="2903" y="5004"/>
                  </a:lnTo>
                  <a:cubicBezTo>
                    <a:pt x="2869" y="4970"/>
                    <a:pt x="2869" y="4970"/>
                    <a:pt x="2836" y="4970"/>
                  </a:cubicBezTo>
                  <a:lnTo>
                    <a:pt x="2803" y="4970"/>
                  </a:lnTo>
                  <a:cubicBezTo>
                    <a:pt x="2769" y="4937"/>
                    <a:pt x="2703" y="4904"/>
                    <a:pt x="2669" y="4904"/>
                  </a:cubicBezTo>
                  <a:cubicBezTo>
                    <a:pt x="2402" y="4503"/>
                    <a:pt x="2236" y="4003"/>
                    <a:pt x="2236" y="3503"/>
                  </a:cubicBezTo>
                  <a:cubicBezTo>
                    <a:pt x="2236" y="3469"/>
                    <a:pt x="2236" y="3436"/>
                    <a:pt x="2236" y="3436"/>
                  </a:cubicBezTo>
                  <a:cubicBezTo>
                    <a:pt x="2236" y="3402"/>
                    <a:pt x="2236" y="3369"/>
                    <a:pt x="2236" y="3369"/>
                  </a:cubicBezTo>
                  <a:cubicBezTo>
                    <a:pt x="2236" y="3369"/>
                    <a:pt x="2236" y="3336"/>
                    <a:pt x="2236" y="3336"/>
                  </a:cubicBezTo>
                  <a:cubicBezTo>
                    <a:pt x="2236" y="3336"/>
                    <a:pt x="2236" y="3302"/>
                    <a:pt x="2236" y="3302"/>
                  </a:cubicBezTo>
                  <a:cubicBezTo>
                    <a:pt x="2236" y="3302"/>
                    <a:pt x="2236" y="3302"/>
                    <a:pt x="2236" y="3269"/>
                  </a:cubicBezTo>
                  <a:cubicBezTo>
                    <a:pt x="2269" y="3269"/>
                    <a:pt x="2269" y="3236"/>
                    <a:pt x="2269" y="3236"/>
                  </a:cubicBezTo>
                  <a:cubicBezTo>
                    <a:pt x="2269" y="3202"/>
                    <a:pt x="2269" y="3169"/>
                    <a:pt x="2269" y="3169"/>
                  </a:cubicBezTo>
                  <a:cubicBezTo>
                    <a:pt x="2269" y="3136"/>
                    <a:pt x="2269" y="3136"/>
                    <a:pt x="2269" y="3102"/>
                  </a:cubicBezTo>
                  <a:cubicBezTo>
                    <a:pt x="2269" y="3069"/>
                    <a:pt x="2269" y="3069"/>
                    <a:pt x="2269" y="3069"/>
                  </a:cubicBezTo>
                  <a:cubicBezTo>
                    <a:pt x="2269" y="3069"/>
                    <a:pt x="2269" y="3036"/>
                    <a:pt x="2269" y="3036"/>
                  </a:cubicBezTo>
                  <a:cubicBezTo>
                    <a:pt x="2302" y="3002"/>
                    <a:pt x="2302" y="2935"/>
                    <a:pt x="2302" y="2902"/>
                  </a:cubicBezTo>
                  <a:cubicBezTo>
                    <a:pt x="2302" y="2902"/>
                    <a:pt x="2302" y="2869"/>
                    <a:pt x="2336" y="2869"/>
                  </a:cubicBezTo>
                  <a:cubicBezTo>
                    <a:pt x="2336" y="2835"/>
                    <a:pt x="2336" y="2835"/>
                    <a:pt x="2336" y="2802"/>
                  </a:cubicBezTo>
                  <a:cubicBezTo>
                    <a:pt x="2336" y="2802"/>
                    <a:pt x="2336" y="2769"/>
                    <a:pt x="2336" y="2769"/>
                  </a:cubicBezTo>
                  <a:cubicBezTo>
                    <a:pt x="2336" y="2769"/>
                    <a:pt x="2369" y="2735"/>
                    <a:pt x="2369" y="2735"/>
                  </a:cubicBezTo>
                  <a:cubicBezTo>
                    <a:pt x="2369" y="2735"/>
                    <a:pt x="2369" y="2735"/>
                    <a:pt x="2369" y="2702"/>
                  </a:cubicBezTo>
                  <a:cubicBezTo>
                    <a:pt x="2369" y="2702"/>
                    <a:pt x="2369" y="2702"/>
                    <a:pt x="2369" y="2669"/>
                  </a:cubicBezTo>
                  <a:cubicBezTo>
                    <a:pt x="2369" y="2635"/>
                    <a:pt x="2402" y="2635"/>
                    <a:pt x="2402" y="2635"/>
                  </a:cubicBezTo>
                  <a:cubicBezTo>
                    <a:pt x="2402" y="2602"/>
                    <a:pt x="2402" y="2602"/>
                    <a:pt x="2402" y="2602"/>
                  </a:cubicBezTo>
                  <a:cubicBezTo>
                    <a:pt x="2436" y="2535"/>
                    <a:pt x="2469" y="2435"/>
                    <a:pt x="2502" y="2368"/>
                  </a:cubicBezTo>
                  <a:cubicBezTo>
                    <a:pt x="2502" y="2335"/>
                    <a:pt x="2502" y="2335"/>
                    <a:pt x="2536" y="2302"/>
                  </a:cubicBezTo>
                  <a:cubicBezTo>
                    <a:pt x="2536" y="2302"/>
                    <a:pt x="2536" y="2268"/>
                    <a:pt x="2536" y="2268"/>
                  </a:cubicBezTo>
                  <a:lnTo>
                    <a:pt x="2569" y="2268"/>
                  </a:lnTo>
                  <a:lnTo>
                    <a:pt x="2569" y="2235"/>
                  </a:lnTo>
                  <a:cubicBezTo>
                    <a:pt x="2569" y="2235"/>
                    <a:pt x="2569" y="2202"/>
                    <a:pt x="2569" y="2202"/>
                  </a:cubicBezTo>
                  <a:cubicBezTo>
                    <a:pt x="2603" y="2202"/>
                    <a:pt x="2603" y="2168"/>
                    <a:pt x="2603" y="2135"/>
                  </a:cubicBezTo>
                  <a:cubicBezTo>
                    <a:pt x="2636" y="2135"/>
                    <a:pt x="2636" y="2102"/>
                    <a:pt x="2636" y="2102"/>
                  </a:cubicBezTo>
                  <a:cubicBezTo>
                    <a:pt x="2669" y="2068"/>
                    <a:pt x="2669" y="2068"/>
                    <a:pt x="2669" y="2068"/>
                  </a:cubicBezTo>
                  <a:cubicBezTo>
                    <a:pt x="2703" y="2035"/>
                    <a:pt x="2703" y="2001"/>
                    <a:pt x="2736" y="2001"/>
                  </a:cubicBezTo>
                  <a:cubicBezTo>
                    <a:pt x="2736" y="1968"/>
                    <a:pt x="2736" y="1968"/>
                    <a:pt x="2769" y="1935"/>
                  </a:cubicBezTo>
                  <a:cubicBezTo>
                    <a:pt x="2769" y="1935"/>
                    <a:pt x="2769" y="1901"/>
                    <a:pt x="2803" y="1901"/>
                  </a:cubicBezTo>
                  <a:cubicBezTo>
                    <a:pt x="2803" y="1901"/>
                    <a:pt x="2803" y="1901"/>
                    <a:pt x="2803" y="1868"/>
                  </a:cubicBezTo>
                  <a:cubicBezTo>
                    <a:pt x="2803" y="1868"/>
                    <a:pt x="2836" y="1868"/>
                    <a:pt x="2836" y="1835"/>
                  </a:cubicBezTo>
                  <a:cubicBezTo>
                    <a:pt x="2836" y="1835"/>
                    <a:pt x="2869" y="1835"/>
                    <a:pt x="2869" y="1801"/>
                  </a:cubicBezTo>
                  <a:cubicBezTo>
                    <a:pt x="2903" y="1768"/>
                    <a:pt x="2903" y="1768"/>
                    <a:pt x="2903" y="1768"/>
                  </a:cubicBezTo>
                  <a:cubicBezTo>
                    <a:pt x="2903" y="1768"/>
                    <a:pt x="2903" y="1768"/>
                    <a:pt x="2936" y="1735"/>
                  </a:cubicBezTo>
                  <a:cubicBezTo>
                    <a:pt x="2936" y="1735"/>
                    <a:pt x="2969" y="1701"/>
                    <a:pt x="2969" y="1701"/>
                  </a:cubicBezTo>
                  <a:cubicBezTo>
                    <a:pt x="2969" y="1668"/>
                    <a:pt x="3003" y="1668"/>
                    <a:pt x="3003" y="1668"/>
                  </a:cubicBezTo>
                  <a:cubicBezTo>
                    <a:pt x="3036" y="1635"/>
                    <a:pt x="3070" y="1568"/>
                    <a:pt x="3136" y="1534"/>
                  </a:cubicBezTo>
                  <a:lnTo>
                    <a:pt x="3170" y="1534"/>
                  </a:lnTo>
                  <a:cubicBezTo>
                    <a:pt x="3170" y="1501"/>
                    <a:pt x="3170" y="1501"/>
                    <a:pt x="3203" y="1501"/>
                  </a:cubicBezTo>
                  <a:cubicBezTo>
                    <a:pt x="3203" y="1468"/>
                    <a:pt x="3203" y="1468"/>
                    <a:pt x="3236" y="1468"/>
                  </a:cubicBezTo>
                  <a:cubicBezTo>
                    <a:pt x="3236" y="1434"/>
                    <a:pt x="3270" y="1434"/>
                    <a:pt x="3270" y="1434"/>
                  </a:cubicBezTo>
                  <a:cubicBezTo>
                    <a:pt x="3303" y="1401"/>
                    <a:pt x="3303" y="1401"/>
                    <a:pt x="3303" y="1401"/>
                  </a:cubicBezTo>
                  <a:cubicBezTo>
                    <a:pt x="3370" y="1368"/>
                    <a:pt x="3436" y="1301"/>
                    <a:pt x="3503" y="1268"/>
                  </a:cubicBezTo>
                  <a:lnTo>
                    <a:pt x="3537" y="1268"/>
                  </a:lnTo>
                  <a:cubicBezTo>
                    <a:pt x="3537" y="1234"/>
                    <a:pt x="3570" y="1234"/>
                    <a:pt x="3570" y="1234"/>
                  </a:cubicBezTo>
                  <a:cubicBezTo>
                    <a:pt x="3603" y="1234"/>
                    <a:pt x="3603" y="1201"/>
                    <a:pt x="3603" y="1201"/>
                  </a:cubicBezTo>
                  <a:lnTo>
                    <a:pt x="3637" y="1201"/>
                  </a:lnTo>
                  <a:cubicBezTo>
                    <a:pt x="3670" y="1168"/>
                    <a:pt x="3703" y="1168"/>
                    <a:pt x="3703" y="1168"/>
                  </a:cubicBezTo>
                  <a:cubicBezTo>
                    <a:pt x="3737" y="1168"/>
                    <a:pt x="3737" y="1134"/>
                    <a:pt x="3737" y="1134"/>
                  </a:cubicBezTo>
                  <a:cubicBezTo>
                    <a:pt x="3803" y="1134"/>
                    <a:pt x="3837" y="1101"/>
                    <a:pt x="3870" y="1101"/>
                  </a:cubicBezTo>
                  <a:cubicBezTo>
                    <a:pt x="3903" y="1067"/>
                    <a:pt x="3903" y="1067"/>
                    <a:pt x="3937" y="1067"/>
                  </a:cubicBezTo>
                  <a:lnTo>
                    <a:pt x="3970" y="1067"/>
                  </a:lnTo>
                  <a:cubicBezTo>
                    <a:pt x="3970" y="1034"/>
                    <a:pt x="4004" y="1034"/>
                    <a:pt x="4004" y="1034"/>
                  </a:cubicBezTo>
                  <a:lnTo>
                    <a:pt x="4037" y="1034"/>
                  </a:lnTo>
                  <a:cubicBezTo>
                    <a:pt x="4070" y="1034"/>
                    <a:pt x="4070" y="1001"/>
                    <a:pt x="4104" y="1001"/>
                  </a:cubicBezTo>
                  <a:lnTo>
                    <a:pt x="4204" y="1001"/>
                  </a:lnTo>
                  <a:cubicBezTo>
                    <a:pt x="4204" y="967"/>
                    <a:pt x="4237" y="967"/>
                    <a:pt x="4237" y="967"/>
                  </a:cubicBezTo>
                  <a:cubicBezTo>
                    <a:pt x="4304" y="967"/>
                    <a:pt x="4337" y="967"/>
                    <a:pt x="4370" y="934"/>
                  </a:cubicBezTo>
                  <a:cubicBezTo>
                    <a:pt x="3937" y="434"/>
                    <a:pt x="3303" y="67"/>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75;p42">
              <a:extLst>
                <a:ext uri="{FF2B5EF4-FFF2-40B4-BE49-F238E27FC236}">
                  <a16:creationId xmlns:a16="http://schemas.microsoft.com/office/drawing/2014/main" id="{EF3357B7-22E8-2F9A-84DB-8EEE5094EC7A}"/>
                </a:ext>
              </a:extLst>
            </p:cNvPr>
            <p:cNvSpPr/>
            <p:nvPr/>
          </p:nvSpPr>
          <p:spPr>
            <a:xfrm>
              <a:off x="4179063" y="4629250"/>
              <a:ext cx="75075" cy="90075"/>
            </a:xfrm>
            <a:custGeom>
              <a:avLst/>
              <a:gdLst/>
              <a:ahLst/>
              <a:cxnLst/>
              <a:rect l="l" t="t" r="r" b="b"/>
              <a:pathLst>
                <a:path w="3003" h="3603" extrusionOk="0">
                  <a:moveTo>
                    <a:pt x="2569" y="0"/>
                  </a:moveTo>
                  <a:cubicBezTo>
                    <a:pt x="1135" y="0"/>
                    <a:pt x="1" y="1168"/>
                    <a:pt x="1" y="2602"/>
                  </a:cubicBezTo>
                  <a:cubicBezTo>
                    <a:pt x="1" y="2935"/>
                    <a:pt x="67" y="3302"/>
                    <a:pt x="201" y="3603"/>
                  </a:cubicBezTo>
                  <a:lnTo>
                    <a:pt x="401" y="3603"/>
                  </a:lnTo>
                  <a:cubicBezTo>
                    <a:pt x="1835" y="3603"/>
                    <a:pt x="3003" y="2468"/>
                    <a:pt x="3003" y="1034"/>
                  </a:cubicBezTo>
                  <a:cubicBezTo>
                    <a:pt x="3003" y="667"/>
                    <a:pt x="2936" y="334"/>
                    <a:pt x="2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76;p42">
              <a:extLst>
                <a:ext uri="{FF2B5EF4-FFF2-40B4-BE49-F238E27FC236}">
                  <a16:creationId xmlns:a16="http://schemas.microsoft.com/office/drawing/2014/main" id="{C7C0B79F-AE8B-597D-E938-91ADD36ED030}"/>
                </a:ext>
              </a:extLst>
            </p:cNvPr>
            <p:cNvSpPr/>
            <p:nvPr/>
          </p:nvSpPr>
          <p:spPr>
            <a:xfrm>
              <a:off x="4718613" y="4498400"/>
              <a:ext cx="37550" cy="216100"/>
            </a:xfrm>
            <a:custGeom>
              <a:avLst/>
              <a:gdLst/>
              <a:ahLst/>
              <a:cxnLst/>
              <a:rect l="l" t="t" r="r" b="b"/>
              <a:pathLst>
                <a:path w="1502" h="8644" extrusionOk="0">
                  <a:moveTo>
                    <a:pt x="765" y="1"/>
                  </a:moveTo>
                  <a:cubicBezTo>
                    <a:pt x="603" y="1"/>
                    <a:pt x="443" y="156"/>
                    <a:pt x="568" y="364"/>
                  </a:cubicBezTo>
                  <a:cubicBezTo>
                    <a:pt x="901" y="2098"/>
                    <a:pt x="968" y="3900"/>
                    <a:pt x="734" y="5668"/>
                  </a:cubicBezTo>
                  <a:cubicBezTo>
                    <a:pt x="634" y="6235"/>
                    <a:pt x="501" y="6768"/>
                    <a:pt x="368" y="7336"/>
                  </a:cubicBezTo>
                  <a:cubicBezTo>
                    <a:pt x="267" y="7669"/>
                    <a:pt x="167" y="8003"/>
                    <a:pt x="67" y="8336"/>
                  </a:cubicBezTo>
                  <a:cubicBezTo>
                    <a:pt x="1" y="8470"/>
                    <a:pt x="101" y="8603"/>
                    <a:pt x="201" y="8636"/>
                  </a:cubicBezTo>
                  <a:cubicBezTo>
                    <a:pt x="221" y="8641"/>
                    <a:pt x="241" y="8643"/>
                    <a:pt x="260" y="8643"/>
                  </a:cubicBezTo>
                  <a:cubicBezTo>
                    <a:pt x="638" y="8643"/>
                    <a:pt x="674" y="7723"/>
                    <a:pt x="801" y="7469"/>
                  </a:cubicBezTo>
                  <a:cubicBezTo>
                    <a:pt x="1502" y="5101"/>
                    <a:pt x="1502" y="2565"/>
                    <a:pt x="1001" y="197"/>
                  </a:cubicBezTo>
                  <a:cubicBezTo>
                    <a:pt x="964" y="58"/>
                    <a:pt x="864"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77;p42">
              <a:extLst>
                <a:ext uri="{FF2B5EF4-FFF2-40B4-BE49-F238E27FC236}">
                  <a16:creationId xmlns:a16="http://schemas.microsoft.com/office/drawing/2014/main" id="{A5C97ACE-58EA-CBC3-2061-1D97707FB0FB}"/>
                </a:ext>
              </a:extLst>
            </p:cNvPr>
            <p:cNvSpPr/>
            <p:nvPr/>
          </p:nvSpPr>
          <p:spPr>
            <a:xfrm>
              <a:off x="4797013" y="4554175"/>
              <a:ext cx="61725" cy="177100"/>
            </a:xfrm>
            <a:custGeom>
              <a:avLst/>
              <a:gdLst/>
              <a:ahLst/>
              <a:cxnLst/>
              <a:rect l="l" t="t" r="r" b="b"/>
              <a:pathLst>
                <a:path w="2469" h="7084" extrusionOk="0">
                  <a:moveTo>
                    <a:pt x="1902" y="1"/>
                  </a:moveTo>
                  <a:cubicBezTo>
                    <a:pt x="1768" y="1"/>
                    <a:pt x="1635" y="134"/>
                    <a:pt x="1668" y="268"/>
                  </a:cubicBezTo>
                  <a:cubicBezTo>
                    <a:pt x="1701" y="1869"/>
                    <a:pt x="1268" y="3470"/>
                    <a:pt x="767" y="4971"/>
                  </a:cubicBezTo>
                  <a:cubicBezTo>
                    <a:pt x="567" y="5538"/>
                    <a:pt x="334" y="6205"/>
                    <a:pt x="67" y="6772"/>
                  </a:cubicBezTo>
                  <a:cubicBezTo>
                    <a:pt x="0" y="6872"/>
                    <a:pt x="67" y="7039"/>
                    <a:pt x="167" y="7073"/>
                  </a:cubicBezTo>
                  <a:cubicBezTo>
                    <a:pt x="197" y="7080"/>
                    <a:pt x="226" y="7084"/>
                    <a:pt x="252" y="7084"/>
                  </a:cubicBezTo>
                  <a:cubicBezTo>
                    <a:pt x="573" y="7084"/>
                    <a:pt x="613" y="6555"/>
                    <a:pt x="767" y="6339"/>
                  </a:cubicBezTo>
                  <a:cubicBezTo>
                    <a:pt x="1268" y="5138"/>
                    <a:pt x="1668" y="3904"/>
                    <a:pt x="1902" y="2636"/>
                  </a:cubicBezTo>
                  <a:cubicBezTo>
                    <a:pt x="1935" y="2269"/>
                    <a:pt x="2469"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78;p42">
              <a:extLst>
                <a:ext uri="{FF2B5EF4-FFF2-40B4-BE49-F238E27FC236}">
                  <a16:creationId xmlns:a16="http://schemas.microsoft.com/office/drawing/2014/main" id="{B9F84E98-8AA6-B498-0D9B-8BE68B51139F}"/>
                </a:ext>
              </a:extLst>
            </p:cNvPr>
            <p:cNvSpPr/>
            <p:nvPr/>
          </p:nvSpPr>
          <p:spPr>
            <a:xfrm>
              <a:off x="4876238" y="4600750"/>
              <a:ext cx="54225" cy="169150"/>
            </a:xfrm>
            <a:custGeom>
              <a:avLst/>
              <a:gdLst/>
              <a:ahLst/>
              <a:cxnLst/>
              <a:rect l="l" t="t" r="r" b="b"/>
              <a:pathLst>
                <a:path w="2169" h="6766" extrusionOk="0">
                  <a:moveTo>
                    <a:pt x="1669" y="1"/>
                  </a:moveTo>
                  <a:cubicBezTo>
                    <a:pt x="1575" y="1"/>
                    <a:pt x="1468" y="120"/>
                    <a:pt x="1468" y="239"/>
                  </a:cubicBezTo>
                  <a:cubicBezTo>
                    <a:pt x="1635" y="840"/>
                    <a:pt x="1535" y="1474"/>
                    <a:pt x="1401" y="2074"/>
                  </a:cubicBezTo>
                  <a:cubicBezTo>
                    <a:pt x="1168" y="3041"/>
                    <a:pt x="968" y="4009"/>
                    <a:pt x="634" y="4943"/>
                  </a:cubicBezTo>
                  <a:cubicBezTo>
                    <a:pt x="467" y="5410"/>
                    <a:pt x="267" y="5943"/>
                    <a:pt x="67" y="6410"/>
                  </a:cubicBezTo>
                  <a:cubicBezTo>
                    <a:pt x="0" y="6544"/>
                    <a:pt x="67" y="6677"/>
                    <a:pt x="167" y="6744"/>
                  </a:cubicBezTo>
                  <a:cubicBezTo>
                    <a:pt x="189" y="6759"/>
                    <a:pt x="212" y="6766"/>
                    <a:pt x="236" y="6766"/>
                  </a:cubicBezTo>
                  <a:cubicBezTo>
                    <a:pt x="856" y="6766"/>
                    <a:pt x="2002" y="1888"/>
                    <a:pt x="2002" y="1374"/>
                  </a:cubicBezTo>
                  <a:cubicBezTo>
                    <a:pt x="2002" y="1040"/>
                    <a:pt x="2168" y="73"/>
                    <a:pt x="1701" y="6"/>
                  </a:cubicBezTo>
                  <a:cubicBezTo>
                    <a:pt x="1691" y="2"/>
                    <a:pt x="1680"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79;p42">
              <a:extLst>
                <a:ext uri="{FF2B5EF4-FFF2-40B4-BE49-F238E27FC236}">
                  <a16:creationId xmlns:a16="http://schemas.microsoft.com/office/drawing/2014/main" id="{AA4499CC-5B86-3E5F-CBEC-2258310B4320}"/>
                </a:ext>
              </a:extLst>
            </p:cNvPr>
            <p:cNvSpPr/>
            <p:nvPr/>
          </p:nvSpPr>
          <p:spPr>
            <a:xfrm>
              <a:off x="4594563" y="4482250"/>
              <a:ext cx="63200" cy="222225"/>
            </a:xfrm>
            <a:custGeom>
              <a:avLst/>
              <a:gdLst/>
              <a:ahLst/>
              <a:cxnLst/>
              <a:rect l="l" t="t" r="r" b="b"/>
              <a:pathLst>
                <a:path w="2528" h="8889" extrusionOk="0">
                  <a:moveTo>
                    <a:pt x="323" y="0"/>
                  </a:moveTo>
                  <a:cubicBezTo>
                    <a:pt x="125" y="0"/>
                    <a:pt x="0" y="278"/>
                    <a:pt x="193" y="443"/>
                  </a:cubicBezTo>
                  <a:cubicBezTo>
                    <a:pt x="1160" y="2244"/>
                    <a:pt x="1827" y="4246"/>
                    <a:pt x="1927" y="6314"/>
                  </a:cubicBezTo>
                  <a:cubicBezTo>
                    <a:pt x="1960" y="6914"/>
                    <a:pt x="1927" y="7548"/>
                    <a:pt x="1860" y="8148"/>
                  </a:cubicBezTo>
                  <a:cubicBezTo>
                    <a:pt x="1860" y="8382"/>
                    <a:pt x="1694" y="8815"/>
                    <a:pt x="2027" y="8882"/>
                  </a:cubicBezTo>
                  <a:cubicBezTo>
                    <a:pt x="2045" y="8887"/>
                    <a:pt x="2062" y="8889"/>
                    <a:pt x="2080" y="8889"/>
                  </a:cubicBezTo>
                  <a:cubicBezTo>
                    <a:pt x="2193" y="8889"/>
                    <a:pt x="2294" y="8798"/>
                    <a:pt x="2294" y="8682"/>
                  </a:cubicBezTo>
                  <a:cubicBezTo>
                    <a:pt x="2361" y="8248"/>
                    <a:pt x="2394" y="7781"/>
                    <a:pt x="2394" y="7348"/>
                  </a:cubicBezTo>
                  <a:cubicBezTo>
                    <a:pt x="2528" y="4879"/>
                    <a:pt x="1760" y="2111"/>
                    <a:pt x="459" y="43"/>
                  </a:cubicBezTo>
                  <a:cubicBezTo>
                    <a:pt x="412" y="13"/>
                    <a:pt x="366"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80;p42">
              <a:extLst>
                <a:ext uri="{FF2B5EF4-FFF2-40B4-BE49-F238E27FC236}">
                  <a16:creationId xmlns:a16="http://schemas.microsoft.com/office/drawing/2014/main" id="{87F35576-4B6C-7309-69C3-F53760BCE4A7}"/>
                </a:ext>
              </a:extLst>
            </p:cNvPr>
            <p:cNvSpPr/>
            <p:nvPr/>
          </p:nvSpPr>
          <p:spPr>
            <a:xfrm>
              <a:off x="4499688" y="4488325"/>
              <a:ext cx="61350" cy="226900"/>
            </a:xfrm>
            <a:custGeom>
              <a:avLst/>
              <a:gdLst/>
              <a:ahLst/>
              <a:cxnLst/>
              <a:rect l="l" t="t" r="r" b="b"/>
              <a:pathLst>
                <a:path w="2454" h="9076" extrusionOk="0">
                  <a:moveTo>
                    <a:pt x="359" y="1"/>
                  </a:moveTo>
                  <a:cubicBezTo>
                    <a:pt x="108" y="1"/>
                    <a:pt x="1" y="409"/>
                    <a:pt x="318" y="467"/>
                  </a:cubicBezTo>
                  <a:cubicBezTo>
                    <a:pt x="1819" y="1968"/>
                    <a:pt x="1853" y="4470"/>
                    <a:pt x="1919" y="6438"/>
                  </a:cubicBezTo>
                  <a:cubicBezTo>
                    <a:pt x="1886" y="6971"/>
                    <a:pt x="1853" y="7472"/>
                    <a:pt x="1786" y="7972"/>
                  </a:cubicBezTo>
                  <a:cubicBezTo>
                    <a:pt x="1786" y="8272"/>
                    <a:pt x="1452" y="8973"/>
                    <a:pt x="1853" y="9073"/>
                  </a:cubicBezTo>
                  <a:cubicBezTo>
                    <a:pt x="1867" y="9075"/>
                    <a:pt x="1880" y="9075"/>
                    <a:pt x="1892" y="9075"/>
                  </a:cubicBezTo>
                  <a:cubicBezTo>
                    <a:pt x="2123" y="9075"/>
                    <a:pt x="2153" y="8796"/>
                    <a:pt x="2153" y="8606"/>
                  </a:cubicBezTo>
                  <a:cubicBezTo>
                    <a:pt x="2253" y="8105"/>
                    <a:pt x="2320" y="7605"/>
                    <a:pt x="2353" y="7105"/>
                  </a:cubicBezTo>
                  <a:cubicBezTo>
                    <a:pt x="2453" y="4937"/>
                    <a:pt x="2320" y="1434"/>
                    <a:pt x="485" y="33"/>
                  </a:cubicBezTo>
                  <a:cubicBezTo>
                    <a:pt x="440" y="11"/>
                    <a:pt x="3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81;p42">
              <a:extLst>
                <a:ext uri="{FF2B5EF4-FFF2-40B4-BE49-F238E27FC236}">
                  <a16:creationId xmlns:a16="http://schemas.microsoft.com/office/drawing/2014/main" id="{A8131270-A9BE-768E-828D-7FFB929DDE40}"/>
                </a:ext>
              </a:extLst>
            </p:cNvPr>
            <p:cNvSpPr/>
            <p:nvPr/>
          </p:nvSpPr>
          <p:spPr>
            <a:xfrm>
              <a:off x="4395088" y="4523250"/>
              <a:ext cx="86425" cy="216275"/>
            </a:xfrm>
            <a:custGeom>
              <a:avLst/>
              <a:gdLst/>
              <a:ahLst/>
              <a:cxnLst/>
              <a:rect l="l" t="t" r="r" b="b"/>
              <a:pathLst>
                <a:path w="3457" h="8651" extrusionOk="0">
                  <a:moveTo>
                    <a:pt x="415" y="1"/>
                  </a:moveTo>
                  <a:cubicBezTo>
                    <a:pt x="102" y="1"/>
                    <a:pt x="0" y="505"/>
                    <a:pt x="399" y="505"/>
                  </a:cubicBezTo>
                  <a:cubicBezTo>
                    <a:pt x="410" y="505"/>
                    <a:pt x="421" y="505"/>
                    <a:pt x="433" y="504"/>
                  </a:cubicBezTo>
                  <a:cubicBezTo>
                    <a:pt x="2634" y="1872"/>
                    <a:pt x="2901" y="4540"/>
                    <a:pt x="2868" y="6875"/>
                  </a:cubicBezTo>
                  <a:cubicBezTo>
                    <a:pt x="2868" y="7242"/>
                    <a:pt x="2868" y="7609"/>
                    <a:pt x="2834" y="7976"/>
                  </a:cubicBezTo>
                  <a:cubicBezTo>
                    <a:pt x="2834" y="8176"/>
                    <a:pt x="2634" y="8610"/>
                    <a:pt x="2968" y="8643"/>
                  </a:cubicBezTo>
                  <a:cubicBezTo>
                    <a:pt x="2986" y="8648"/>
                    <a:pt x="3004" y="8650"/>
                    <a:pt x="3021" y="8650"/>
                  </a:cubicBezTo>
                  <a:cubicBezTo>
                    <a:pt x="3456" y="8650"/>
                    <a:pt x="3303" y="7030"/>
                    <a:pt x="3335" y="6708"/>
                  </a:cubicBezTo>
                  <a:cubicBezTo>
                    <a:pt x="3301" y="4907"/>
                    <a:pt x="3235" y="2972"/>
                    <a:pt x="2134" y="1471"/>
                  </a:cubicBezTo>
                  <a:cubicBezTo>
                    <a:pt x="1700" y="904"/>
                    <a:pt x="1200" y="337"/>
                    <a:pt x="566" y="37"/>
                  </a:cubicBezTo>
                  <a:cubicBezTo>
                    <a:pt x="512" y="12"/>
                    <a:pt x="461" y="1"/>
                    <a:pt x="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82;p42">
              <a:extLst>
                <a:ext uri="{FF2B5EF4-FFF2-40B4-BE49-F238E27FC236}">
                  <a16:creationId xmlns:a16="http://schemas.microsoft.com/office/drawing/2014/main" id="{FE131C65-D5CC-79F3-5A5F-58D9147BEC7D}"/>
                </a:ext>
              </a:extLst>
            </p:cNvPr>
            <p:cNvSpPr/>
            <p:nvPr/>
          </p:nvSpPr>
          <p:spPr>
            <a:xfrm>
              <a:off x="4302738" y="4572425"/>
              <a:ext cx="94850" cy="194425"/>
            </a:xfrm>
            <a:custGeom>
              <a:avLst/>
              <a:gdLst/>
              <a:ahLst/>
              <a:cxnLst/>
              <a:rect l="l" t="t" r="r" b="b"/>
              <a:pathLst>
                <a:path w="3794" h="7777" extrusionOk="0">
                  <a:moveTo>
                    <a:pt x="525" y="1"/>
                  </a:moveTo>
                  <a:cubicBezTo>
                    <a:pt x="480" y="1"/>
                    <a:pt x="436" y="2"/>
                    <a:pt x="391" y="5"/>
                  </a:cubicBezTo>
                  <a:cubicBezTo>
                    <a:pt x="0" y="5"/>
                    <a:pt x="69" y="491"/>
                    <a:pt x="379" y="491"/>
                  </a:cubicBezTo>
                  <a:cubicBezTo>
                    <a:pt x="413" y="491"/>
                    <a:pt x="451" y="485"/>
                    <a:pt x="491" y="472"/>
                  </a:cubicBezTo>
                  <a:cubicBezTo>
                    <a:pt x="2592" y="572"/>
                    <a:pt x="3293" y="3007"/>
                    <a:pt x="3293" y="4775"/>
                  </a:cubicBezTo>
                  <a:cubicBezTo>
                    <a:pt x="3326" y="5442"/>
                    <a:pt x="3293" y="6142"/>
                    <a:pt x="3226" y="6810"/>
                  </a:cubicBezTo>
                  <a:cubicBezTo>
                    <a:pt x="3259" y="7076"/>
                    <a:pt x="2959" y="7677"/>
                    <a:pt x="3359" y="7777"/>
                  </a:cubicBezTo>
                  <a:cubicBezTo>
                    <a:pt x="3493" y="7777"/>
                    <a:pt x="3593" y="7710"/>
                    <a:pt x="3626" y="7577"/>
                  </a:cubicBezTo>
                  <a:cubicBezTo>
                    <a:pt x="3726" y="6910"/>
                    <a:pt x="3760" y="6243"/>
                    <a:pt x="3793" y="5609"/>
                  </a:cubicBezTo>
                  <a:cubicBezTo>
                    <a:pt x="3793" y="4241"/>
                    <a:pt x="3726" y="2807"/>
                    <a:pt x="3026" y="1606"/>
                  </a:cubicBezTo>
                  <a:cubicBezTo>
                    <a:pt x="2514" y="742"/>
                    <a:pt x="1572" y="1"/>
                    <a:pt x="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765;p42">
            <a:extLst>
              <a:ext uri="{FF2B5EF4-FFF2-40B4-BE49-F238E27FC236}">
                <a16:creationId xmlns:a16="http://schemas.microsoft.com/office/drawing/2014/main" id="{C98C289F-0326-5A23-121D-D9E961B5BDD1}"/>
              </a:ext>
            </a:extLst>
          </p:cNvPr>
          <p:cNvSpPr txBox="1">
            <a:spLocks/>
          </p:cNvSpPr>
          <p:nvPr/>
        </p:nvSpPr>
        <p:spPr>
          <a:xfrm>
            <a:off x="565258" y="851080"/>
            <a:ext cx="6449378" cy="13881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9pPr>
          </a:lstStyle>
          <a:p>
            <a:pPr marL="0" marR="0">
              <a:lnSpc>
                <a:spcPct val="116000"/>
              </a:lnSpc>
              <a:spcBef>
                <a:spcPts val="1665"/>
              </a:spcBef>
              <a:spcAft>
                <a:spcPts val="1665"/>
              </a:spcAft>
            </a:pP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Bước</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4: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Kiểm</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tra</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kiện</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dừng</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Rectangle 2">
            <a:extLst>
              <a:ext uri="{FF2B5EF4-FFF2-40B4-BE49-F238E27FC236}">
                <a16:creationId xmlns:a16="http://schemas.microsoft.com/office/drawing/2014/main" id="{7D5D19AC-9A39-1B61-5B42-48B33509DEC4}"/>
              </a:ext>
            </a:extLst>
          </p:cNvPr>
          <p:cNvSpPr>
            <a:spLocks noChangeArrowheads="1"/>
          </p:cNvSpPr>
          <p:nvPr/>
        </p:nvSpPr>
        <p:spPr bwMode="auto">
          <a:xfrm>
            <a:off x="1279525" y="24879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Google Shape;765;p42">
            <a:extLst>
              <a:ext uri="{FF2B5EF4-FFF2-40B4-BE49-F238E27FC236}">
                <a16:creationId xmlns:a16="http://schemas.microsoft.com/office/drawing/2014/main" id="{AA0662BC-A5EA-6F8A-CD1E-B004F2422B00}"/>
              </a:ext>
            </a:extLst>
          </p:cNvPr>
          <p:cNvSpPr txBox="1">
            <a:spLocks/>
          </p:cNvSpPr>
          <p:nvPr/>
        </p:nvSpPr>
        <p:spPr>
          <a:xfrm>
            <a:off x="895601" y="1706123"/>
            <a:ext cx="6449378" cy="13881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9pPr>
          </a:lstStyle>
          <a:p>
            <a:pPr marL="342900" marR="0" lvl="0" indent="-342900">
              <a:lnSpc>
                <a:spcPct val="116000"/>
              </a:lnSpc>
              <a:spcAft>
                <a:spcPts val="800"/>
              </a:spcAft>
              <a:buFont typeface="Arial" panose="020B0604020202020204" pitchFamily="34" charset="0"/>
              <a:buChar char="•"/>
            </a:pP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dừng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6000"/>
              </a:lnSpc>
              <a:spcAft>
                <a:spcPts val="800"/>
              </a:spcAft>
              <a:buFont typeface="Arial" panose="020B0604020202020204" pitchFamily="34" charset="0"/>
              <a:buChar char="•"/>
            </a:pP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Đạt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vòng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lặp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tối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đa</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6000"/>
              </a:lnSpc>
              <a:spcAft>
                <a:spcPts val="800"/>
              </a:spcAft>
              <a:buFont typeface="Arial" panose="020B0604020202020204" pitchFamily="34" charset="0"/>
              <a:buChar char="•"/>
            </a:pP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cải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thiện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đáng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kể</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vòng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lặp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liên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tiếp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6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7900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40"/>
          <p:cNvSpPr txBox="1">
            <a:spLocks noGrp="1"/>
          </p:cNvSpPr>
          <p:nvPr>
            <p:ph type="title"/>
          </p:nvPr>
        </p:nvSpPr>
        <p:spPr>
          <a:xfrm>
            <a:off x="470688" y="8453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ANT COLONY OPTIMIZATION</a:t>
            </a:r>
            <a:endParaRPr dirty="0"/>
          </a:p>
        </p:txBody>
      </p:sp>
      <p:sp>
        <p:nvSpPr>
          <p:cNvPr id="691" name="Google Shape;691;p40"/>
          <p:cNvSpPr txBox="1">
            <a:spLocks noGrp="1"/>
          </p:cNvSpPr>
          <p:nvPr>
            <p:ph type="subTitle" idx="2"/>
          </p:nvPr>
        </p:nvSpPr>
        <p:spPr>
          <a:xfrm>
            <a:off x="1754923" y="996375"/>
            <a:ext cx="2891346" cy="84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latin typeface="Actor" panose="020B0604020202020204" charset="0"/>
              </a:rPr>
              <a:t>Giới</a:t>
            </a:r>
            <a:r>
              <a:rPr lang="en-US" dirty="0">
                <a:latin typeface="Actor" panose="020B0604020202020204" charset="0"/>
              </a:rPr>
              <a:t> </a:t>
            </a:r>
            <a:r>
              <a:rPr lang="en-US" dirty="0" err="1">
                <a:latin typeface="Actor" panose="020B0604020202020204" charset="0"/>
              </a:rPr>
              <a:t>thiệu</a:t>
            </a:r>
            <a:r>
              <a:rPr lang="en-US" dirty="0">
                <a:latin typeface="Actor" panose="020B0604020202020204" charset="0"/>
              </a:rPr>
              <a:t> </a:t>
            </a:r>
            <a:r>
              <a:rPr lang="en-US" dirty="0" err="1">
                <a:latin typeface="Actor" panose="020B0604020202020204" charset="0"/>
              </a:rPr>
              <a:t>chung</a:t>
            </a:r>
            <a:r>
              <a:rPr lang="en-US" dirty="0">
                <a:latin typeface="Actor" panose="020B0604020202020204" charset="0"/>
              </a:rPr>
              <a:t> </a:t>
            </a:r>
            <a:r>
              <a:rPr lang="en-US" dirty="0" err="1">
                <a:latin typeface="Actor" panose="020B0604020202020204" charset="0"/>
              </a:rPr>
              <a:t>về</a:t>
            </a:r>
            <a:r>
              <a:rPr lang="en-US" dirty="0">
                <a:latin typeface="Actor" panose="020B0604020202020204" charset="0"/>
              </a:rPr>
              <a:t> ACO </a:t>
            </a:r>
          </a:p>
        </p:txBody>
      </p:sp>
      <p:sp>
        <p:nvSpPr>
          <p:cNvPr id="693" name="Google Shape;693;p40"/>
          <p:cNvSpPr txBox="1">
            <a:spLocks noGrp="1"/>
          </p:cNvSpPr>
          <p:nvPr>
            <p:ph type="subTitle" idx="4"/>
          </p:nvPr>
        </p:nvSpPr>
        <p:spPr>
          <a:xfrm>
            <a:off x="1762881" y="2691279"/>
            <a:ext cx="3083852" cy="975410"/>
          </a:xfrm>
          <a:prstGeom prst="rect">
            <a:avLst/>
          </a:prstGeom>
        </p:spPr>
        <p:txBody>
          <a:bodyPr spcFirstLastPara="1" wrap="square" lIns="91425" tIns="91425" rIns="91425" bIns="91425" anchor="b" anchorCtr="0">
            <a:noAutofit/>
          </a:bodyPr>
          <a:lstStyle/>
          <a:p>
            <a:pPr marL="342900" marR="0" lvl="0" indent="-342900">
              <a:lnSpc>
                <a:spcPct val="116000"/>
              </a:lnSpc>
              <a:spcAft>
                <a:spcPts val="800"/>
              </a:spcAft>
              <a:buFont typeface="Arial" panose="020B0604020202020204" pitchFamily="34" charset="0"/>
              <a:buChar char="•"/>
            </a:pPr>
            <a:endParaRPr lang="en-US" sz="1800" b="1" kern="100" dirty="0">
              <a:solidFill>
                <a:srgbClr val="081B3A"/>
              </a:solidFill>
              <a:effectLst/>
              <a:latin typeface="Actor" panose="020B0604020202020204" charset="0"/>
              <a:ea typeface="Times New Roman" panose="02020603050405020304" pitchFamily="18" charset="0"/>
              <a:cs typeface="Times New Roman" panose="02020603050405020304" pitchFamily="18" charset="0"/>
            </a:endParaRPr>
          </a:p>
          <a:p>
            <a:pPr marL="0" indent="0">
              <a:lnSpc>
                <a:spcPct val="116000"/>
              </a:lnSpc>
              <a:spcAft>
                <a:spcPts val="800"/>
              </a:spcAft>
            </a:pPr>
            <a:r>
              <a:rPr lang="en-US" sz="1800" b="1" dirty="0" err="1">
                <a:solidFill>
                  <a:srgbClr val="000000"/>
                </a:solidFill>
                <a:effectLst/>
                <a:latin typeface="Actor" panose="020B0604020202020204" charset="0"/>
                <a:ea typeface="Times New Roman" panose="02020603050405020304" pitchFamily="18" charset="0"/>
              </a:rPr>
              <a:t>Lịch</a:t>
            </a:r>
            <a:r>
              <a:rPr lang="en-US" sz="1800" b="1" dirty="0">
                <a:solidFill>
                  <a:srgbClr val="000000"/>
                </a:solidFill>
                <a:effectLst/>
                <a:latin typeface="Actor" panose="020B0604020202020204" charset="0"/>
                <a:ea typeface="Times New Roman" panose="02020603050405020304" pitchFamily="18" charset="0"/>
              </a:rPr>
              <a:t> </a:t>
            </a:r>
            <a:r>
              <a:rPr lang="en-US" sz="1800" b="1" dirty="0" err="1">
                <a:solidFill>
                  <a:srgbClr val="000000"/>
                </a:solidFill>
                <a:effectLst/>
                <a:latin typeface="Actor" panose="020B0604020202020204" charset="0"/>
                <a:ea typeface="Times New Roman" panose="02020603050405020304" pitchFamily="18" charset="0"/>
              </a:rPr>
              <a:t>sử</a:t>
            </a:r>
            <a:r>
              <a:rPr lang="en-US" sz="1800" b="1" dirty="0">
                <a:solidFill>
                  <a:srgbClr val="000000"/>
                </a:solidFill>
                <a:effectLst/>
                <a:latin typeface="Actor" panose="020B0604020202020204" charset="0"/>
                <a:ea typeface="Times New Roman" panose="02020603050405020304" pitchFamily="18" charset="0"/>
              </a:rPr>
              <a:t> </a:t>
            </a:r>
            <a:r>
              <a:rPr lang="en-US" sz="1800" b="1" dirty="0" err="1">
                <a:solidFill>
                  <a:srgbClr val="000000"/>
                </a:solidFill>
                <a:effectLst/>
                <a:latin typeface="Actor" panose="020B0604020202020204" charset="0"/>
                <a:ea typeface="Times New Roman" panose="02020603050405020304" pitchFamily="18" charset="0"/>
              </a:rPr>
              <a:t>và</a:t>
            </a:r>
            <a:r>
              <a:rPr lang="en-US" sz="1800" b="1" dirty="0">
                <a:solidFill>
                  <a:srgbClr val="000000"/>
                </a:solidFill>
                <a:effectLst/>
                <a:latin typeface="Actor" panose="020B0604020202020204" charset="0"/>
                <a:ea typeface="Times New Roman" panose="02020603050405020304" pitchFamily="18" charset="0"/>
              </a:rPr>
              <a:t> </a:t>
            </a:r>
            <a:r>
              <a:rPr lang="en-US" sz="1800" b="1" dirty="0" err="1">
                <a:solidFill>
                  <a:srgbClr val="000000"/>
                </a:solidFill>
                <a:effectLst/>
                <a:latin typeface="Actor" panose="020B0604020202020204" charset="0"/>
                <a:ea typeface="Times New Roman" panose="02020603050405020304" pitchFamily="18" charset="0"/>
              </a:rPr>
              <a:t>phát</a:t>
            </a:r>
            <a:r>
              <a:rPr lang="en-US" sz="1800" b="1" dirty="0">
                <a:solidFill>
                  <a:srgbClr val="000000"/>
                </a:solidFill>
                <a:effectLst/>
                <a:latin typeface="Actor" panose="020B0604020202020204" charset="0"/>
                <a:ea typeface="Times New Roman" panose="02020603050405020304" pitchFamily="18" charset="0"/>
              </a:rPr>
              <a:t> </a:t>
            </a:r>
            <a:r>
              <a:rPr lang="en-US" sz="1800" b="1" dirty="0" err="1">
                <a:solidFill>
                  <a:srgbClr val="000000"/>
                </a:solidFill>
                <a:effectLst/>
                <a:latin typeface="Actor" panose="020B0604020202020204" charset="0"/>
                <a:ea typeface="Times New Roman" panose="02020603050405020304" pitchFamily="18" charset="0"/>
              </a:rPr>
              <a:t>triển</a:t>
            </a:r>
            <a:r>
              <a:rPr lang="en-US" sz="1800" b="1" dirty="0">
                <a:solidFill>
                  <a:srgbClr val="000000"/>
                </a:solidFill>
                <a:effectLst/>
                <a:latin typeface="Actor" panose="020B0604020202020204" charset="0"/>
                <a:ea typeface="Times New Roman" panose="02020603050405020304" pitchFamily="18" charset="0"/>
              </a:rPr>
              <a:t> </a:t>
            </a:r>
            <a:endParaRPr lang="en-US" sz="1800" dirty="0">
              <a:latin typeface="Actor" panose="020B0604020202020204" charset="0"/>
            </a:endParaRPr>
          </a:p>
          <a:p>
            <a:pPr marL="342900" marR="0" lvl="0" indent="-342900">
              <a:lnSpc>
                <a:spcPct val="116000"/>
              </a:lnSpc>
              <a:spcAft>
                <a:spcPts val="800"/>
              </a:spcAft>
              <a:buFont typeface="Arial" panose="020B0604020202020204" pitchFamily="34" charset="0"/>
              <a:buChar char="•"/>
            </a:pPr>
            <a:endParaRPr lang="en-US" sz="1800" kern="100" dirty="0">
              <a:effectLst/>
              <a:latin typeface="Actor" panose="020B0604020202020204" charset="0"/>
              <a:ea typeface="Times New Roman" panose="02020603050405020304" pitchFamily="18" charset="0"/>
              <a:cs typeface="Times New Roman" panose="02020603050405020304" pitchFamily="18" charset="0"/>
            </a:endParaRPr>
          </a:p>
        </p:txBody>
      </p:sp>
      <p:sp>
        <p:nvSpPr>
          <p:cNvPr id="695" name="Google Shape;695;p40"/>
          <p:cNvSpPr txBox="1">
            <a:spLocks noGrp="1"/>
          </p:cNvSpPr>
          <p:nvPr>
            <p:ph type="subTitle" idx="6"/>
          </p:nvPr>
        </p:nvSpPr>
        <p:spPr>
          <a:xfrm>
            <a:off x="4871877" y="1429893"/>
            <a:ext cx="2243700" cy="447673"/>
          </a:xfrm>
          <a:prstGeom prst="rect">
            <a:avLst/>
          </a:prstGeom>
        </p:spPr>
        <p:txBody>
          <a:bodyPr spcFirstLastPara="1" wrap="square" lIns="91425" tIns="91425" rIns="91425" bIns="91425" anchor="b" anchorCtr="0">
            <a:noAutofit/>
          </a:bodyPr>
          <a:lstStyle/>
          <a:p>
            <a:pPr marL="0" indent="0"/>
            <a:r>
              <a:rPr lang="en-US" sz="1800" b="1" kern="100" dirty="0" err="1">
                <a:solidFill>
                  <a:srgbClr val="000000"/>
                </a:solidFill>
                <a:effectLst/>
                <a:latin typeface="Actor" panose="020B0604020202020204" charset="0"/>
                <a:ea typeface="Times New Roman" panose="02020603050405020304" pitchFamily="18" charset="0"/>
                <a:cs typeface="Times New Roman" panose="02020603050405020304" pitchFamily="18" charset="0"/>
              </a:rPr>
              <a:t>Mô</a:t>
            </a:r>
            <a:r>
              <a:rPr lang="en-US" sz="1800" b="1" kern="100" dirty="0">
                <a:solidFill>
                  <a:srgbClr val="000000"/>
                </a:solidFill>
                <a:effectLst/>
                <a:latin typeface="Actor" panose="020B0604020202020204"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Actor" panose="020B0604020202020204" charset="0"/>
                <a:ea typeface="Times New Roman" panose="02020603050405020304" pitchFamily="18" charset="0"/>
                <a:cs typeface="Times New Roman" panose="02020603050405020304" pitchFamily="18" charset="0"/>
              </a:rPr>
              <a:t>tả</a:t>
            </a:r>
            <a:r>
              <a:rPr lang="en-US" sz="1800" b="1" kern="100" dirty="0">
                <a:solidFill>
                  <a:srgbClr val="000000"/>
                </a:solidFill>
                <a:effectLst/>
                <a:latin typeface="Actor" panose="020B0604020202020204"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Actor" panose="020B0604020202020204" charset="0"/>
                <a:ea typeface="Times New Roman" panose="02020603050405020304" pitchFamily="18" charset="0"/>
                <a:cs typeface="Times New Roman" panose="02020603050405020304" pitchFamily="18" charset="0"/>
              </a:rPr>
              <a:t>thuật</a:t>
            </a:r>
            <a:r>
              <a:rPr lang="en-US" sz="1800" b="1" kern="100" dirty="0">
                <a:solidFill>
                  <a:srgbClr val="000000"/>
                </a:solidFill>
                <a:effectLst/>
                <a:latin typeface="Actor" panose="020B0604020202020204"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Actor" panose="020B0604020202020204" charset="0"/>
                <a:ea typeface="Times New Roman" panose="02020603050405020304" pitchFamily="18" charset="0"/>
                <a:cs typeface="Times New Roman" panose="02020603050405020304" pitchFamily="18" charset="0"/>
              </a:rPr>
              <a:t>toán</a:t>
            </a:r>
            <a:r>
              <a:rPr lang="en-US" sz="1800" b="1" kern="100" dirty="0">
                <a:solidFill>
                  <a:srgbClr val="000000"/>
                </a:solidFill>
                <a:effectLst/>
                <a:latin typeface="Actor" panose="020B0604020202020204" charset="0"/>
                <a:ea typeface="Times New Roman" panose="02020603050405020304" pitchFamily="18" charset="0"/>
                <a:cs typeface="Times New Roman" panose="02020603050405020304" pitchFamily="18" charset="0"/>
              </a:rPr>
              <a:t> </a:t>
            </a:r>
            <a:endParaRPr lang="en-US" sz="1800" kern="100" dirty="0">
              <a:effectLst/>
              <a:latin typeface="Actor" panose="020B0604020202020204" charset="0"/>
              <a:ea typeface="Times New Roman" panose="02020603050405020304" pitchFamily="18" charset="0"/>
              <a:cs typeface="Times New Roman" panose="02020603050405020304" pitchFamily="18" charset="0"/>
            </a:endParaRPr>
          </a:p>
        </p:txBody>
      </p:sp>
      <p:sp>
        <p:nvSpPr>
          <p:cNvPr id="697" name="Google Shape;697;p40"/>
          <p:cNvSpPr txBox="1">
            <a:spLocks noGrp="1"/>
          </p:cNvSpPr>
          <p:nvPr>
            <p:ph type="subTitle" idx="8"/>
          </p:nvPr>
        </p:nvSpPr>
        <p:spPr>
          <a:xfrm>
            <a:off x="5286227" y="2551040"/>
            <a:ext cx="1945747" cy="958585"/>
          </a:xfrm>
          <a:prstGeom prst="rect">
            <a:avLst/>
          </a:prstGeom>
        </p:spPr>
        <p:txBody>
          <a:bodyPr spcFirstLastPara="1" wrap="square" lIns="91425" tIns="91425" rIns="91425" bIns="91425" anchor="b" anchorCtr="0">
            <a:noAutofit/>
          </a:bodyPr>
          <a:lstStyle/>
          <a:p>
            <a:pPr marL="0" indent="0" algn="l"/>
            <a:r>
              <a:rPr lang="en-US" sz="1800" b="1" kern="100" dirty="0" err="1">
                <a:solidFill>
                  <a:srgbClr val="000000"/>
                </a:solidFill>
                <a:effectLst/>
                <a:latin typeface="Actor" panose="020B0604020202020204" charset="0"/>
                <a:ea typeface="Times New Roman" panose="02020603050405020304" pitchFamily="18" charset="0"/>
                <a:cs typeface="Times New Roman" panose="02020603050405020304" pitchFamily="18" charset="0"/>
              </a:rPr>
              <a:t>Mô</a:t>
            </a:r>
            <a:r>
              <a:rPr lang="en-US" sz="1800" b="1" kern="100" dirty="0">
                <a:solidFill>
                  <a:srgbClr val="000000"/>
                </a:solidFill>
                <a:effectLst/>
                <a:latin typeface="Actor" panose="020B0604020202020204"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Actor" panose="020B0604020202020204" charset="0"/>
                <a:ea typeface="Times New Roman" panose="02020603050405020304" pitchFamily="18" charset="0"/>
                <a:cs typeface="Times New Roman" panose="02020603050405020304" pitchFamily="18" charset="0"/>
              </a:rPr>
              <a:t>tả</a:t>
            </a:r>
            <a:r>
              <a:rPr lang="en-US" sz="1800" b="1" kern="100" dirty="0">
                <a:solidFill>
                  <a:srgbClr val="000000"/>
                </a:solidFill>
                <a:effectLst/>
                <a:latin typeface="Actor" panose="020B0604020202020204"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Actor" panose="020B0604020202020204" charset="0"/>
                <a:ea typeface="Times New Roman" panose="02020603050405020304" pitchFamily="18" charset="0"/>
                <a:cs typeface="Times New Roman" panose="02020603050405020304" pitchFamily="18" charset="0"/>
              </a:rPr>
              <a:t>thuật</a:t>
            </a:r>
            <a:r>
              <a:rPr lang="en-US" sz="1800" b="1" kern="100" dirty="0">
                <a:solidFill>
                  <a:srgbClr val="000000"/>
                </a:solidFill>
                <a:effectLst/>
                <a:latin typeface="Actor" panose="020B0604020202020204"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Actor" panose="020B0604020202020204" charset="0"/>
                <a:ea typeface="Times New Roman" panose="02020603050405020304" pitchFamily="18" charset="0"/>
                <a:cs typeface="Times New Roman" panose="02020603050405020304" pitchFamily="18" charset="0"/>
              </a:rPr>
              <a:t>toán</a:t>
            </a:r>
            <a:r>
              <a:rPr lang="en-US" sz="1800" b="1" kern="100" dirty="0">
                <a:solidFill>
                  <a:srgbClr val="000000"/>
                </a:solidFill>
                <a:effectLst/>
                <a:latin typeface="Actor" panose="020B0604020202020204" charset="0"/>
                <a:ea typeface="Times New Roman" panose="02020603050405020304" pitchFamily="18" charset="0"/>
                <a:cs typeface="Times New Roman" panose="02020603050405020304" pitchFamily="18" charset="0"/>
              </a:rPr>
              <a:t> </a:t>
            </a:r>
            <a:endParaRPr lang="en-US" sz="1800" kern="100" dirty="0">
              <a:effectLst/>
              <a:latin typeface="Actor" panose="020B0604020202020204"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dirty="0" err="1">
                <a:latin typeface="Actor" panose="020B0604020202020204" charset="0"/>
              </a:rPr>
              <a:t>giải</a:t>
            </a:r>
            <a:r>
              <a:rPr lang="en-US" dirty="0">
                <a:latin typeface="Actor" panose="020B0604020202020204" charset="0"/>
              </a:rPr>
              <a:t> </a:t>
            </a:r>
            <a:r>
              <a:rPr lang="en-US" dirty="0" err="1">
                <a:latin typeface="Actor" panose="020B0604020202020204" charset="0"/>
              </a:rPr>
              <a:t>bài</a:t>
            </a:r>
            <a:r>
              <a:rPr lang="en-US" dirty="0">
                <a:latin typeface="Actor" panose="020B0604020202020204" charset="0"/>
              </a:rPr>
              <a:t> </a:t>
            </a:r>
            <a:r>
              <a:rPr lang="en-US" dirty="0" err="1">
                <a:latin typeface="Actor" panose="020B0604020202020204" charset="0"/>
              </a:rPr>
              <a:t>toán</a:t>
            </a:r>
            <a:r>
              <a:rPr lang="en-US" dirty="0">
                <a:latin typeface="Actor" panose="020B0604020202020204" charset="0"/>
              </a:rPr>
              <a:t> TSP</a:t>
            </a:r>
          </a:p>
          <a:p>
            <a:pPr marL="0" lvl="0" indent="0" algn="l" rtl="0">
              <a:spcBef>
                <a:spcPts val="0"/>
              </a:spcBef>
              <a:spcAft>
                <a:spcPts val="0"/>
              </a:spcAft>
              <a:buNone/>
            </a:pPr>
            <a:endParaRPr dirty="0">
              <a:latin typeface="Actor" panose="020B0604020202020204" charset="0"/>
            </a:endParaRPr>
          </a:p>
        </p:txBody>
      </p:sp>
      <p:sp>
        <p:nvSpPr>
          <p:cNvPr id="698" name="Google Shape;698;p40"/>
          <p:cNvSpPr txBox="1">
            <a:spLocks noGrp="1"/>
          </p:cNvSpPr>
          <p:nvPr>
            <p:ph type="title" idx="9"/>
          </p:nvPr>
        </p:nvSpPr>
        <p:spPr>
          <a:xfrm>
            <a:off x="913723" y="1077333"/>
            <a:ext cx="841200" cy="84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699" name="Google Shape;699;p40"/>
          <p:cNvSpPr txBox="1">
            <a:spLocks noGrp="1"/>
          </p:cNvSpPr>
          <p:nvPr>
            <p:ph type="title" idx="13"/>
          </p:nvPr>
        </p:nvSpPr>
        <p:spPr>
          <a:xfrm>
            <a:off x="913693" y="2453173"/>
            <a:ext cx="841200" cy="84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00" name="Google Shape;700;p40"/>
          <p:cNvSpPr txBox="1">
            <a:spLocks noGrp="1"/>
          </p:cNvSpPr>
          <p:nvPr>
            <p:ph type="title" idx="14"/>
          </p:nvPr>
        </p:nvSpPr>
        <p:spPr>
          <a:xfrm>
            <a:off x="7279221" y="1077333"/>
            <a:ext cx="841200" cy="84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701" name="Google Shape;701;p40"/>
          <p:cNvSpPr txBox="1">
            <a:spLocks noGrp="1"/>
          </p:cNvSpPr>
          <p:nvPr>
            <p:ph type="title" idx="15"/>
          </p:nvPr>
        </p:nvSpPr>
        <p:spPr>
          <a:xfrm>
            <a:off x="7297627" y="2458259"/>
            <a:ext cx="841200" cy="84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702" name="Google Shape;702;p40"/>
          <p:cNvGrpSpPr/>
          <p:nvPr/>
        </p:nvGrpSpPr>
        <p:grpSpPr>
          <a:xfrm>
            <a:off x="7210434" y="904148"/>
            <a:ext cx="841230" cy="336233"/>
            <a:chOff x="4158213" y="4470900"/>
            <a:chExt cx="827575" cy="330775"/>
          </a:xfrm>
        </p:grpSpPr>
        <p:sp>
          <p:nvSpPr>
            <p:cNvPr id="703" name="Google Shape;703;p40"/>
            <p:cNvSpPr/>
            <p:nvPr/>
          </p:nvSpPr>
          <p:spPr>
            <a:xfrm>
              <a:off x="4158213" y="4470900"/>
              <a:ext cx="827575" cy="330775"/>
            </a:xfrm>
            <a:custGeom>
              <a:avLst/>
              <a:gdLst/>
              <a:ahLst/>
              <a:cxnLst/>
              <a:rect l="l" t="t" r="r" b="b"/>
              <a:pathLst>
                <a:path w="33103" h="13231" extrusionOk="0">
                  <a:moveTo>
                    <a:pt x="18308" y="3165"/>
                  </a:moveTo>
                  <a:cubicBezTo>
                    <a:pt x="18504" y="3165"/>
                    <a:pt x="18726" y="3265"/>
                    <a:pt x="18914" y="3265"/>
                  </a:cubicBezTo>
                  <a:cubicBezTo>
                    <a:pt x="19414" y="3299"/>
                    <a:pt x="19881" y="3365"/>
                    <a:pt x="20382" y="3465"/>
                  </a:cubicBezTo>
                  <a:cubicBezTo>
                    <a:pt x="21583" y="3699"/>
                    <a:pt x="22817" y="3932"/>
                    <a:pt x="23851" y="4633"/>
                  </a:cubicBezTo>
                  <a:cubicBezTo>
                    <a:pt x="24685" y="5133"/>
                    <a:pt x="24752" y="6401"/>
                    <a:pt x="24118" y="7068"/>
                  </a:cubicBezTo>
                  <a:cubicBezTo>
                    <a:pt x="22850" y="8102"/>
                    <a:pt x="21049" y="8169"/>
                    <a:pt x="19448" y="8169"/>
                  </a:cubicBezTo>
                  <a:cubicBezTo>
                    <a:pt x="17480" y="8035"/>
                    <a:pt x="14077" y="8069"/>
                    <a:pt x="13043" y="6034"/>
                  </a:cubicBezTo>
                  <a:cubicBezTo>
                    <a:pt x="12876" y="4032"/>
                    <a:pt x="16546" y="3299"/>
                    <a:pt x="18080" y="3232"/>
                  </a:cubicBezTo>
                  <a:cubicBezTo>
                    <a:pt x="18149" y="3183"/>
                    <a:pt x="18226" y="3165"/>
                    <a:pt x="18308" y="3165"/>
                  </a:cubicBezTo>
                  <a:close/>
                  <a:moveTo>
                    <a:pt x="20216" y="0"/>
                  </a:moveTo>
                  <a:cubicBezTo>
                    <a:pt x="19434" y="0"/>
                    <a:pt x="18674" y="235"/>
                    <a:pt x="17913" y="597"/>
                  </a:cubicBezTo>
                  <a:cubicBezTo>
                    <a:pt x="17395" y="207"/>
                    <a:pt x="16814" y="43"/>
                    <a:pt x="16227" y="43"/>
                  </a:cubicBezTo>
                  <a:cubicBezTo>
                    <a:pt x="15455" y="43"/>
                    <a:pt x="14674" y="328"/>
                    <a:pt x="14011" y="763"/>
                  </a:cubicBezTo>
                  <a:cubicBezTo>
                    <a:pt x="13777" y="697"/>
                    <a:pt x="13510" y="630"/>
                    <a:pt x="13277" y="563"/>
                  </a:cubicBezTo>
                  <a:cubicBezTo>
                    <a:pt x="13025" y="490"/>
                    <a:pt x="12768" y="455"/>
                    <a:pt x="12513" y="455"/>
                  </a:cubicBezTo>
                  <a:cubicBezTo>
                    <a:pt x="11717" y="455"/>
                    <a:pt x="10938" y="799"/>
                    <a:pt x="10408" y="1431"/>
                  </a:cubicBezTo>
                  <a:cubicBezTo>
                    <a:pt x="10341" y="1531"/>
                    <a:pt x="10108" y="1764"/>
                    <a:pt x="9808" y="2098"/>
                  </a:cubicBezTo>
                  <a:cubicBezTo>
                    <a:pt x="9566" y="2050"/>
                    <a:pt x="9329" y="2027"/>
                    <a:pt x="9098" y="2027"/>
                  </a:cubicBezTo>
                  <a:cubicBezTo>
                    <a:pt x="7701" y="2027"/>
                    <a:pt x="6511" y="2873"/>
                    <a:pt x="5738" y="4333"/>
                  </a:cubicBezTo>
                  <a:cubicBezTo>
                    <a:pt x="1902" y="6067"/>
                    <a:pt x="1" y="12538"/>
                    <a:pt x="5571" y="13206"/>
                  </a:cubicBezTo>
                  <a:cubicBezTo>
                    <a:pt x="5732" y="13222"/>
                    <a:pt x="5893" y="13231"/>
                    <a:pt x="6053" y="13231"/>
                  </a:cubicBezTo>
                  <a:cubicBezTo>
                    <a:pt x="7162" y="13231"/>
                    <a:pt x="8254" y="12833"/>
                    <a:pt x="9040" y="12105"/>
                  </a:cubicBezTo>
                  <a:cubicBezTo>
                    <a:pt x="9307" y="12205"/>
                    <a:pt x="9641" y="12238"/>
                    <a:pt x="9774" y="12272"/>
                  </a:cubicBezTo>
                  <a:cubicBezTo>
                    <a:pt x="9878" y="12292"/>
                    <a:pt x="9981" y="12302"/>
                    <a:pt x="10084" y="12302"/>
                  </a:cubicBezTo>
                  <a:cubicBezTo>
                    <a:pt x="10646" y="12302"/>
                    <a:pt x="11196" y="12020"/>
                    <a:pt x="11676" y="11738"/>
                  </a:cubicBezTo>
                  <a:cubicBezTo>
                    <a:pt x="11909" y="11538"/>
                    <a:pt x="12510" y="11304"/>
                    <a:pt x="12343" y="10971"/>
                  </a:cubicBezTo>
                  <a:lnTo>
                    <a:pt x="12343" y="10971"/>
                  </a:lnTo>
                  <a:cubicBezTo>
                    <a:pt x="12510" y="11004"/>
                    <a:pt x="12710" y="11037"/>
                    <a:pt x="12876" y="11071"/>
                  </a:cubicBezTo>
                  <a:cubicBezTo>
                    <a:pt x="12989" y="11082"/>
                    <a:pt x="13103" y="11088"/>
                    <a:pt x="13217" y="11088"/>
                  </a:cubicBezTo>
                  <a:cubicBezTo>
                    <a:pt x="14081" y="11088"/>
                    <a:pt x="14963" y="10756"/>
                    <a:pt x="15612" y="10137"/>
                  </a:cubicBezTo>
                  <a:cubicBezTo>
                    <a:pt x="15979" y="10370"/>
                    <a:pt x="16446" y="10504"/>
                    <a:pt x="16879" y="10537"/>
                  </a:cubicBezTo>
                  <a:cubicBezTo>
                    <a:pt x="16950" y="10542"/>
                    <a:pt x="17020" y="10545"/>
                    <a:pt x="17090" y="10545"/>
                  </a:cubicBezTo>
                  <a:cubicBezTo>
                    <a:pt x="17919" y="10545"/>
                    <a:pt x="18730" y="10187"/>
                    <a:pt x="19314" y="9603"/>
                  </a:cubicBezTo>
                  <a:cubicBezTo>
                    <a:pt x="19948" y="10170"/>
                    <a:pt x="20749" y="10570"/>
                    <a:pt x="21583" y="10704"/>
                  </a:cubicBezTo>
                  <a:cubicBezTo>
                    <a:pt x="21656" y="10712"/>
                    <a:pt x="21729" y="10715"/>
                    <a:pt x="21801" y="10715"/>
                  </a:cubicBezTo>
                  <a:cubicBezTo>
                    <a:pt x="22354" y="10715"/>
                    <a:pt x="22875" y="10498"/>
                    <a:pt x="23317" y="10203"/>
                  </a:cubicBezTo>
                  <a:cubicBezTo>
                    <a:pt x="23651" y="10737"/>
                    <a:pt x="24118" y="11204"/>
                    <a:pt x="24685" y="11404"/>
                  </a:cubicBezTo>
                  <a:cubicBezTo>
                    <a:pt x="24837" y="11455"/>
                    <a:pt x="25010" y="11478"/>
                    <a:pt x="25194" y="11478"/>
                  </a:cubicBezTo>
                  <a:cubicBezTo>
                    <a:pt x="25618" y="11478"/>
                    <a:pt x="26101" y="11357"/>
                    <a:pt x="26520" y="11171"/>
                  </a:cubicBezTo>
                  <a:cubicBezTo>
                    <a:pt x="27020" y="11705"/>
                    <a:pt x="27754" y="12105"/>
                    <a:pt x="28454" y="12138"/>
                  </a:cubicBezTo>
                  <a:cubicBezTo>
                    <a:pt x="28483" y="12144"/>
                    <a:pt x="28516" y="12147"/>
                    <a:pt x="28554" y="12147"/>
                  </a:cubicBezTo>
                  <a:cubicBezTo>
                    <a:pt x="28737" y="12147"/>
                    <a:pt x="29023" y="12082"/>
                    <a:pt x="29355" y="11971"/>
                  </a:cubicBezTo>
                  <a:cubicBezTo>
                    <a:pt x="29722" y="12238"/>
                    <a:pt x="30189" y="12438"/>
                    <a:pt x="30656" y="12538"/>
                  </a:cubicBezTo>
                  <a:cubicBezTo>
                    <a:pt x="30834" y="12575"/>
                    <a:pt x="31000" y="12592"/>
                    <a:pt x="31153" y="12592"/>
                  </a:cubicBezTo>
                  <a:cubicBezTo>
                    <a:pt x="33094" y="12592"/>
                    <a:pt x="33102" y="9817"/>
                    <a:pt x="32824" y="8302"/>
                  </a:cubicBezTo>
                  <a:cubicBezTo>
                    <a:pt x="32591" y="7001"/>
                    <a:pt x="31690" y="5934"/>
                    <a:pt x="30623" y="5167"/>
                  </a:cubicBezTo>
                  <a:cubicBezTo>
                    <a:pt x="30556" y="5100"/>
                    <a:pt x="30456" y="5033"/>
                    <a:pt x="30322" y="4933"/>
                  </a:cubicBezTo>
                  <a:cubicBezTo>
                    <a:pt x="30289" y="4866"/>
                    <a:pt x="30256" y="4833"/>
                    <a:pt x="30222" y="4800"/>
                  </a:cubicBezTo>
                  <a:cubicBezTo>
                    <a:pt x="29655" y="3799"/>
                    <a:pt x="28788" y="3299"/>
                    <a:pt x="27720" y="3198"/>
                  </a:cubicBezTo>
                  <a:cubicBezTo>
                    <a:pt x="26937" y="1842"/>
                    <a:pt x="25200" y="1140"/>
                    <a:pt x="23568" y="1140"/>
                  </a:cubicBezTo>
                  <a:cubicBezTo>
                    <a:pt x="23394" y="1140"/>
                    <a:pt x="23221" y="1148"/>
                    <a:pt x="23050" y="1164"/>
                  </a:cubicBezTo>
                  <a:cubicBezTo>
                    <a:pt x="22817" y="930"/>
                    <a:pt x="22550" y="697"/>
                    <a:pt x="22250" y="563"/>
                  </a:cubicBezTo>
                  <a:cubicBezTo>
                    <a:pt x="21548" y="167"/>
                    <a:pt x="20874" y="0"/>
                    <a:pt x="20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0"/>
            <p:cNvSpPr/>
            <p:nvPr/>
          </p:nvSpPr>
          <p:spPr>
            <a:xfrm>
              <a:off x="4480113" y="4550025"/>
              <a:ext cx="296900" cy="125100"/>
            </a:xfrm>
            <a:custGeom>
              <a:avLst/>
              <a:gdLst/>
              <a:ahLst/>
              <a:cxnLst/>
              <a:rect l="l" t="t" r="r" b="b"/>
              <a:pathLst>
                <a:path w="11876" h="5004" extrusionOk="0">
                  <a:moveTo>
                    <a:pt x="5432" y="0"/>
                  </a:moveTo>
                  <a:cubicBezTo>
                    <a:pt x="5350" y="0"/>
                    <a:pt x="5273" y="18"/>
                    <a:pt x="5204" y="67"/>
                  </a:cubicBezTo>
                  <a:cubicBezTo>
                    <a:pt x="3670" y="134"/>
                    <a:pt x="0" y="867"/>
                    <a:pt x="167" y="2869"/>
                  </a:cubicBezTo>
                  <a:cubicBezTo>
                    <a:pt x="1201" y="4904"/>
                    <a:pt x="4604" y="4870"/>
                    <a:pt x="6572" y="5004"/>
                  </a:cubicBezTo>
                  <a:cubicBezTo>
                    <a:pt x="8173" y="5004"/>
                    <a:pt x="9974" y="4937"/>
                    <a:pt x="11242" y="3903"/>
                  </a:cubicBezTo>
                  <a:cubicBezTo>
                    <a:pt x="11876" y="3236"/>
                    <a:pt x="11809" y="1968"/>
                    <a:pt x="10975" y="1501"/>
                  </a:cubicBezTo>
                  <a:cubicBezTo>
                    <a:pt x="9941" y="767"/>
                    <a:pt x="8707" y="534"/>
                    <a:pt x="7506" y="300"/>
                  </a:cubicBezTo>
                  <a:cubicBezTo>
                    <a:pt x="7005" y="200"/>
                    <a:pt x="6538" y="134"/>
                    <a:pt x="6038" y="100"/>
                  </a:cubicBezTo>
                  <a:cubicBezTo>
                    <a:pt x="5850" y="100"/>
                    <a:pt x="5628" y="0"/>
                    <a:pt x="5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0"/>
            <p:cNvSpPr/>
            <p:nvPr/>
          </p:nvSpPr>
          <p:spPr>
            <a:xfrm>
              <a:off x="4239938" y="4651750"/>
              <a:ext cx="101775" cy="105950"/>
            </a:xfrm>
            <a:custGeom>
              <a:avLst/>
              <a:gdLst/>
              <a:ahLst/>
              <a:cxnLst/>
              <a:rect l="l" t="t" r="r" b="b"/>
              <a:pathLst>
                <a:path w="4071" h="4238" extrusionOk="0">
                  <a:moveTo>
                    <a:pt x="2602" y="1"/>
                  </a:moveTo>
                  <a:cubicBezTo>
                    <a:pt x="1168" y="1"/>
                    <a:pt x="1" y="1168"/>
                    <a:pt x="1" y="2603"/>
                  </a:cubicBezTo>
                  <a:cubicBezTo>
                    <a:pt x="1" y="3103"/>
                    <a:pt x="167" y="3603"/>
                    <a:pt x="434" y="4004"/>
                  </a:cubicBezTo>
                  <a:cubicBezTo>
                    <a:pt x="734" y="4137"/>
                    <a:pt x="1101" y="4237"/>
                    <a:pt x="1502" y="4237"/>
                  </a:cubicBezTo>
                  <a:cubicBezTo>
                    <a:pt x="2903" y="4237"/>
                    <a:pt x="4070" y="3070"/>
                    <a:pt x="4070" y="1635"/>
                  </a:cubicBezTo>
                  <a:cubicBezTo>
                    <a:pt x="4070" y="1135"/>
                    <a:pt x="3937" y="634"/>
                    <a:pt x="3670" y="234"/>
                  </a:cubicBezTo>
                  <a:cubicBezTo>
                    <a:pt x="3336" y="101"/>
                    <a:pt x="2969" y="1"/>
                    <a:pt x="2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0"/>
            <p:cNvSpPr/>
            <p:nvPr/>
          </p:nvSpPr>
          <p:spPr>
            <a:xfrm>
              <a:off x="4184063" y="4629250"/>
              <a:ext cx="185150" cy="151800"/>
            </a:xfrm>
            <a:custGeom>
              <a:avLst/>
              <a:gdLst/>
              <a:ahLst/>
              <a:cxnLst/>
              <a:rect l="l" t="t" r="r" b="b"/>
              <a:pathLst>
                <a:path w="7406" h="6072" extrusionOk="0">
                  <a:moveTo>
                    <a:pt x="2603" y="0"/>
                  </a:moveTo>
                  <a:cubicBezTo>
                    <a:pt x="2736" y="334"/>
                    <a:pt x="2803" y="667"/>
                    <a:pt x="2803" y="1034"/>
                  </a:cubicBezTo>
                  <a:cubicBezTo>
                    <a:pt x="2803" y="2468"/>
                    <a:pt x="1635" y="3603"/>
                    <a:pt x="201" y="3603"/>
                  </a:cubicBezTo>
                  <a:lnTo>
                    <a:pt x="1" y="3603"/>
                  </a:lnTo>
                  <a:cubicBezTo>
                    <a:pt x="401" y="4537"/>
                    <a:pt x="1302" y="5170"/>
                    <a:pt x="2369" y="5170"/>
                  </a:cubicBezTo>
                  <a:cubicBezTo>
                    <a:pt x="2536" y="5170"/>
                    <a:pt x="2669" y="5170"/>
                    <a:pt x="2836" y="5137"/>
                  </a:cubicBezTo>
                  <a:cubicBezTo>
                    <a:pt x="3303" y="5704"/>
                    <a:pt x="4037" y="6071"/>
                    <a:pt x="4837" y="6071"/>
                  </a:cubicBezTo>
                  <a:cubicBezTo>
                    <a:pt x="6272" y="6071"/>
                    <a:pt x="7406" y="4904"/>
                    <a:pt x="7406" y="3503"/>
                  </a:cubicBezTo>
                  <a:cubicBezTo>
                    <a:pt x="7406" y="2435"/>
                    <a:pt x="6806" y="1534"/>
                    <a:pt x="5905" y="1134"/>
                  </a:cubicBezTo>
                  <a:lnTo>
                    <a:pt x="5905" y="1134"/>
                  </a:lnTo>
                  <a:cubicBezTo>
                    <a:pt x="6172" y="1534"/>
                    <a:pt x="6305" y="2035"/>
                    <a:pt x="6305" y="2535"/>
                  </a:cubicBezTo>
                  <a:cubicBezTo>
                    <a:pt x="6305" y="3970"/>
                    <a:pt x="5138" y="5137"/>
                    <a:pt x="3737" y="5137"/>
                  </a:cubicBezTo>
                  <a:lnTo>
                    <a:pt x="3637" y="5137"/>
                  </a:lnTo>
                  <a:cubicBezTo>
                    <a:pt x="3637" y="5137"/>
                    <a:pt x="3603" y="5104"/>
                    <a:pt x="3570" y="5104"/>
                  </a:cubicBezTo>
                  <a:lnTo>
                    <a:pt x="3303" y="5104"/>
                  </a:lnTo>
                  <a:lnTo>
                    <a:pt x="3270" y="5070"/>
                  </a:lnTo>
                  <a:lnTo>
                    <a:pt x="3136" y="5070"/>
                  </a:lnTo>
                  <a:cubicBezTo>
                    <a:pt x="3103" y="5037"/>
                    <a:pt x="3103" y="5037"/>
                    <a:pt x="3070" y="5037"/>
                  </a:cubicBezTo>
                  <a:lnTo>
                    <a:pt x="3003" y="5037"/>
                  </a:lnTo>
                  <a:cubicBezTo>
                    <a:pt x="3003" y="5004"/>
                    <a:pt x="2969" y="5004"/>
                    <a:pt x="2936" y="5004"/>
                  </a:cubicBezTo>
                  <a:lnTo>
                    <a:pt x="2903" y="5004"/>
                  </a:lnTo>
                  <a:cubicBezTo>
                    <a:pt x="2869" y="4970"/>
                    <a:pt x="2869" y="4970"/>
                    <a:pt x="2836" y="4970"/>
                  </a:cubicBezTo>
                  <a:lnTo>
                    <a:pt x="2803" y="4970"/>
                  </a:lnTo>
                  <a:cubicBezTo>
                    <a:pt x="2769" y="4937"/>
                    <a:pt x="2703" y="4904"/>
                    <a:pt x="2669" y="4904"/>
                  </a:cubicBezTo>
                  <a:cubicBezTo>
                    <a:pt x="2402" y="4503"/>
                    <a:pt x="2236" y="4003"/>
                    <a:pt x="2236" y="3503"/>
                  </a:cubicBezTo>
                  <a:cubicBezTo>
                    <a:pt x="2236" y="3469"/>
                    <a:pt x="2236" y="3436"/>
                    <a:pt x="2236" y="3436"/>
                  </a:cubicBezTo>
                  <a:cubicBezTo>
                    <a:pt x="2236" y="3402"/>
                    <a:pt x="2236" y="3369"/>
                    <a:pt x="2236" y="3369"/>
                  </a:cubicBezTo>
                  <a:cubicBezTo>
                    <a:pt x="2236" y="3369"/>
                    <a:pt x="2236" y="3336"/>
                    <a:pt x="2236" y="3336"/>
                  </a:cubicBezTo>
                  <a:cubicBezTo>
                    <a:pt x="2236" y="3336"/>
                    <a:pt x="2236" y="3302"/>
                    <a:pt x="2236" y="3302"/>
                  </a:cubicBezTo>
                  <a:cubicBezTo>
                    <a:pt x="2236" y="3302"/>
                    <a:pt x="2236" y="3302"/>
                    <a:pt x="2236" y="3269"/>
                  </a:cubicBezTo>
                  <a:cubicBezTo>
                    <a:pt x="2269" y="3269"/>
                    <a:pt x="2269" y="3236"/>
                    <a:pt x="2269" y="3236"/>
                  </a:cubicBezTo>
                  <a:cubicBezTo>
                    <a:pt x="2269" y="3202"/>
                    <a:pt x="2269" y="3169"/>
                    <a:pt x="2269" y="3169"/>
                  </a:cubicBezTo>
                  <a:cubicBezTo>
                    <a:pt x="2269" y="3136"/>
                    <a:pt x="2269" y="3136"/>
                    <a:pt x="2269" y="3102"/>
                  </a:cubicBezTo>
                  <a:cubicBezTo>
                    <a:pt x="2269" y="3069"/>
                    <a:pt x="2269" y="3069"/>
                    <a:pt x="2269" y="3069"/>
                  </a:cubicBezTo>
                  <a:cubicBezTo>
                    <a:pt x="2269" y="3069"/>
                    <a:pt x="2269" y="3036"/>
                    <a:pt x="2269" y="3036"/>
                  </a:cubicBezTo>
                  <a:cubicBezTo>
                    <a:pt x="2302" y="3002"/>
                    <a:pt x="2302" y="2935"/>
                    <a:pt x="2302" y="2902"/>
                  </a:cubicBezTo>
                  <a:cubicBezTo>
                    <a:pt x="2302" y="2902"/>
                    <a:pt x="2302" y="2869"/>
                    <a:pt x="2336" y="2869"/>
                  </a:cubicBezTo>
                  <a:cubicBezTo>
                    <a:pt x="2336" y="2835"/>
                    <a:pt x="2336" y="2835"/>
                    <a:pt x="2336" y="2802"/>
                  </a:cubicBezTo>
                  <a:cubicBezTo>
                    <a:pt x="2336" y="2802"/>
                    <a:pt x="2336" y="2769"/>
                    <a:pt x="2336" y="2769"/>
                  </a:cubicBezTo>
                  <a:cubicBezTo>
                    <a:pt x="2336" y="2769"/>
                    <a:pt x="2369" y="2735"/>
                    <a:pt x="2369" y="2735"/>
                  </a:cubicBezTo>
                  <a:cubicBezTo>
                    <a:pt x="2369" y="2735"/>
                    <a:pt x="2369" y="2735"/>
                    <a:pt x="2369" y="2702"/>
                  </a:cubicBezTo>
                  <a:cubicBezTo>
                    <a:pt x="2369" y="2702"/>
                    <a:pt x="2369" y="2702"/>
                    <a:pt x="2369" y="2669"/>
                  </a:cubicBezTo>
                  <a:cubicBezTo>
                    <a:pt x="2369" y="2635"/>
                    <a:pt x="2402" y="2635"/>
                    <a:pt x="2402" y="2635"/>
                  </a:cubicBezTo>
                  <a:cubicBezTo>
                    <a:pt x="2402" y="2602"/>
                    <a:pt x="2402" y="2602"/>
                    <a:pt x="2402" y="2602"/>
                  </a:cubicBezTo>
                  <a:cubicBezTo>
                    <a:pt x="2436" y="2535"/>
                    <a:pt x="2469" y="2435"/>
                    <a:pt x="2502" y="2368"/>
                  </a:cubicBezTo>
                  <a:cubicBezTo>
                    <a:pt x="2502" y="2335"/>
                    <a:pt x="2502" y="2335"/>
                    <a:pt x="2536" y="2302"/>
                  </a:cubicBezTo>
                  <a:cubicBezTo>
                    <a:pt x="2536" y="2302"/>
                    <a:pt x="2536" y="2268"/>
                    <a:pt x="2536" y="2268"/>
                  </a:cubicBezTo>
                  <a:lnTo>
                    <a:pt x="2569" y="2268"/>
                  </a:lnTo>
                  <a:lnTo>
                    <a:pt x="2569" y="2235"/>
                  </a:lnTo>
                  <a:cubicBezTo>
                    <a:pt x="2569" y="2235"/>
                    <a:pt x="2569" y="2202"/>
                    <a:pt x="2569" y="2202"/>
                  </a:cubicBezTo>
                  <a:cubicBezTo>
                    <a:pt x="2603" y="2202"/>
                    <a:pt x="2603" y="2168"/>
                    <a:pt x="2603" y="2135"/>
                  </a:cubicBezTo>
                  <a:cubicBezTo>
                    <a:pt x="2636" y="2135"/>
                    <a:pt x="2636" y="2102"/>
                    <a:pt x="2636" y="2102"/>
                  </a:cubicBezTo>
                  <a:cubicBezTo>
                    <a:pt x="2669" y="2068"/>
                    <a:pt x="2669" y="2068"/>
                    <a:pt x="2669" y="2068"/>
                  </a:cubicBezTo>
                  <a:cubicBezTo>
                    <a:pt x="2703" y="2035"/>
                    <a:pt x="2703" y="2001"/>
                    <a:pt x="2736" y="2001"/>
                  </a:cubicBezTo>
                  <a:cubicBezTo>
                    <a:pt x="2736" y="1968"/>
                    <a:pt x="2736" y="1968"/>
                    <a:pt x="2769" y="1935"/>
                  </a:cubicBezTo>
                  <a:cubicBezTo>
                    <a:pt x="2769" y="1935"/>
                    <a:pt x="2769" y="1901"/>
                    <a:pt x="2803" y="1901"/>
                  </a:cubicBezTo>
                  <a:cubicBezTo>
                    <a:pt x="2803" y="1901"/>
                    <a:pt x="2803" y="1901"/>
                    <a:pt x="2803" y="1868"/>
                  </a:cubicBezTo>
                  <a:cubicBezTo>
                    <a:pt x="2803" y="1868"/>
                    <a:pt x="2836" y="1868"/>
                    <a:pt x="2836" y="1835"/>
                  </a:cubicBezTo>
                  <a:cubicBezTo>
                    <a:pt x="2836" y="1835"/>
                    <a:pt x="2869" y="1835"/>
                    <a:pt x="2869" y="1801"/>
                  </a:cubicBezTo>
                  <a:cubicBezTo>
                    <a:pt x="2903" y="1768"/>
                    <a:pt x="2903" y="1768"/>
                    <a:pt x="2903" y="1768"/>
                  </a:cubicBezTo>
                  <a:cubicBezTo>
                    <a:pt x="2903" y="1768"/>
                    <a:pt x="2903" y="1768"/>
                    <a:pt x="2936" y="1735"/>
                  </a:cubicBezTo>
                  <a:cubicBezTo>
                    <a:pt x="2936" y="1735"/>
                    <a:pt x="2969" y="1701"/>
                    <a:pt x="2969" y="1701"/>
                  </a:cubicBezTo>
                  <a:cubicBezTo>
                    <a:pt x="2969" y="1668"/>
                    <a:pt x="3003" y="1668"/>
                    <a:pt x="3003" y="1668"/>
                  </a:cubicBezTo>
                  <a:cubicBezTo>
                    <a:pt x="3036" y="1635"/>
                    <a:pt x="3070" y="1568"/>
                    <a:pt x="3136" y="1534"/>
                  </a:cubicBezTo>
                  <a:lnTo>
                    <a:pt x="3170" y="1534"/>
                  </a:lnTo>
                  <a:cubicBezTo>
                    <a:pt x="3170" y="1501"/>
                    <a:pt x="3170" y="1501"/>
                    <a:pt x="3203" y="1501"/>
                  </a:cubicBezTo>
                  <a:cubicBezTo>
                    <a:pt x="3203" y="1468"/>
                    <a:pt x="3203" y="1468"/>
                    <a:pt x="3236" y="1468"/>
                  </a:cubicBezTo>
                  <a:cubicBezTo>
                    <a:pt x="3236" y="1434"/>
                    <a:pt x="3270" y="1434"/>
                    <a:pt x="3270" y="1434"/>
                  </a:cubicBezTo>
                  <a:cubicBezTo>
                    <a:pt x="3303" y="1401"/>
                    <a:pt x="3303" y="1401"/>
                    <a:pt x="3303" y="1401"/>
                  </a:cubicBezTo>
                  <a:cubicBezTo>
                    <a:pt x="3370" y="1368"/>
                    <a:pt x="3436" y="1301"/>
                    <a:pt x="3503" y="1268"/>
                  </a:cubicBezTo>
                  <a:lnTo>
                    <a:pt x="3537" y="1268"/>
                  </a:lnTo>
                  <a:cubicBezTo>
                    <a:pt x="3537" y="1234"/>
                    <a:pt x="3570" y="1234"/>
                    <a:pt x="3570" y="1234"/>
                  </a:cubicBezTo>
                  <a:cubicBezTo>
                    <a:pt x="3603" y="1234"/>
                    <a:pt x="3603" y="1201"/>
                    <a:pt x="3603" y="1201"/>
                  </a:cubicBezTo>
                  <a:lnTo>
                    <a:pt x="3637" y="1201"/>
                  </a:lnTo>
                  <a:cubicBezTo>
                    <a:pt x="3670" y="1168"/>
                    <a:pt x="3703" y="1168"/>
                    <a:pt x="3703" y="1168"/>
                  </a:cubicBezTo>
                  <a:cubicBezTo>
                    <a:pt x="3737" y="1168"/>
                    <a:pt x="3737" y="1134"/>
                    <a:pt x="3737" y="1134"/>
                  </a:cubicBezTo>
                  <a:cubicBezTo>
                    <a:pt x="3803" y="1134"/>
                    <a:pt x="3837" y="1101"/>
                    <a:pt x="3870" y="1101"/>
                  </a:cubicBezTo>
                  <a:cubicBezTo>
                    <a:pt x="3903" y="1067"/>
                    <a:pt x="3903" y="1067"/>
                    <a:pt x="3937" y="1067"/>
                  </a:cubicBezTo>
                  <a:lnTo>
                    <a:pt x="3970" y="1067"/>
                  </a:lnTo>
                  <a:cubicBezTo>
                    <a:pt x="3970" y="1034"/>
                    <a:pt x="4004" y="1034"/>
                    <a:pt x="4004" y="1034"/>
                  </a:cubicBezTo>
                  <a:lnTo>
                    <a:pt x="4037" y="1034"/>
                  </a:lnTo>
                  <a:cubicBezTo>
                    <a:pt x="4070" y="1034"/>
                    <a:pt x="4070" y="1001"/>
                    <a:pt x="4104" y="1001"/>
                  </a:cubicBezTo>
                  <a:lnTo>
                    <a:pt x="4204" y="1001"/>
                  </a:lnTo>
                  <a:cubicBezTo>
                    <a:pt x="4204" y="967"/>
                    <a:pt x="4237" y="967"/>
                    <a:pt x="4237" y="967"/>
                  </a:cubicBezTo>
                  <a:cubicBezTo>
                    <a:pt x="4304" y="967"/>
                    <a:pt x="4337" y="967"/>
                    <a:pt x="4370" y="934"/>
                  </a:cubicBezTo>
                  <a:cubicBezTo>
                    <a:pt x="3937" y="434"/>
                    <a:pt x="3303" y="67"/>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0"/>
            <p:cNvSpPr/>
            <p:nvPr/>
          </p:nvSpPr>
          <p:spPr>
            <a:xfrm>
              <a:off x="4179063" y="4629250"/>
              <a:ext cx="75075" cy="90075"/>
            </a:xfrm>
            <a:custGeom>
              <a:avLst/>
              <a:gdLst/>
              <a:ahLst/>
              <a:cxnLst/>
              <a:rect l="l" t="t" r="r" b="b"/>
              <a:pathLst>
                <a:path w="3003" h="3603" extrusionOk="0">
                  <a:moveTo>
                    <a:pt x="2569" y="0"/>
                  </a:moveTo>
                  <a:cubicBezTo>
                    <a:pt x="1135" y="0"/>
                    <a:pt x="1" y="1168"/>
                    <a:pt x="1" y="2602"/>
                  </a:cubicBezTo>
                  <a:cubicBezTo>
                    <a:pt x="1" y="2935"/>
                    <a:pt x="67" y="3302"/>
                    <a:pt x="201" y="3603"/>
                  </a:cubicBezTo>
                  <a:lnTo>
                    <a:pt x="401" y="3603"/>
                  </a:lnTo>
                  <a:cubicBezTo>
                    <a:pt x="1835" y="3603"/>
                    <a:pt x="3003" y="2468"/>
                    <a:pt x="3003" y="1034"/>
                  </a:cubicBezTo>
                  <a:cubicBezTo>
                    <a:pt x="3003" y="667"/>
                    <a:pt x="2936" y="334"/>
                    <a:pt x="2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0"/>
            <p:cNvSpPr/>
            <p:nvPr/>
          </p:nvSpPr>
          <p:spPr>
            <a:xfrm>
              <a:off x="4718613" y="4498400"/>
              <a:ext cx="37550" cy="216100"/>
            </a:xfrm>
            <a:custGeom>
              <a:avLst/>
              <a:gdLst/>
              <a:ahLst/>
              <a:cxnLst/>
              <a:rect l="l" t="t" r="r" b="b"/>
              <a:pathLst>
                <a:path w="1502" h="8644" extrusionOk="0">
                  <a:moveTo>
                    <a:pt x="765" y="1"/>
                  </a:moveTo>
                  <a:cubicBezTo>
                    <a:pt x="603" y="1"/>
                    <a:pt x="443" y="156"/>
                    <a:pt x="568" y="364"/>
                  </a:cubicBezTo>
                  <a:cubicBezTo>
                    <a:pt x="901" y="2098"/>
                    <a:pt x="968" y="3900"/>
                    <a:pt x="734" y="5668"/>
                  </a:cubicBezTo>
                  <a:cubicBezTo>
                    <a:pt x="634" y="6235"/>
                    <a:pt x="501" y="6768"/>
                    <a:pt x="368" y="7336"/>
                  </a:cubicBezTo>
                  <a:cubicBezTo>
                    <a:pt x="267" y="7669"/>
                    <a:pt x="167" y="8003"/>
                    <a:pt x="67" y="8336"/>
                  </a:cubicBezTo>
                  <a:cubicBezTo>
                    <a:pt x="1" y="8470"/>
                    <a:pt x="101" y="8603"/>
                    <a:pt x="201" y="8636"/>
                  </a:cubicBezTo>
                  <a:cubicBezTo>
                    <a:pt x="221" y="8641"/>
                    <a:pt x="241" y="8643"/>
                    <a:pt x="260" y="8643"/>
                  </a:cubicBezTo>
                  <a:cubicBezTo>
                    <a:pt x="638" y="8643"/>
                    <a:pt x="674" y="7723"/>
                    <a:pt x="801" y="7469"/>
                  </a:cubicBezTo>
                  <a:cubicBezTo>
                    <a:pt x="1502" y="5101"/>
                    <a:pt x="1502" y="2565"/>
                    <a:pt x="1001" y="197"/>
                  </a:cubicBezTo>
                  <a:cubicBezTo>
                    <a:pt x="964" y="58"/>
                    <a:pt x="864"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0"/>
            <p:cNvSpPr/>
            <p:nvPr/>
          </p:nvSpPr>
          <p:spPr>
            <a:xfrm>
              <a:off x="4797013" y="4554175"/>
              <a:ext cx="61725" cy="177100"/>
            </a:xfrm>
            <a:custGeom>
              <a:avLst/>
              <a:gdLst/>
              <a:ahLst/>
              <a:cxnLst/>
              <a:rect l="l" t="t" r="r" b="b"/>
              <a:pathLst>
                <a:path w="2469" h="7084" extrusionOk="0">
                  <a:moveTo>
                    <a:pt x="1902" y="1"/>
                  </a:moveTo>
                  <a:cubicBezTo>
                    <a:pt x="1768" y="1"/>
                    <a:pt x="1635" y="134"/>
                    <a:pt x="1668" y="268"/>
                  </a:cubicBezTo>
                  <a:cubicBezTo>
                    <a:pt x="1701" y="1869"/>
                    <a:pt x="1268" y="3470"/>
                    <a:pt x="767" y="4971"/>
                  </a:cubicBezTo>
                  <a:cubicBezTo>
                    <a:pt x="567" y="5538"/>
                    <a:pt x="334" y="6205"/>
                    <a:pt x="67" y="6772"/>
                  </a:cubicBezTo>
                  <a:cubicBezTo>
                    <a:pt x="0" y="6872"/>
                    <a:pt x="67" y="7039"/>
                    <a:pt x="167" y="7073"/>
                  </a:cubicBezTo>
                  <a:cubicBezTo>
                    <a:pt x="197" y="7080"/>
                    <a:pt x="226" y="7084"/>
                    <a:pt x="252" y="7084"/>
                  </a:cubicBezTo>
                  <a:cubicBezTo>
                    <a:pt x="573" y="7084"/>
                    <a:pt x="613" y="6555"/>
                    <a:pt x="767" y="6339"/>
                  </a:cubicBezTo>
                  <a:cubicBezTo>
                    <a:pt x="1268" y="5138"/>
                    <a:pt x="1668" y="3904"/>
                    <a:pt x="1902" y="2636"/>
                  </a:cubicBezTo>
                  <a:cubicBezTo>
                    <a:pt x="1935" y="2269"/>
                    <a:pt x="2469"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0"/>
            <p:cNvSpPr/>
            <p:nvPr/>
          </p:nvSpPr>
          <p:spPr>
            <a:xfrm>
              <a:off x="4876238" y="4600750"/>
              <a:ext cx="54225" cy="169150"/>
            </a:xfrm>
            <a:custGeom>
              <a:avLst/>
              <a:gdLst/>
              <a:ahLst/>
              <a:cxnLst/>
              <a:rect l="l" t="t" r="r" b="b"/>
              <a:pathLst>
                <a:path w="2169" h="6766" extrusionOk="0">
                  <a:moveTo>
                    <a:pt x="1669" y="1"/>
                  </a:moveTo>
                  <a:cubicBezTo>
                    <a:pt x="1575" y="1"/>
                    <a:pt x="1468" y="120"/>
                    <a:pt x="1468" y="239"/>
                  </a:cubicBezTo>
                  <a:cubicBezTo>
                    <a:pt x="1635" y="840"/>
                    <a:pt x="1535" y="1474"/>
                    <a:pt x="1401" y="2074"/>
                  </a:cubicBezTo>
                  <a:cubicBezTo>
                    <a:pt x="1168" y="3041"/>
                    <a:pt x="968" y="4009"/>
                    <a:pt x="634" y="4943"/>
                  </a:cubicBezTo>
                  <a:cubicBezTo>
                    <a:pt x="467" y="5410"/>
                    <a:pt x="267" y="5943"/>
                    <a:pt x="67" y="6410"/>
                  </a:cubicBezTo>
                  <a:cubicBezTo>
                    <a:pt x="0" y="6544"/>
                    <a:pt x="67" y="6677"/>
                    <a:pt x="167" y="6744"/>
                  </a:cubicBezTo>
                  <a:cubicBezTo>
                    <a:pt x="189" y="6759"/>
                    <a:pt x="212" y="6766"/>
                    <a:pt x="236" y="6766"/>
                  </a:cubicBezTo>
                  <a:cubicBezTo>
                    <a:pt x="856" y="6766"/>
                    <a:pt x="2002" y="1888"/>
                    <a:pt x="2002" y="1374"/>
                  </a:cubicBezTo>
                  <a:cubicBezTo>
                    <a:pt x="2002" y="1040"/>
                    <a:pt x="2168" y="73"/>
                    <a:pt x="1701" y="6"/>
                  </a:cubicBezTo>
                  <a:cubicBezTo>
                    <a:pt x="1691" y="2"/>
                    <a:pt x="1680"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0"/>
            <p:cNvSpPr/>
            <p:nvPr/>
          </p:nvSpPr>
          <p:spPr>
            <a:xfrm>
              <a:off x="4594563" y="4482250"/>
              <a:ext cx="63200" cy="222225"/>
            </a:xfrm>
            <a:custGeom>
              <a:avLst/>
              <a:gdLst/>
              <a:ahLst/>
              <a:cxnLst/>
              <a:rect l="l" t="t" r="r" b="b"/>
              <a:pathLst>
                <a:path w="2528" h="8889" extrusionOk="0">
                  <a:moveTo>
                    <a:pt x="323" y="0"/>
                  </a:moveTo>
                  <a:cubicBezTo>
                    <a:pt x="125" y="0"/>
                    <a:pt x="0" y="278"/>
                    <a:pt x="193" y="443"/>
                  </a:cubicBezTo>
                  <a:cubicBezTo>
                    <a:pt x="1160" y="2244"/>
                    <a:pt x="1827" y="4246"/>
                    <a:pt x="1927" y="6314"/>
                  </a:cubicBezTo>
                  <a:cubicBezTo>
                    <a:pt x="1960" y="6914"/>
                    <a:pt x="1927" y="7548"/>
                    <a:pt x="1860" y="8148"/>
                  </a:cubicBezTo>
                  <a:cubicBezTo>
                    <a:pt x="1860" y="8382"/>
                    <a:pt x="1694" y="8815"/>
                    <a:pt x="2027" y="8882"/>
                  </a:cubicBezTo>
                  <a:cubicBezTo>
                    <a:pt x="2045" y="8887"/>
                    <a:pt x="2062" y="8889"/>
                    <a:pt x="2080" y="8889"/>
                  </a:cubicBezTo>
                  <a:cubicBezTo>
                    <a:pt x="2193" y="8889"/>
                    <a:pt x="2294" y="8798"/>
                    <a:pt x="2294" y="8682"/>
                  </a:cubicBezTo>
                  <a:cubicBezTo>
                    <a:pt x="2361" y="8248"/>
                    <a:pt x="2394" y="7781"/>
                    <a:pt x="2394" y="7348"/>
                  </a:cubicBezTo>
                  <a:cubicBezTo>
                    <a:pt x="2528" y="4879"/>
                    <a:pt x="1760" y="2111"/>
                    <a:pt x="459" y="43"/>
                  </a:cubicBezTo>
                  <a:cubicBezTo>
                    <a:pt x="412" y="13"/>
                    <a:pt x="366"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0"/>
            <p:cNvSpPr/>
            <p:nvPr/>
          </p:nvSpPr>
          <p:spPr>
            <a:xfrm>
              <a:off x="4499688" y="4488325"/>
              <a:ext cx="61350" cy="226900"/>
            </a:xfrm>
            <a:custGeom>
              <a:avLst/>
              <a:gdLst/>
              <a:ahLst/>
              <a:cxnLst/>
              <a:rect l="l" t="t" r="r" b="b"/>
              <a:pathLst>
                <a:path w="2454" h="9076" extrusionOk="0">
                  <a:moveTo>
                    <a:pt x="359" y="1"/>
                  </a:moveTo>
                  <a:cubicBezTo>
                    <a:pt x="108" y="1"/>
                    <a:pt x="1" y="409"/>
                    <a:pt x="318" y="467"/>
                  </a:cubicBezTo>
                  <a:cubicBezTo>
                    <a:pt x="1819" y="1968"/>
                    <a:pt x="1853" y="4470"/>
                    <a:pt x="1919" y="6438"/>
                  </a:cubicBezTo>
                  <a:cubicBezTo>
                    <a:pt x="1886" y="6971"/>
                    <a:pt x="1853" y="7472"/>
                    <a:pt x="1786" y="7972"/>
                  </a:cubicBezTo>
                  <a:cubicBezTo>
                    <a:pt x="1786" y="8272"/>
                    <a:pt x="1452" y="8973"/>
                    <a:pt x="1853" y="9073"/>
                  </a:cubicBezTo>
                  <a:cubicBezTo>
                    <a:pt x="1867" y="9075"/>
                    <a:pt x="1880" y="9075"/>
                    <a:pt x="1892" y="9075"/>
                  </a:cubicBezTo>
                  <a:cubicBezTo>
                    <a:pt x="2123" y="9075"/>
                    <a:pt x="2153" y="8796"/>
                    <a:pt x="2153" y="8606"/>
                  </a:cubicBezTo>
                  <a:cubicBezTo>
                    <a:pt x="2253" y="8105"/>
                    <a:pt x="2320" y="7605"/>
                    <a:pt x="2353" y="7105"/>
                  </a:cubicBezTo>
                  <a:cubicBezTo>
                    <a:pt x="2453" y="4937"/>
                    <a:pt x="2320" y="1434"/>
                    <a:pt x="485" y="33"/>
                  </a:cubicBezTo>
                  <a:cubicBezTo>
                    <a:pt x="440" y="11"/>
                    <a:pt x="3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0"/>
            <p:cNvSpPr/>
            <p:nvPr/>
          </p:nvSpPr>
          <p:spPr>
            <a:xfrm>
              <a:off x="4395088" y="4523250"/>
              <a:ext cx="86425" cy="216275"/>
            </a:xfrm>
            <a:custGeom>
              <a:avLst/>
              <a:gdLst/>
              <a:ahLst/>
              <a:cxnLst/>
              <a:rect l="l" t="t" r="r" b="b"/>
              <a:pathLst>
                <a:path w="3457" h="8651" extrusionOk="0">
                  <a:moveTo>
                    <a:pt x="415" y="1"/>
                  </a:moveTo>
                  <a:cubicBezTo>
                    <a:pt x="102" y="1"/>
                    <a:pt x="0" y="505"/>
                    <a:pt x="399" y="505"/>
                  </a:cubicBezTo>
                  <a:cubicBezTo>
                    <a:pt x="410" y="505"/>
                    <a:pt x="421" y="505"/>
                    <a:pt x="433" y="504"/>
                  </a:cubicBezTo>
                  <a:cubicBezTo>
                    <a:pt x="2634" y="1872"/>
                    <a:pt x="2901" y="4540"/>
                    <a:pt x="2868" y="6875"/>
                  </a:cubicBezTo>
                  <a:cubicBezTo>
                    <a:pt x="2868" y="7242"/>
                    <a:pt x="2868" y="7609"/>
                    <a:pt x="2834" y="7976"/>
                  </a:cubicBezTo>
                  <a:cubicBezTo>
                    <a:pt x="2834" y="8176"/>
                    <a:pt x="2634" y="8610"/>
                    <a:pt x="2968" y="8643"/>
                  </a:cubicBezTo>
                  <a:cubicBezTo>
                    <a:pt x="2986" y="8648"/>
                    <a:pt x="3004" y="8650"/>
                    <a:pt x="3021" y="8650"/>
                  </a:cubicBezTo>
                  <a:cubicBezTo>
                    <a:pt x="3456" y="8650"/>
                    <a:pt x="3303" y="7030"/>
                    <a:pt x="3335" y="6708"/>
                  </a:cubicBezTo>
                  <a:cubicBezTo>
                    <a:pt x="3301" y="4907"/>
                    <a:pt x="3235" y="2972"/>
                    <a:pt x="2134" y="1471"/>
                  </a:cubicBezTo>
                  <a:cubicBezTo>
                    <a:pt x="1700" y="904"/>
                    <a:pt x="1200" y="337"/>
                    <a:pt x="566" y="37"/>
                  </a:cubicBezTo>
                  <a:cubicBezTo>
                    <a:pt x="512" y="12"/>
                    <a:pt x="461" y="1"/>
                    <a:pt x="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0"/>
            <p:cNvSpPr/>
            <p:nvPr/>
          </p:nvSpPr>
          <p:spPr>
            <a:xfrm>
              <a:off x="4302738" y="4572425"/>
              <a:ext cx="94850" cy="194425"/>
            </a:xfrm>
            <a:custGeom>
              <a:avLst/>
              <a:gdLst/>
              <a:ahLst/>
              <a:cxnLst/>
              <a:rect l="l" t="t" r="r" b="b"/>
              <a:pathLst>
                <a:path w="3794" h="7777" extrusionOk="0">
                  <a:moveTo>
                    <a:pt x="525" y="1"/>
                  </a:moveTo>
                  <a:cubicBezTo>
                    <a:pt x="480" y="1"/>
                    <a:pt x="436" y="2"/>
                    <a:pt x="391" y="5"/>
                  </a:cubicBezTo>
                  <a:cubicBezTo>
                    <a:pt x="0" y="5"/>
                    <a:pt x="69" y="491"/>
                    <a:pt x="379" y="491"/>
                  </a:cubicBezTo>
                  <a:cubicBezTo>
                    <a:pt x="413" y="491"/>
                    <a:pt x="451" y="485"/>
                    <a:pt x="491" y="472"/>
                  </a:cubicBezTo>
                  <a:cubicBezTo>
                    <a:pt x="2592" y="572"/>
                    <a:pt x="3293" y="3007"/>
                    <a:pt x="3293" y="4775"/>
                  </a:cubicBezTo>
                  <a:cubicBezTo>
                    <a:pt x="3326" y="5442"/>
                    <a:pt x="3293" y="6142"/>
                    <a:pt x="3226" y="6810"/>
                  </a:cubicBezTo>
                  <a:cubicBezTo>
                    <a:pt x="3259" y="7076"/>
                    <a:pt x="2959" y="7677"/>
                    <a:pt x="3359" y="7777"/>
                  </a:cubicBezTo>
                  <a:cubicBezTo>
                    <a:pt x="3493" y="7777"/>
                    <a:pt x="3593" y="7710"/>
                    <a:pt x="3626" y="7577"/>
                  </a:cubicBezTo>
                  <a:cubicBezTo>
                    <a:pt x="3726" y="6910"/>
                    <a:pt x="3760" y="6243"/>
                    <a:pt x="3793" y="5609"/>
                  </a:cubicBezTo>
                  <a:cubicBezTo>
                    <a:pt x="3793" y="4241"/>
                    <a:pt x="3726" y="2807"/>
                    <a:pt x="3026" y="1606"/>
                  </a:cubicBezTo>
                  <a:cubicBezTo>
                    <a:pt x="2514" y="742"/>
                    <a:pt x="1572" y="1"/>
                    <a:pt x="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40"/>
          <p:cNvGrpSpPr/>
          <p:nvPr/>
        </p:nvGrpSpPr>
        <p:grpSpPr>
          <a:xfrm flipH="1">
            <a:off x="913663" y="2161796"/>
            <a:ext cx="841230" cy="336233"/>
            <a:chOff x="4158213" y="4470900"/>
            <a:chExt cx="827575" cy="330775"/>
          </a:xfrm>
        </p:grpSpPr>
        <p:sp>
          <p:nvSpPr>
            <p:cNvPr id="716" name="Google Shape;716;p40"/>
            <p:cNvSpPr/>
            <p:nvPr/>
          </p:nvSpPr>
          <p:spPr>
            <a:xfrm>
              <a:off x="4158213" y="4470900"/>
              <a:ext cx="827575" cy="330775"/>
            </a:xfrm>
            <a:custGeom>
              <a:avLst/>
              <a:gdLst/>
              <a:ahLst/>
              <a:cxnLst/>
              <a:rect l="l" t="t" r="r" b="b"/>
              <a:pathLst>
                <a:path w="33103" h="13231" extrusionOk="0">
                  <a:moveTo>
                    <a:pt x="18308" y="3165"/>
                  </a:moveTo>
                  <a:cubicBezTo>
                    <a:pt x="18504" y="3165"/>
                    <a:pt x="18726" y="3265"/>
                    <a:pt x="18914" y="3265"/>
                  </a:cubicBezTo>
                  <a:cubicBezTo>
                    <a:pt x="19414" y="3299"/>
                    <a:pt x="19881" y="3365"/>
                    <a:pt x="20382" y="3465"/>
                  </a:cubicBezTo>
                  <a:cubicBezTo>
                    <a:pt x="21583" y="3699"/>
                    <a:pt x="22817" y="3932"/>
                    <a:pt x="23851" y="4633"/>
                  </a:cubicBezTo>
                  <a:cubicBezTo>
                    <a:pt x="24685" y="5133"/>
                    <a:pt x="24752" y="6401"/>
                    <a:pt x="24118" y="7068"/>
                  </a:cubicBezTo>
                  <a:cubicBezTo>
                    <a:pt x="22850" y="8102"/>
                    <a:pt x="21049" y="8169"/>
                    <a:pt x="19448" y="8169"/>
                  </a:cubicBezTo>
                  <a:cubicBezTo>
                    <a:pt x="17480" y="8035"/>
                    <a:pt x="14077" y="8069"/>
                    <a:pt x="13043" y="6034"/>
                  </a:cubicBezTo>
                  <a:cubicBezTo>
                    <a:pt x="12876" y="4032"/>
                    <a:pt x="16546" y="3299"/>
                    <a:pt x="18080" y="3232"/>
                  </a:cubicBezTo>
                  <a:cubicBezTo>
                    <a:pt x="18149" y="3183"/>
                    <a:pt x="18226" y="3165"/>
                    <a:pt x="18308" y="3165"/>
                  </a:cubicBezTo>
                  <a:close/>
                  <a:moveTo>
                    <a:pt x="20216" y="0"/>
                  </a:moveTo>
                  <a:cubicBezTo>
                    <a:pt x="19434" y="0"/>
                    <a:pt x="18674" y="235"/>
                    <a:pt x="17913" y="597"/>
                  </a:cubicBezTo>
                  <a:cubicBezTo>
                    <a:pt x="17395" y="207"/>
                    <a:pt x="16814" y="43"/>
                    <a:pt x="16227" y="43"/>
                  </a:cubicBezTo>
                  <a:cubicBezTo>
                    <a:pt x="15455" y="43"/>
                    <a:pt x="14674" y="328"/>
                    <a:pt x="14011" y="763"/>
                  </a:cubicBezTo>
                  <a:cubicBezTo>
                    <a:pt x="13777" y="697"/>
                    <a:pt x="13510" y="630"/>
                    <a:pt x="13277" y="563"/>
                  </a:cubicBezTo>
                  <a:cubicBezTo>
                    <a:pt x="13025" y="490"/>
                    <a:pt x="12768" y="455"/>
                    <a:pt x="12513" y="455"/>
                  </a:cubicBezTo>
                  <a:cubicBezTo>
                    <a:pt x="11717" y="455"/>
                    <a:pt x="10938" y="799"/>
                    <a:pt x="10408" y="1431"/>
                  </a:cubicBezTo>
                  <a:cubicBezTo>
                    <a:pt x="10341" y="1531"/>
                    <a:pt x="10108" y="1764"/>
                    <a:pt x="9808" y="2098"/>
                  </a:cubicBezTo>
                  <a:cubicBezTo>
                    <a:pt x="9566" y="2050"/>
                    <a:pt x="9329" y="2027"/>
                    <a:pt x="9098" y="2027"/>
                  </a:cubicBezTo>
                  <a:cubicBezTo>
                    <a:pt x="7701" y="2027"/>
                    <a:pt x="6511" y="2873"/>
                    <a:pt x="5738" y="4333"/>
                  </a:cubicBezTo>
                  <a:cubicBezTo>
                    <a:pt x="1902" y="6067"/>
                    <a:pt x="1" y="12538"/>
                    <a:pt x="5571" y="13206"/>
                  </a:cubicBezTo>
                  <a:cubicBezTo>
                    <a:pt x="5732" y="13222"/>
                    <a:pt x="5893" y="13231"/>
                    <a:pt x="6053" y="13231"/>
                  </a:cubicBezTo>
                  <a:cubicBezTo>
                    <a:pt x="7162" y="13231"/>
                    <a:pt x="8254" y="12833"/>
                    <a:pt x="9040" y="12105"/>
                  </a:cubicBezTo>
                  <a:cubicBezTo>
                    <a:pt x="9307" y="12205"/>
                    <a:pt x="9641" y="12238"/>
                    <a:pt x="9774" y="12272"/>
                  </a:cubicBezTo>
                  <a:cubicBezTo>
                    <a:pt x="9878" y="12292"/>
                    <a:pt x="9981" y="12302"/>
                    <a:pt x="10084" y="12302"/>
                  </a:cubicBezTo>
                  <a:cubicBezTo>
                    <a:pt x="10646" y="12302"/>
                    <a:pt x="11196" y="12020"/>
                    <a:pt x="11676" y="11738"/>
                  </a:cubicBezTo>
                  <a:cubicBezTo>
                    <a:pt x="11909" y="11538"/>
                    <a:pt x="12510" y="11304"/>
                    <a:pt x="12343" y="10971"/>
                  </a:cubicBezTo>
                  <a:lnTo>
                    <a:pt x="12343" y="10971"/>
                  </a:lnTo>
                  <a:cubicBezTo>
                    <a:pt x="12510" y="11004"/>
                    <a:pt x="12710" y="11037"/>
                    <a:pt x="12876" y="11071"/>
                  </a:cubicBezTo>
                  <a:cubicBezTo>
                    <a:pt x="12989" y="11082"/>
                    <a:pt x="13103" y="11088"/>
                    <a:pt x="13217" y="11088"/>
                  </a:cubicBezTo>
                  <a:cubicBezTo>
                    <a:pt x="14081" y="11088"/>
                    <a:pt x="14963" y="10756"/>
                    <a:pt x="15612" y="10137"/>
                  </a:cubicBezTo>
                  <a:cubicBezTo>
                    <a:pt x="15979" y="10370"/>
                    <a:pt x="16446" y="10504"/>
                    <a:pt x="16879" y="10537"/>
                  </a:cubicBezTo>
                  <a:cubicBezTo>
                    <a:pt x="16950" y="10542"/>
                    <a:pt x="17020" y="10545"/>
                    <a:pt x="17090" y="10545"/>
                  </a:cubicBezTo>
                  <a:cubicBezTo>
                    <a:pt x="17919" y="10545"/>
                    <a:pt x="18730" y="10187"/>
                    <a:pt x="19314" y="9603"/>
                  </a:cubicBezTo>
                  <a:cubicBezTo>
                    <a:pt x="19948" y="10170"/>
                    <a:pt x="20749" y="10570"/>
                    <a:pt x="21583" y="10704"/>
                  </a:cubicBezTo>
                  <a:cubicBezTo>
                    <a:pt x="21656" y="10712"/>
                    <a:pt x="21729" y="10715"/>
                    <a:pt x="21801" y="10715"/>
                  </a:cubicBezTo>
                  <a:cubicBezTo>
                    <a:pt x="22354" y="10715"/>
                    <a:pt x="22875" y="10498"/>
                    <a:pt x="23317" y="10203"/>
                  </a:cubicBezTo>
                  <a:cubicBezTo>
                    <a:pt x="23651" y="10737"/>
                    <a:pt x="24118" y="11204"/>
                    <a:pt x="24685" y="11404"/>
                  </a:cubicBezTo>
                  <a:cubicBezTo>
                    <a:pt x="24837" y="11455"/>
                    <a:pt x="25010" y="11478"/>
                    <a:pt x="25194" y="11478"/>
                  </a:cubicBezTo>
                  <a:cubicBezTo>
                    <a:pt x="25618" y="11478"/>
                    <a:pt x="26101" y="11357"/>
                    <a:pt x="26520" y="11171"/>
                  </a:cubicBezTo>
                  <a:cubicBezTo>
                    <a:pt x="27020" y="11705"/>
                    <a:pt x="27754" y="12105"/>
                    <a:pt x="28454" y="12138"/>
                  </a:cubicBezTo>
                  <a:cubicBezTo>
                    <a:pt x="28483" y="12144"/>
                    <a:pt x="28516" y="12147"/>
                    <a:pt x="28554" y="12147"/>
                  </a:cubicBezTo>
                  <a:cubicBezTo>
                    <a:pt x="28737" y="12147"/>
                    <a:pt x="29023" y="12082"/>
                    <a:pt x="29355" y="11971"/>
                  </a:cubicBezTo>
                  <a:cubicBezTo>
                    <a:pt x="29722" y="12238"/>
                    <a:pt x="30189" y="12438"/>
                    <a:pt x="30656" y="12538"/>
                  </a:cubicBezTo>
                  <a:cubicBezTo>
                    <a:pt x="30834" y="12575"/>
                    <a:pt x="31000" y="12592"/>
                    <a:pt x="31153" y="12592"/>
                  </a:cubicBezTo>
                  <a:cubicBezTo>
                    <a:pt x="33094" y="12592"/>
                    <a:pt x="33102" y="9817"/>
                    <a:pt x="32824" y="8302"/>
                  </a:cubicBezTo>
                  <a:cubicBezTo>
                    <a:pt x="32591" y="7001"/>
                    <a:pt x="31690" y="5934"/>
                    <a:pt x="30623" y="5167"/>
                  </a:cubicBezTo>
                  <a:cubicBezTo>
                    <a:pt x="30556" y="5100"/>
                    <a:pt x="30456" y="5033"/>
                    <a:pt x="30322" y="4933"/>
                  </a:cubicBezTo>
                  <a:cubicBezTo>
                    <a:pt x="30289" y="4866"/>
                    <a:pt x="30256" y="4833"/>
                    <a:pt x="30222" y="4800"/>
                  </a:cubicBezTo>
                  <a:cubicBezTo>
                    <a:pt x="29655" y="3799"/>
                    <a:pt x="28788" y="3299"/>
                    <a:pt x="27720" y="3198"/>
                  </a:cubicBezTo>
                  <a:cubicBezTo>
                    <a:pt x="26937" y="1842"/>
                    <a:pt x="25200" y="1140"/>
                    <a:pt x="23568" y="1140"/>
                  </a:cubicBezTo>
                  <a:cubicBezTo>
                    <a:pt x="23394" y="1140"/>
                    <a:pt x="23221" y="1148"/>
                    <a:pt x="23050" y="1164"/>
                  </a:cubicBezTo>
                  <a:cubicBezTo>
                    <a:pt x="22817" y="930"/>
                    <a:pt x="22550" y="697"/>
                    <a:pt x="22250" y="563"/>
                  </a:cubicBezTo>
                  <a:cubicBezTo>
                    <a:pt x="21548" y="167"/>
                    <a:pt x="20874" y="0"/>
                    <a:pt x="20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0"/>
            <p:cNvSpPr/>
            <p:nvPr/>
          </p:nvSpPr>
          <p:spPr>
            <a:xfrm>
              <a:off x="4480113" y="4550025"/>
              <a:ext cx="296900" cy="125100"/>
            </a:xfrm>
            <a:custGeom>
              <a:avLst/>
              <a:gdLst/>
              <a:ahLst/>
              <a:cxnLst/>
              <a:rect l="l" t="t" r="r" b="b"/>
              <a:pathLst>
                <a:path w="11876" h="5004" extrusionOk="0">
                  <a:moveTo>
                    <a:pt x="5432" y="0"/>
                  </a:moveTo>
                  <a:cubicBezTo>
                    <a:pt x="5350" y="0"/>
                    <a:pt x="5273" y="18"/>
                    <a:pt x="5204" y="67"/>
                  </a:cubicBezTo>
                  <a:cubicBezTo>
                    <a:pt x="3670" y="134"/>
                    <a:pt x="0" y="867"/>
                    <a:pt x="167" y="2869"/>
                  </a:cubicBezTo>
                  <a:cubicBezTo>
                    <a:pt x="1201" y="4904"/>
                    <a:pt x="4604" y="4870"/>
                    <a:pt x="6572" y="5004"/>
                  </a:cubicBezTo>
                  <a:cubicBezTo>
                    <a:pt x="8173" y="5004"/>
                    <a:pt x="9974" y="4937"/>
                    <a:pt x="11242" y="3903"/>
                  </a:cubicBezTo>
                  <a:cubicBezTo>
                    <a:pt x="11876" y="3236"/>
                    <a:pt x="11809" y="1968"/>
                    <a:pt x="10975" y="1501"/>
                  </a:cubicBezTo>
                  <a:cubicBezTo>
                    <a:pt x="9941" y="767"/>
                    <a:pt x="8707" y="534"/>
                    <a:pt x="7506" y="300"/>
                  </a:cubicBezTo>
                  <a:cubicBezTo>
                    <a:pt x="7005" y="200"/>
                    <a:pt x="6538" y="134"/>
                    <a:pt x="6038" y="100"/>
                  </a:cubicBezTo>
                  <a:cubicBezTo>
                    <a:pt x="5850" y="100"/>
                    <a:pt x="5628" y="0"/>
                    <a:pt x="5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0"/>
            <p:cNvSpPr/>
            <p:nvPr/>
          </p:nvSpPr>
          <p:spPr>
            <a:xfrm>
              <a:off x="4239938" y="4651750"/>
              <a:ext cx="101775" cy="105950"/>
            </a:xfrm>
            <a:custGeom>
              <a:avLst/>
              <a:gdLst/>
              <a:ahLst/>
              <a:cxnLst/>
              <a:rect l="l" t="t" r="r" b="b"/>
              <a:pathLst>
                <a:path w="4071" h="4238" extrusionOk="0">
                  <a:moveTo>
                    <a:pt x="2602" y="1"/>
                  </a:moveTo>
                  <a:cubicBezTo>
                    <a:pt x="1168" y="1"/>
                    <a:pt x="1" y="1168"/>
                    <a:pt x="1" y="2603"/>
                  </a:cubicBezTo>
                  <a:cubicBezTo>
                    <a:pt x="1" y="3103"/>
                    <a:pt x="167" y="3603"/>
                    <a:pt x="434" y="4004"/>
                  </a:cubicBezTo>
                  <a:cubicBezTo>
                    <a:pt x="734" y="4137"/>
                    <a:pt x="1101" y="4237"/>
                    <a:pt x="1502" y="4237"/>
                  </a:cubicBezTo>
                  <a:cubicBezTo>
                    <a:pt x="2903" y="4237"/>
                    <a:pt x="4070" y="3070"/>
                    <a:pt x="4070" y="1635"/>
                  </a:cubicBezTo>
                  <a:cubicBezTo>
                    <a:pt x="4070" y="1135"/>
                    <a:pt x="3937" y="634"/>
                    <a:pt x="3670" y="234"/>
                  </a:cubicBezTo>
                  <a:cubicBezTo>
                    <a:pt x="3336" y="101"/>
                    <a:pt x="2969" y="1"/>
                    <a:pt x="2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0"/>
            <p:cNvSpPr/>
            <p:nvPr/>
          </p:nvSpPr>
          <p:spPr>
            <a:xfrm>
              <a:off x="4184063" y="4629250"/>
              <a:ext cx="185150" cy="151800"/>
            </a:xfrm>
            <a:custGeom>
              <a:avLst/>
              <a:gdLst/>
              <a:ahLst/>
              <a:cxnLst/>
              <a:rect l="l" t="t" r="r" b="b"/>
              <a:pathLst>
                <a:path w="7406" h="6072" extrusionOk="0">
                  <a:moveTo>
                    <a:pt x="2603" y="0"/>
                  </a:moveTo>
                  <a:cubicBezTo>
                    <a:pt x="2736" y="334"/>
                    <a:pt x="2803" y="667"/>
                    <a:pt x="2803" y="1034"/>
                  </a:cubicBezTo>
                  <a:cubicBezTo>
                    <a:pt x="2803" y="2468"/>
                    <a:pt x="1635" y="3603"/>
                    <a:pt x="201" y="3603"/>
                  </a:cubicBezTo>
                  <a:lnTo>
                    <a:pt x="1" y="3603"/>
                  </a:lnTo>
                  <a:cubicBezTo>
                    <a:pt x="401" y="4537"/>
                    <a:pt x="1302" y="5170"/>
                    <a:pt x="2369" y="5170"/>
                  </a:cubicBezTo>
                  <a:cubicBezTo>
                    <a:pt x="2536" y="5170"/>
                    <a:pt x="2669" y="5170"/>
                    <a:pt x="2836" y="5137"/>
                  </a:cubicBezTo>
                  <a:cubicBezTo>
                    <a:pt x="3303" y="5704"/>
                    <a:pt x="4037" y="6071"/>
                    <a:pt x="4837" y="6071"/>
                  </a:cubicBezTo>
                  <a:cubicBezTo>
                    <a:pt x="6272" y="6071"/>
                    <a:pt x="7406" y="4904"/>
                    <a:pt x="7406" y="3503"/>
                  </a:cubicBezTo>
                  <a:cubicBezTo>
                    <a:pt x="7406" y="2435"/>
                    <a:pt x="6806" y="1534"/>
                    <a:pt x="5905" y="1134"/>
                  </a:cubicBezTo>
                  <a:lnTo>
                    <a:pt x="5905" y="1134"/>
                  </a:lnTo>
                  <a:cubicBezTo>
                    <a:pt x="6172" y="1534"/>
                    <a:pt x="6305" y="2035"/>
                    <a:pt x="6305" y="2535"/>
                  </a:cubicBezTo>
                  <a:cubicBezTo>
                    <a:pt x="6305" y="3970"/>
                    <a:pt x="5138" y="5137"/>
                    <a:pt x="3737" y="5137"/>
                  </a:cubicBezTo>
                  <a:lnTo>
                    <a:pt x="3637" y="5137"/>
                  </a:lnTo>
                  <a:cubicBezTo>
                    <a:pt x="3637" y="5137"/>
                    <a:pt x="3603" y="5104"/>
                    <a:pt x="3570" y="5104"/>
                  </a:cubicBezTo>
                  <a:lnTo>
                    <a:pt x="3303" y="5104"/>
                  </a:lnTo>
                  <a:lnTo>
                    <a:pt x="3270" y="5070"/>
                  </a:lnTo>
                  <a:lnTo>
                    <a:pt x="3136" y="5070"/>
                  </a:lnTo>
                  <a:cubicBezTo>
                    <a:pt x="3103" y="5037"/>
                    <a:pt x="3103" y="5037"/>
                    <a:pt x="3070" y="5037"/>
                  </a:cubicBezTo>
                  <a:lnTo>
                    <a:pt x="3003" y="5037"/>
                  </a:lnTo>
                  <a:cubicBezTo>
                    <a:pt x="3003" y="5004"/>
                    <a:pt x="2969" y="5004"/>
                    <a:pt x="2936" y="5004"/>
                  </a:cubicBezTo>
                  <a:lnTo>
                    <a:pt x="2903" y="5004"/>
                  </a:lnTo>
                  <a:cubicBezTo>
                    <a:pt x="2869" y="4970"/>
                    <a:pt x="2869" y="4970"/>
                    <a:pt x="2836" y="4970"/>
                  </a:cubicBezTo>
                  <a:lnTo>
                    <a:pt x="2803" y="4970"/>
                  </a:lnTo>
                  <a:cubicBezTo>
                    <a:pt x="2769" y="4937"/>
                    <a:pt x="2703" y="4904"/>
                    <a:pt x="2669" y="4904"/>
                  </a:cubicBezTo>
                  <a:cubicBezTo>
                    <a:pt x="2402" y="4503"/>
                    <a:pt x="2236" y="4003"/>
                    <a:pt x="2236" y="3503"/>
                  </a:cubicBezTo>
                  <a:cubicBezTo>
                    <a:pt x="2236" y="3469"/>
                    <a:pt x="2236" y="3436"/>
                    <a:pt x="2236" y="3436"/>
                  </a:cubicBezTo>
                  <a:cubicBezTo>
                    <a:pt x="2236" y="3402"/>
                    <a:pt x="2236" y="3369"/>
                    <a:pt x="2236" y="3369"/>
                  </a:cubicBezTo>
                  <a:cubicBezTo>
                    <a:pt x="2236" y="3369"/>
                    <a:pt x="2236" y="3336"/>
                    <a:pt x="2236" y="3336"/>
                  </a:cubicBezTo>
                  <a:cubicBezTo>
                    <a:pt x="2236" y="3336"/>
                    <a:pt x="2236" y="3302"/>
                    <a:pt x="2236" y="3302"/>
                  </a:cubicBezTo>
                  <a:cubicBezTo>
                    <a:pt x="2236" y="3302"/>
                    <a:pt x="2236" y="3302"/>
                    <a:pt x="2236" y="3269"/>
                  </a:cubicBezTo>
                  <a:cubicBezTo>
                    <a:pt x="2269" y="3269"/>
                    <a:pt x="2269" y="3236"/>
                    <a:pt x="2269" y="3236"/>
                  </a:cubicBezTo>
                  <a:cubicBezTo>
                    <a:pt x="2269" y="3202"/>
                    <a:pt x="2269" y="3169"/>
                    <a:pt x="2269" y="3169"/>
                  </a:cubicBezTo>
                  <a:cubicBezTo>
                    <a:pt x="2269" y="3136"/>
                    <a:pt x="2269" y="3136"/>
                    <a:pt x="2269" y="3102"/>
                  </a:cubicBezTo>
                  <a:cubicBezTo>
                    <a:pt x="2269" y="3069"/>
                    <a:pt x="2269" y="3069"/>
                    <a:pt x="2269" y="3069"/>
                  </a:cubicBezTo>
                  <a:cubicBezTo>
                    <a:pt x="2269" y="3069"/>
                    <a:pt x="2269" y="3036"/>
                    <a:pt x="2269" y="3036"/>
                  </a:cubicBezTo>
                  <a:cubicBezTo>
                    <a:pt x="2302" y="3002"/>
                    <a:pt x="2302" y="2935"/>
                    <a:pt x="2302" y="2902"/>
                  </a:cubicBezTo>
                  <a:cubicBezTo>
                    <a:pt x="2302" y="2902"/>
                    <a:pt x="2302" y="2869"/>
                    <a:pt x="2336" y="2869"/>
                  </a:cubicBezTo>
                  <a:cubicBezTo>
                    <a:pt x="2336" y="2835"/>
                    <a:pt x="2336" y="2835"/>
                    <a:pt x="2336" y="2802"/>
                  </a:cubicBezTo>
                  <a:cubicBezTo>
                    <a:pt x="2336" y="2802"/>
                    <a:pt x="2336" y="2769"/>
                    <a:pt x="2336" y="2769"/>
                  </a:cubicBezTo>
                  <a:cubicBezTo>
                    <a:pt x="2336" y="2769"/>
                    <a:pt x="2369" y="2735"/>
                    <a:pt x="2369" y="2735"/>
                  </a:cubicBezTo>
                  <a:cubicBezTo>
                    <a:pt x="2369" y="2735"/>
                    <a:pt x="2369" y="2735"/>
                    <a:pt x="2369" y="2702"/>
                  </a:cubicBezTo>
                  <a:cubicBezTo>
                    <a:pt x="2369" y="2702"/>
                    <a:pt x="2369" y="2702"/>
                    <a:pt x="2369" y="2669"/>
                  </a:cubicBezTo>
                  <a:cubicBezTo>
                    <a:pt x="2369" y="2635"/>
                    <a:pt x="2402" y="2635"/>
                    <a:pt x="2402" y="2635"/>
                  </a:cubicBezTo>
                  <a:cubicBezTo>
                    <a:pt x="2402" y="2602"/>
                    <a:pt x="2402" y="2602"/>
                    <a:pt x="2402" y="2602"/>
                  </a:cubicBezTo>
                  <a:cubicBezTo>
                    <a:pt x="2436" y="2535"/>
                    <a:pt x="2469" y="2435"/>
                    <a:pt x="2502" y="2368"/>
                  </a:cubicBezTo>
                  <a:cubicBezTo>
                    <a:pt x="2502" y="2335"/>
                    <a:pt x="2502" y="2335"/>
                    <a:pt x="2536" y="2302"/>
                  </a:cubicBezTo>
                  <a:cubicBezTo>
                    <a:pt x="2536" y="2302"/>
                    <a:pt x="2536" y="2268"/>
                    <a:pt x="2536" y="2268"/>
                  </a:cubicBezTo>
                  <a:lnTo>
                    <a:pt x="2569" y="2268"/>
                  </a:lnTo>
                  <a:lnTo>
                    <a:pt x="2569" y="2235"/>
                  </a:lnTo>
                  <a:cubicBezTo>
                    <a:pt x="2569" y="2235"/>
                    <a:pt x="2569" y="2202"/>
                    <a:pt x="2569" y="2202"/>
                  </a:cubicBezTo>
                  <a:cubicBezTo>
                    <a:pt x="2603" y="2202"/>
                    <a:pt x="2603" y="2168"/>
                    <a:pt x="2603" y="2135"/>
                  </a:cubicBezTo>
                  <a:cubicBezTo>
                    <a:pt x="2636" y="2135"/>
                    <a:pt x="2636" y="2102"/>
                    <a:pt x="2636" y="2102"/>
                  </a:cubicBezTo>
                  <a:cubicBezTo>
                    <a:pt x="2669" y="2068"/>
                    <a:pt x="2669" y="2068"/>
                    <a:pt x="2669" y="2068"/>
                  </a:cubicBezTo>
                  <a:cubicBezTo>
                    <a:pt x="2703" y="2035"/>
                    <a:pt x="2703" y="2001"/>
                    <a:pt x="2736" y="2001"/>
                  </a:cubicBezTo>
                  <a:cubicBezTo>
                    <a:pt x="2736" y="1968"/>
                    <a:pt x="2736" y="1968"/>
                    <a:pt x="2769" y="1935"/>
                  </a:cubicBezTo>
                  <a:cubicBezTo>
                    <a:pt x="2769" y="1935"/>
                    <a:pt x="2769" y="1901"/>
                    <a:pt x="2803" y="1901"/>
                  </a:cubicBezTo>
                  <a:cubicBezTo>
                    <a:pt x="2803" y="1901"/>
                    <a:pt x="2803" y="1901"/>
                    <a:pt x="2803" y="1868"/>
                  </a:cubicBezTo>
                  <a:cubicBezTo>
                    <a:pt x="2803" y="1868"/>
                    <a:pt x="2836" y="1868"/>
                    <a:pt x="2836" y="1835"/>
                  </a:cubicBezTo>
                  <a:cubicBezTo>
                    <a:pt x="2836" y="1835"/>
                    <a:pt x="2869" y="1835"/>
                    <a:pt x="2869" y="1801"/>
                  </a:cubicBezTo>
                  <a:cubicBezTo>
                    <a:pt x="2903" y="1768"/>
                    <a:pt x="2903" y="1768"/>
                    <a:pt x="2903" y="1768"/>
                  </a:cubicBezTo>
                  <a:cubicBezTo>
                    <a:pt x="2903" y="1768"/>
                    <a:pt x="2903" y="1768"/>
                    <a:pt x="2936" y="1735"/>
                  </a:cubicBezTo>
                  <a:cubicBezTo>
                    <a:pt x="2936" y="1735"/>
                    <a:pt x="2969" y="1701"/>
                    <a:pt x="2969" y="1701"/>
                  </a:cubicBezTo>
                  <a:cubicBezTo>
                    <a:pt x="2969" y="1668"/>
                    <a:pt x="3003" y="1668"/>
                    <a:pt x="3003" y="1668"/>
                  </a:cubicBezTo>
                  <a:cubicBezTo>
                    <a:pt x="3036" y="1635"/>
                    <a:pt x="3070" y="1568"/>
                    <a:pt x="3136" y="1534"/>
                  </a:cubicBezTo>
                  <a:lnTo>
                    <a:pt x="3170" y="1534"/>
                  </a:lnTo>
                  <a:cubicBezTo>
                    <a:pt x="3170" y="1501"/>
                    <a:pt x="3170" y="1501"/>
                    <a:pt x="3203" y="1501"/>
                  </a:cubicBezTo>
                  <a:cubicBezTo>
                    <a:pt x="3203" y="1468"/>
                    <a:pt x="3203" y="1468"/>
                    <a:pt x="3236" y="1468"/>
                  </a:cubicBezTo>
                  <a:cubicBezTo>
                    <a:pt x="3236" y="1434"/>
                    <a:pt x="3270" y="1434"/>
                    <a:pt x="3270" y="1434"/>
                  </a:cubicBezTo>
                  <a:cubicBezTo>
                    <a:pt x="3303" y="1401"/>
                    <a:pt x="3303" y="1401"/>
                    <a:pt x="3303" y="1401"/>
                  </a:cubicBezTo>
                  <a:cubicBezTo>
                    <a:pt x="3370" y="1368"/>
                    <a:pt x="3436" y="1301"/>
                    <a:pt x="3503" y="1268"/>
                  </a:cubicBezTo>
                  <a:lnTo>
                    <a:pt x="3537" y="1268"/>
                  </a:lnTo>
                  <a:cubicBezTo>
                    <a:pt x="3537" y="1234"/>
                    <a:pt x="3570" y="1234"/>
                    <a:pt x="3570" y="1234"/>
                  </a:cubicBezTo>
                  <a:cubicBezTo>
                    <a:pt x="3603" y="1234"/>
                    <a:pt x="3603" y="1201"/>
                    <a:pt x="3603" y="1201"/>
                  </a:cubicBezTo>
                  <a:lnTo>
                    <a:pt x="3637" y="1201"/>
                  </a:lnTo>
                  <a:cubicBezTo>
                    <a:pt x="3670" y="1168"/>
                    <a:pt x="3703" y="1168"/>
                    <a:pt x="3703" y="1168"/>
                  </a:cubicBezTo>
                  <a:cubicBezTo>
                    <a:pt x="3737" y="1168"/>
                    <a:pt x="3737" y="1134"/>
                    <a:pt x="3737" y="1134"/>
                  </a:cubicBezTo>
                  <a:cubicBezTo>
                    <a:pt x="3803" y="1134"/>
                    <a:pt x="3837" y="1101"/>
                    <a:pt x="3870" y="1101"/>
                  </a:cubicBezTo>
                  <a:cubicBezTo>
                    <a:pt x="3903" y="1067"/>
                    <a:pt x="3903" y="1067"/>
                    <a:pt x="3937" y="1067"/>
                  </a:cubicBezTo>
                  <a:lnTo>
                    <a:pt x="3970" y="1067"/>
                  </a:lnTo>
                  <a:cubicBezTo>
                    <a:pt x="3970" y="1034"/>
                    <a:pt x="4004" y="1034"/>
                    <a:pt x="4004" y="1034"/>
                  </a:cubicBezTo>
                  <a:lnTo>
                    <a:pt x="4037" y="1034"/>
                  </a:lnTo>
                  <a:cubicBezTo>
                    <a:pt x="4070" y="1034"/>
                    <a:pt x="4070" y="1001"/>
                    <a:pt x="4104" y="1001"/>
                  </a:cubicBezTo>
                  <a:lnTo>
                    <a:pt x="4204" y="1001"/>
                  </a:lnTo>
                  <a:cubicBezTo>
                    <a:pt x="4204" y="967"/>
                    <a:pt x="4237" y="967"/>
                    <a:pt x="4237" y="967"/>
                  </a:cubicBezTo>
                  <a:cubicBezTo>
                    <a:pt x="4304" y="967"/>
                    <a:pt x="4337" y="967"/>
                    <a:pt x="4370" y="934"/>
                  </a:cubicBezTo>
                  <a:cubicBezTo>
                    <a:pt x="3937" y="434"/>
                    <a:pt x="3303" y="67"/>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0"/>
            <p:cNvSpPr/>
            <p:nvPr/>
          </p:nvSpPr>
          <p:spPr>
            <a:xfrm>
              <a:off x="4179063" y="4629250"/>
              <a:ext cx="75075" cy="90075"/>
            </a:xfrm>
            <a:custGeom>
              <a:avLst/>
              <a:gdLst/>
              <a:ahLst/>
              <a:cxnLst/>
              <a:rect l="l" t="t" r="r" b="b"/>
              <a:pathLst>
                <a:path w="3003" h="3603" extrusionOk="0">
                  <a:moveTo>
                    <a:pt x="2569" y="0"/>
                  </a:moveTo>
                  <a:cubicBezTo>
                    <a:pt x="1135" y="0"/>
                    <a:pt x="1" y="1168"/>
                    <a:pt x="1" y="2602"/>
                  </a:cubicBezTo>
                  <a:cubicBezTo>
                    <a:pt x="1" y="2935"/>
                    <a:pt x="67" y="3302"/>
                    <a:pt x="201" y="3603"/>
                  </a:cubicBezTo>
                  <a:lnTo>
                    <a:pt x="401" y="3603"/>
                  </a:lnTo>
                  <a:cubicBezTo>
                    <a:pt x="1835" y="3603"/>
                    <a:pt x="3003" y="2468"/>
                    <a:pt x="3003" y="1034"/>
                  </a:cubicBezTo>
                  <a:cubicBezTo>
                    <a:pt x="3003" y="667"/>
                    <a:pt x="2936" y="334"/>
                    <a:pt x="2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0"/>
            <p:cNvSpPr/>
            <p:nvPr/>
          </p:nvSpPr>
          <p:spPr>
            <a:xfrm>
              <a:off x="4718613" y="4498400"/>
              <a:ext cx="37550" cy="216100"/>
            </a:xfrm>
            <a:custGeom>
              <a:avLst/>
              <a:gdLst/>
              <a:ahLst/>
              <a:cxnLst/>
              <a:rect l="l" t="t" r="r" b="b"/>
              <a:pathLst>
                <a:path w="1502" h="8644" extrusionOk="0">
                  <a:moveTo>
                    <a:pt x="765" y="1"/>
                  </a:moveTo>
                  <a:cubicBezTo>
                    <a:pt x="603" y="1"/>
                    <a:pt x="443" y="156"/>
                    <a:pt x="568" y="364"/>
                  </a:cubicBezTo>
                  <a:cubicBezTo>
                    <a:pt x="901" y="2098"/>
                    <a:pt x="968" y="3900"/>
                    <a:pt x="734" y="5668"/>
                  </a:cubicBezTo>
                  <a:cubicBezTo>
                    <a:pt x="634" y="6235"/>
                    <a:pt x="501" y="6768"/>
                    <a:pt x="368" y="7336"/>
                  </a:cubicBezTo>
                  <a:cubicBezTo>
                    <a:pt x="267" y="7669"/>
                    <a:pt x="167" y="8003"/>
                    <a:pt x="67" y="8336"/>
                  </a:cubicBezTo>
                  <a:cubicBezTo>
                    <a:pt x="1" y="8470"/>
                    <a:pt x="101" y="8603"/>
                    <a:pt x="201" y="8636"/>
                  </a:cubicBezTo>
                  <a:cubicBezTo>
                    <a:pt x="221" y="8641"/>
                    <a:pt x="241" y="8643"/>
                    <a:pt x="260" y="8643"/>
                  </a:cubicBezTo>
                  <a:cubicBezTo>
                    <a:pt x="638" y="8643"/>
                    <a:pt x="674" y="7723"/>
                    <a:pt x="801" y="7469"/>
                  </a:cubicBezTo>
                  <a:cubicBezTo>
                    <a:pt x="1502" y="5101"/>
                    <a:pt x="1502" y="2565"/>
                    <a:pt x="1001" y="197"/>
                  </a:cubicBezTo>
                  <a:cubicBezTo>
                    <a:pt x="964" y="58"/>
                    <a:pt x="864"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0"/>
            <p:cNvSpPr/>
            <p:nvPr/>
          </p:nvSpPr>
          <p:spPr>
            <a:xfrm>
              <a:off x="4852369" y="4582316"/>
              <a:ext cx="61725" cy="177100"/>
            </a:xfrm>
            <a:custGeom>
              <a:avLst/>
              <a:gdLst/>
              <a:ahLst/>
              <a:cxnLst/>
              <a:rect l="l" t="t" r="r" b="b"/>
              <a:pathLst>
                <a:path w="2469" h="7084" extrusionOk="0">
                  <a:moveTo>
                    <a:pt x="1902" y="1"/>
                  </a:moveTo>
                  <a:cubicBezTo>
                    <a:pt x="1768" y="1"/>
                    <a:pt x="1635" y="134"/>
                    <a:pt x="1668" y="268"/>
                  </a:cubicBezTo>
                  <a:cubicBezTo>
                    <a:pt x="1701" y="1869"/>
                    <a:pt x="1268" y="3470"/>
                    <a:pt x="767" y="4971"/>
                  </a:cubicBezTo>
                  <a:cubicBezTo>
                    <a:pt x="567" y="5538"/>
                    <a:pt x="334" y="6205"/>
                    <a:pt x="67" y="6772"/>
                  </a:cubicBezTo>
                  <a:cubicBezTo>
                    <a:pt x="0" y="6872"/>
                    <a:pt x="67" y="7039"/>
                    <a:pt x="167" y="7073"/>
                  </a:cubicBezTo>
                  <a:cubicBezTo>
                    <a:pt x="197" y="7080"/>
                    <a:pt x="226" y="7084"/>
                    <a:pt x="252" y="7084"/>
                  </a:cubicBezTo>
                  <a:cubicBezTo>
                    <a:pt x="573" y="7084"/>
                    <a:pt x="613" y="6555"/>
                    <a:pt x="767" y="6339"/>
                  </a:cubicBezTo>
                  <a:cubicBezTo>
                    <a:pt x="1268" y="5138"/>
                    <a:pt x="1668" y="3904"/>
                    <a:pt x="1902" y="2636"/>
                  </a:cubicBezTo>
                  <a:cubicBezTo>
                    <a:pt x="1935" y="2269"/>
                    <a:pt x="2469"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p:cNvSpPr/>
            <p:nvPr/>
          </p:nvSpPr>
          <p:spPr>
            <a:xfrm>
              <a:off x="4876238" y="4600750"/>
              <a:ext cx="54225" cy="169150"/>
            </a:xfrm>
            <a:custGeom>
              <a:avLst/>
              <a:gdLst/>
              <a:ahLst/>
              <a:cxnLst/>
              <a:rect l="l" t="t" r="r" b="b"/>
              <a:pathLst>
                <a:path w="2169" h="6766" extrusionOk="0">
                  <a:moveTo>
                    <a:pt x="1669" y="1"/>
                  </a:moveTo>
                  <a:cubicBezTo>
                    <a:pt x="1575" y="1"/>
                    <a:pt x="1468" y="120"/>
                    <a:pt x="1468" y="239"/>
                  </a:cubicBezTo>
                  <a:cubicBezTo>
                    <a:pt x="1635" y="840"/>
                    <a:pt x="1535" y="1474"/>
                    <a:pt x="1401" y="2074"/>
                  </a:cubicBezTo>
                  <a:cubicBezTo>
                    <a:pt x="1168" y="3041"/>
                    <a:pt x="968" y="4009"/>
                    <a:pt x="634" y="4943"/>
                  </a:cubicBezTo>
                  <a:cubicBezTo>
                    <a:pt x="467" y="5410"/>
                    <a:pt x="267" y="5943"/>
                    <a:pt x="67" y="6410"/>
                  </a:cubicBezTo>
                  <a:cubicBezTo>
                    <a:pt x="0" y="6544"/>
                    <a:pt x="67" y="6677"/>
                    <a:pt x="167" y="6744"/>
                  </a:cubicBezTo>
                  <a:cubicBezTo>
                    <a:pt x="189" y="6759"/>
                    <a:pt x="212" y="6766"/>
                    <a:pt x="236" y="6766"/>
                  </a:cubicBezTo>
                  <a:cubicBezTo>
                    <a:pt x="856" y="6766"/>
                    <a:pt x="2002" y="1888"/>
                    <a:pt x="2002" y="1374"/>
                  </a:cubicBezTo>
                  <a:cubicBezTo>
                    <a:pt x="2002" y="1040"/>
                    <a:pt x="2168" y="73"/>
                    <a:pt x="1701" y="6"/>
                  </a:cubicBezTo>
                  <a:cubicBezTo>
                    <a:pt x="1691" y="2"/>
                    <a:pt x="1680"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p:cNvSpPr/>
            <p:nvPr/>
          </p:nvSpPr>
          <p:spPr>
            <a:xfrm>
              <a:off x="4594563" y="4482250"/>
              <a:ext cx="63200" cy="222225"/>
            </a:xfrm>
            <a:custGeom>
              <a:avLst/>
              <a:gdLst/>
              <a:ahLst/>
              <a:cxnLst/>
              <a:rect l="l" t="t" r="r" b="b"/>
              <a:pathLst>
                <a:path w="2528" h="8889" extrusionOk="0">
                  <a:moveTo>
                    <a:pt x="323" y="0"/>
                  </a:moveTo>
                  <a:cubicBezTo>
                    <a:pt x="125" y="0"/>
                    <a:pt x="0" y="278"/>
                    <a:pt x="193" y="443"/>
                  </a:cubicBezTo>
                  <a:cubicBezTo>
                    <a:pt x="1160" y="2244"/>
                    <a:pt x="1827" y="4246"/>
                    <a:pt x="1927" y="6314"/>
                  </a:cubicBezTo>
                  <a:cubicBezTo>
                    <a:pt x="1960" y="6914"/>
                    <a:pt x="1927" y="7548"/>
                    <a:pt x="1860" y="8148"/>
                  </a:cubicBezTo>
                  <a:cubicBezTo>
                    <a:pt x="1860" y="8382"/>
                    <a:pt x="1694" y="8815"/>
                    <a:pt x="2027" y="8882"/>
                  </a:cubicBezTo>
                  <a:cubicBezTo>
                    <a:pt x="2045" y="8887"/>
                    <a:pt x="2062" y="8889"/>
                    <a:pt x="2080" y="8889"/>
                  </a:cubicBezTo>
                  <a:cubicBezTo>
                    <a:pt x="2193" y="8889"/>
                    <a:pt x="2294" y="8798"/>
                    <a:pt x="2294" y="8682"/>
                  </a:cubicBezTo>
                  <a:cubicBezTo>
                    <a:pt x="2361" y="8248"/>
                    <a:pt x="2394" y="7781"/>
                    <a:pt x="2394" y="7348"/>
                  </a:cubicBezTo>
                  <a:cubicBezTo>
                    <a:pt x="2528" y="4879"/>
                    <a:pt x="1760" y="2111"/>
                    <a:pt x="459" y="43"/>
                  </a:cubicBezTo>
                  <a:cubicBezTo>
                    <a:pt x="412" y="13"/>
                    <a:pt x="366"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p:cNvSpPr/>
            <p:nvPr/>
          </p:nvSpPr>
          <p:spPr>
            <a:xfrm>
              <a:off x="4499688" y="4488325"/>
              <a:ext cx="61350" cy="226900"/>
            </a:xfrm>
            <a:custGeom>
              <a:avLst/>
              <a:gdLst/>
              <a:ahLst/>
              <a:cxnLst/>
              <a:rect l="l" t="t" r="r" b="b"/>
              <a:pathLst>
                <a:path w="2454" h="9076" extrusionOk="0">
                  <a:moveTo>
                    <a:pt x="359" y="1"/>
                  </a:moveTo>
                  <a:cubicBezTo>
                    <a:pt x="108" y="1"/>
                    <a:pt x="1" y="409"/>
                    <a:pt x="318" y="467"/>
                  </a:cubicBezTo>
                  <a:cubicBezTo>
                    <a:pt x="1819" y="1968"/>
                    <a:pt x="1853" y="4470"/>
                    <a:pt x="1919" y="6438"/>
                  </a:cubicBezTo>
                  <a:cubicBezTo>
                    <a:pt x="1886" y="6971"/>
                    <a:pt x="1853" y="7472"/>
                    <a:pt x="1786" y="7972"/>
                  </a:cubicBezTo>
                  <a:cubicBezTo>
                    <a:pt x="1786" y="8272"/>
                    <a:pt x="1452" y="8973"/>
                    <a:pt x="1853" y="9073"/>
                  </a:cubicBezTo>
                  <a:cubicBezTo>
                    <a:pt x="1867" y="9075"/>
                    <a:pt x="1880" y="9075"/>
                    <a:pt x="1892" y="9075"/>
                  </a:cubicBezTo>
                  <a:cubicBezTo>
                    <a:pt x="2123" y="9075"/>
                    <a:pt x="2153" y="8796"/>
                    <a:pt x="2153" y="8606"/>
                  </a:cubicBezTo>
                  <a:cubicBezTo>
                    <a:pt x="2253" y="8105"/>
                    <a:pt x="2320" y="7605"/>
                    <a:pt x="2353" y="7105"/>
                  </a:cubicBezTo>
                  <a:cubicBezTo>
                    <a:pt x="2453" y="4937"/>
                    <a:pt x="2320" y="1434"/>
                    <a:pt x="485" y="33"/>
                  </a:cubicBezTo>
                  <a:cubicBezTo>
                    <a:pt x="440" y="11"/>
                    <a:pt x="3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0"/>
            <p:cNvSpPr/>
            <p:nvPr/>
          </p:nvSpPr>
          <p:spPr>
            <a:xfrm>
              <a:off x="4395088" y="4523250"/>
              <a:ext cx="86425" cy="216275"/>
            </a:xfrm>
            <a:custGeom>
              <a:avLst/>
              <a:gdLst/>
              <a:ahLst/>
              <a:cxnLst/>
              <a:rect l="l" t="t" r="r" b="b"/>
              <a:pathLst>
                <a:path w="3457" h="8651" extrusionOk="0">
                  <a:moveTo>
                    <a:pt x="415" y="1"/>
                  </a:moveTo>
                  <a:cubicBezTo>
                    <a:pt x="102" y="1"/>
                    <a:pt x="0" y="505"/>
                    <a:pt x="399" y="505"/>
                  </a:cubicBezTo>
                  <a:cubicBezTo>
                    <a:pt x="410" y="505"/>
                    <a:pt x="421" y="505"/>
                    <a:pt x="433" y="504"/>
                  </a:cubicBezTo>
                  <a:cubicBezTo>
                    <a:pt x="2634" y="1872"/>
                    <a:pt x="2901" y="4540"/>
                    <a:pt x="2868" y="6875"/>
                  </a:cubicBezTo>
                  <a:cubicBezTo>
                    <a:pt x="2868" y="7242"/>
                    <a:pt x="2868" y="7609"/>
                    <a:pt x="2834" y="7976"/>
                  </a:cubicBezTo>
                  <a:cubicBezTo>
                    <a:pt x="2834" y="8176"/>
                    <a:pt x="2634" y="8610"/>
                    <a:pt x="2968" y="8643"/>
                  </a:cubicBezTo>
                  <a:cubicBezTo>
                    <a:pt x="2986" y="8648"/>
                    <a:pt x="3004" y="8650"/>
                    <a:pt x="3021" y="8650"/>
                  </a:cubicBezTo>
                  <a:cubicBezTo>
                    <a:pt x="3456" y="8650"/>
                    <a:pt x="3303" y="7030"/>
                    <a:pt x="3335" y="6708"/>
                  </a:cubicBezTo>
                  <a:cubicBezTo>
                    <a:pt x="3301" y="4907"/>
                    <a:pt x="3235" y="2972"/>
                    <a:pt x="2134" y="1471"/>
                  </a:cubicBezTo>
                  <a:cubicBezTo>
                    <a:pt x="1700" y="904"/>
                    <a:pt x="1200" y="337"/>
                    <a:pt x="566" y="37"/>
                  </a:cubicBezTo>
                  <a:cubicBezTo>
                    <a:pt x="512" y="12"/>
                    <a:pt x="461" y="1"/>
                    <a:pt x="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0"/>
            <p:cNvSpPr/>
            <p:nvPr/>
          </p:nvSpPr>
          <p:spPr>
            <a:xfrm>
              <a:off x="4302738" y="4572425"/>
              <a:ext cx="94850" cy="194425"/>
            </a:xfrm>
            <a:custGeom>
              <a:avLst/>
              <a:gdLst/>
              <a:ahLst/>
              <a:cxnLst/>
              <a:rect l="l" t="t" r="r" b="b"/>
              <a:pathLst>
                <a:path w="3794" h="7777" extrusionOk="0">
                  <a:moveTo>
                    <a:pt x="525" y="1"/>
                  </a:moveTo>
                  <a:cubicBezTo>
                    <a:pt x="480" y="1"/>
                    <a:pt x="436" y="2"/>
                    <a:pt x="391" y="5"/>
                  </a:cubicBezTo>
                  <a:cubicBezTo>
                    <a:pt x="0" y="5"/>
                    <a:pt x="69" y="491"/>
                    <a:pt x="379" y="491"/>
                  </a:cubicBezTo>
                  <a:cubicBezTo>
                    <a:pt x="413" y="491"/>
                    <a:pt x="451" y="485"/>
                    <a:pt x="491" y="472"/>
                  </a:cubicBezTo>
                  <a:cubicBezTo>
                    <a:pt x="2592" y="572"/>
                    <a:pt x="3293" y="3007"/>
                    <a:pt x="3293" y="4775"/>
                  </a:cubicBezTo>
                  <a:cubicBezTo>
                    <a:pt x="3326" y="5442"/>
                    <a:pt x="3293" y="6142"/>
                    <a:pt x="3226" y="6810"/>
                  </a:cubicBezTo>
                  <a:cubicBezTo>
                    <a:pt x="3259" y="7076"/>
                    <a:pt x="2959" y="7677"/>
                    <a:pt x="3359" y="7777"/>
                  </a:cubicBezTo>
                  <a:cubicBezTo>
                    <a:pt x="3493" y="7777"/>
                    <a:pt x="3593" y="7710"/>
                    <a:pt x="3626" y="7577"/>
                  </a:cubicBezTo>
                  <a:cubicBezTo>
                    <a:pt x="3726" y="6910"/>
                    <a:pt x="3760" y="6243"/>
                    <a:pt x="3793" y="5609"/>
                  </a:cubicBezTo>
                  <a:cubicBezTo>
                    <a:pt x="3793" y="4241"/>
                    <a:pt x="3726" y="2807"/>
                    <a:pt x="3026" y="1606"/>
                  </a:cubicBezTo>
                  <a:cubicBezTo>
                    <a:pt x="2514" y="742"/>
                    <a:pt x="1572" y="1"/>
                    <a:pt x="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695;p40">
            <a:extLst>
              <a:ext uri="{FF2B5EF4-FFF2-40B4-BE49-F238E27FC236}">
                <a16:creationId xmlns:a16="http://schemas.microsoft.com/office/drawing/2014/main" id="{F99F72FC-0C3A-62A3-E267-9BF8BD7C5626}"/>
              </a:ext>
            </a:extLst>
          </p:cNvPr>
          <p:cNvSpPr txBox="1">
            <a:spLocks/>
          </p:cNvSpPr>
          <p:nvPr/>
        </p:nvSpPr>
        <p:spPr>
          <a:xfrm>
            <a:off x="1859001" y="3610489"/>
            <a:ext cx="2629918" cy="1054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000"/>
              <a:buFont typeface="Neucha"/>
              <a:buNone/>
              <a:defRPr sz="2000" b="1" i="0" u="none" strike="noStrike" cap="none">
                <a:solidFill>
                  <a:schemeClr val="dk1"/>
                </a:solidFill>
                <a:latin typeface="Neucha"/>
                <a:ea typeface="Neucha"/>
                <a:cs typeface="Neucha"/>
                <a:sym typeface="Neucha"/>
              </a:defRPr>
            </a:lvl1pPr>
            <a:lvl2pPr marL="914400" marR="0" lvl="1" indent="-317500" algn="r" rtl="0">
              <a:lnSpc>
                <a:spcPct val="100000"/>
              </a:lnSpc>
              <a:spcBef>
                <a:spcPts val="0"/>
              </a:spcBef>
              <a:spcAft>
                <a:spcPts val="0"/>
              </a:spcAft>
              <a:buClr>
                <a:schemeClr val="dk1"/>
              </a:buClr>
              <a:buSzPts val="2000"/>
              <a:buFont typeface="Neucha"/>
              <a:buNone/>
              <a:defRPr sz="2000" b="1" i="0" u="none" strike="noStrike" cap="none">
                <a:solidFill>
                  <a:schemeClr val="dk1"/>
                </a:solidFill>
                <a:latin typeface="Neucha"/>
                <a:ea typeface="Neucha"/>
                <a:cs typeface="Neucha"/>
                <a:sym typeface="Neucha"/>
              </a:defRPr>
            </a:lvl2pPr>
            <a:lvl3pPr marL="1371600" marR="0" lvl="2" indent="-317500" algn="r" rtl="0">
              <a:lnSpc>
                <a:spcPct val="100000"/>
              </a:lnSpc>
              <a:spcBef>
                <a:spcPts val="0"/>
              </a:spcBef>
              <a:spcAft>
                <a:spcPts val="0"/>
              </a:spcAft>
              <a:buClr>
                <a:schemeClr val="dk1"/>
              </a:buClr>
              <a:buSzPts val="2000"/>
              <a:buFont typeface="Neucha"/>
              <a:buNone/>
              <a:defRPr sz="2000" b="1" i="0" u="none" strike="noStrike" cap="none">
                <a:solidFill>
                  <a:schemeClr val="dk1"/>
                </a:solidFill>
                <a:latin typeface="Neucha"/>
                <a:ea typeface="Neucha"/>
                <a:cs typeface="Neucha"/>
                <a:sym typeface="Neucha"/>
              </a:defRPr>
            </a:lvl3pPr>
            <a:lvl4pPr marL="1828800" marR="0" lvl="3" indent="-317500" algn="r" rtl="0">
              <a:lnSpc>
                <a:spcPct val="100000"/>
              </a:lnSpc>
              <a:spcBef>
                <a:spcPts val="0"/>
              </a:spcBef>
              <a:spcAft>
                <a:spcPts val="0"/>
              </a:spcAft>
              <a:buClr>
                <a:schemeClr val="dk1"/>
              </a:buClr>
              <a:buSzPts val="2000"/>
              <a:buFont typeface="Neucha"/>
              <a:buNone/>
              <a:defRPr sz="2000" b="1" i="0" u="none" strike="noStrike" cap="none">
                <a:solidFill>
                  <a:schemeClr val="dk1"/>
                </a:solidFill>
                <a:latin typeface="Neucha"/>
                <a:ea typeface="Neucha"/>
                <a:cs typeface="Neucha"/>
                <a:sym typeface="Neucha"/>
              </a:defRPr>
            </a:lvl4pPr>
            <a:lvl5pPr marL="2286000" marR="0" lvl="4" indent="-317500" algn="r" rtl="0">
              <a:lnSpc>
                <a:spcPct val="100000"/>
              </a:lnSpc>
              <a:spcBef>
                <a:spcPts val="0"/>
              </a:spcBef>
              <a:spcAft>
                <a:spcPts val="0"/>
              </a:spcAft>
              <a:buClr>
                <a:schemeClr val="dk1"/>
              </a:buClr>
              <a:buSzPts val="2000"/>
              <a:buFont typeface="Neucha"/>
              <a:buNone/>
              <a:defRPr sz="2000" b="1" i="0" u="none" strike="noStrike" cap="none">
                <a:solidFill>
                  <a:schemeClr val="dk1"/>
                </a:solidFill>
                <a:latin typeface="Neucha"/>
                <a:ea typeface="Neucha"/>
                <a:cs typeface="Neucha"/>
                <a:sym typeface="Neucha"/>
              </a:defRPr>
            </a:lvl5pPr>
            <a:lvl6pPr marL="2743200" marR="0" lvl="5" indent="-317500" algn="r" rtl="0">
              <a:lnSpc>
                <a:spcPct val="100000"/>
              </a:lnSpc>
              <a:spcBef>
                <a:spcPts val="0"/>
              </a:spcBef>
              <a:spcAft>
                <a:spcPts val="0"/>
              </a:spcAft>
              <a:buClr>
                <a:schemeClr val="dk1"/>
              </a:buClr>
              <a:buSzPts val="2000"/>
              <a:buFont typeface="Neucha"/>
              <a:buNone/>
              <a:defRPr sz="2000" b="1" i="0" u="none" strike="noStrike" cap="none">
                <a:solidFill>
                  <a:schemeClr val="dk1"/>
                </a:solidFill>
                <a:latin typeface="Neucha"/>
                <a:ea typeface="Neucha"/>
                <a:cs typeface="Neucha"/>
                <a:sym typeface="Neucha"/>
              </a:defRPr>
            </a:lvl6pPr>
            <a:lvl7pPr marL="3200400" marR="0" lvl="6" indent="-317500" algn="r" rtl="0">
              <a:lnSpc>
                <a:spcPct val="100000"/>
              </a:lnSpc>
              <a:spcBef>
                <a:spcPts val="0"/>
              </a:spcBef>
              <a:spcAft>
                <a:spcPts val="0"/>
              </a:spcAft>
              <a:buClr>
                <a:schemeClr val="dk1"/>
              </a:buClr>
              <a:buSzPts val="2000"/>
              <a:buFont typeface="Neucha"/>
              <a:buNone/>
              <a:defRPr sz="2000" b="1" i="0" u="none" strike="noStrike" cap="none">
                <a:solidFill>
                  <a:schemeClr val="dk1"/>
                </a:solidFill>
                <a:latin typeface="Neucha"/>
                <a:ea typeface="Neucha"/>
                <a:cs typeface="Neucha"/>
                <a:sym typeface="Neucha"/>
              </a:defRPr>
            </a:lvl7pPr>
            <a:lvl8pPr marL="3657600" marR="0" lvl="7" indent="-317500" algn="r" rtl="0">
              <a:lnSpc>
                <a:spcPct val="100000"/>
              </a:lnSpc>
              <a:spcBef>
                <a:spcPts val="0"/>
              </a:spcBef>
              <a:spcAft>
                <a:spcPts val="0"/>
              </a:spcAft>
              <a:buClr>
                <a:schemeClr val="dk1"/>
              </a:buClr>
              <a:buSzPts val="2000"/>
              <a:buFont typeface="Neucha"/>
              <a:buNone/>
              <a:defRPr sz="2000" b="1" i="0" u="none" strike="noStrike" cap="none">
                <a:solidFill>
                  <a:schemeClr val="dk1"/>
                </a:solidFill>
                <a:latin typeface="Neucha"/>
                <a:ea typeface="Neucha"/>
                <a:cs typeface="Neucha"/>
                <a:sym typeface="Neucha"/>
              </a:defRPr>
            </a:lvl8pPr>
            <a:lvl9pPr marL="4114800" marR="0" lvl="8" indent="-317500" algn="r" rtl="0">
              <a:lnSpc>
                <a:spcPct val="100000"/>
              </a:lnSpc>
              <a:spcBef>
                <a:spcPts val="0"/>
              </a:spcBef>
              <a:spcAft>
                <a:spcPts val="0"/>
              </a:spcAft>
              <a:buClr>
                <a:schemeClr val="dk1"/>
              </a:buClr>
              <a:buSzPts val="2000"/>
              <a:buFont typeface="Neucha"/>
              <a:buNone/>
              <a:defRPr sz="2000" b="1" i="0" u="none" strike="noStrike" cap="none">
                <a:solidFill>
                  <a:schemeClr val="dk1"/>
                </a:solidFill>
                <a:latin typeface="Neucha"/>
                <a:ea typeface="Neucha"/>
                <a:cs typeface="Neucha"/>
                <a:sym typeface="Neucha"/>
              </a:defRPr>
            </a:lvl9pPr>
          </a:lstStyle>
          <a:p>
            <a:pPr marL="0" indent="0" algn="just"/>
            <a:r>
              <a:rPr lang="vi-VN" sz="1800" kern="100" dirty="0">
                <a:solidFill>
                  <a:srgbClr val="081B3A"/>
                </a:solidFill>
                <a:latin typeface="Actor" panose="020B0604020202020204" charset="0"/>
                <a:ea typeface="Times New Roman" panose="02020603050405020304" pitchFamily="18" charset="0"/>
                <a:cs typeface="Times New Roman" panose="02020603050405020304" pitchFamily="18" charset="0"/>
              </a:rPr>
              <a:t>Ứng dụng của thuật toán ACO trong các bài toán tối ưu</a:t>
            </a:r>
            <a:endParaRPr lang="vi-VN" dirty="0">
              <a:latin typeface="Actor" panose="020B0604020202020204" charset="0"/>
            </a:endParaRPr>
          </a:p>
        </p:txBody>
      </p:sp>
      <p:sp>
        <p:nvSpPr>
          <p:cNvPr id="16" name="Google Shape;700;p40">
            <a:extLst>
              <a:ext uri="{FF2B5EF4-FFF2-40B4-BE49-F238E27FC236}">
                <a16:creationId xmlns:a16="http://schemas.microsoft.com/office/drawing/2014/main" id="{8BFCED52-A335-7D1E-E0B6-04921209F6AE}"/>
              </a:ext>
            </a:extLst>
          </p:cNvPr>
          <p:cNvSpPr txBox="1">
            <a:spLocks/>
          </p:cNvSpPr>
          <p:nvPr/>
        </p:nvSpPr>
        <p:spPr>
          <a:xfrm>
            <a:off x="921681" y="3715739"/>
            <a:ext cx="841200" cy="8439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1pPr>
            <a:lvl2pPr marR="0" lvl="1"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2pPr>
            <a:lvl3pPr marR="0" lvl="2"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3pPr>
            <a:lvl4pPr marR="0" lvl="3"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4pPr>
            <a:lvl5pPr marR="0" lvl="4"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5pPr>
            <a:lvl6pPr marR="0" lvl="5"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6pPr>
            <a:lvl7pPr marR="0" lvl="6"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7pPr>
            <a:lvl8pPr marR="0" lvl="7"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8pPr>
            <a:lvl9pPr marR="0" lvl="8"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9pPr>
          </a:lstStyle>
          <a:p>
            <a:r>
              <a:rPr lang="en" dirty="0"/>
              <a:t>03</a:t>
            </a:r>
          </a:p>
        </p:txBody>
      </p:sp>
      <p:sp>
        <p:nvSpPr>
          <p:cNvPr id="17" name="Google Shape;697;p40">
            <a:extLst>
              <a:ext uri="{FF2B5EF4-FFF2-40B4-BE49-F238E27FC236}">
                <a16:creationId xmlns:a16="http://schemas.microsoft.com/office/drawing/2014/main" id="{3982C952-E600-E277-6372-8F3A09575EA1}"/>
              </a:ext>
            </a:extLst>
          </p:cNvPr>
          <p:cNvSpPr txBox="1">
            <a:spLocks/>
          </p:cNvSpPr>
          <p:nvPr/>
        </p:nvSpPr>
        <p:spPr>
          <a:xfrm>
            <a:off x="4581904" y="3748370"/>
            <a:ext cx="2823647" cy="7975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000"/>
              <a:buFont typeface="Neucha"/>
              <a:buNone/>
              <a:defRPr sz="2000" b="1" i="0" u="none" strike="noStrike" cap="none">
                <a:solidFill>
                  <a:schemeClr val="dk1"/>
                </a:solidFill>
                <a:latin typeface="Neucha"/>
                <a:ea typeface="Neucha"/>
                <a:cs typeface="Neucha"/>
                <a:sym typeface="Neucha"/>
              </a:defRPr>
            </a:lvl1pPr>
            <a:lvl2pPr marL="914400" marR="0" lvl="1" indent="-317500" algn="r" rtl="0">
              <a:lnSpc>
                <a:spcPct val="100000"/>
              </a:lnSpc>
              <a:spcBef>
                <a:spcPts val="0"/>
              </a:spcBef>
              <a:spcAft>
                <a:spcPts val="0"/>
              </a:spcAft>
              <a:buClr>
                <a:schemeClr val="dk1"/>
              </a:buClr>
              <a:buSzPts val="2000"/>
              <a:buFont typeface="Neucha"/>
              <a:buNone/>
              <a:defRPr sz="2000" b="1" i="0" u="none" strike="noStrike" cap="none">
                <a:solidFill>
                  <a:schemeClr val="dk1"/>
                </a:solidFill>
                <a:latin typeface="Neucha"/>
                <a:ea typeface="Neucha"/>
                <a:cs typeface="Neucha"/>
                <a:sym typeface="Neucha"/>
              </a:defRPr>
            </a:lvl2pPr>
            <a:lvl3pPr marL="1371600" marR="0" lvl="2" indent="-317500" algn="r" rtl="0">
              <a:lnSpc>
                <a:spcPct val="100000"/>
              </a:lnSpc>
              <a:spcBef>
                <a:spcPts val="0"/>
              </a:spcBef>
              <a:spcAft>
                <a:spcPts val="0"/>
              </a:spcAft>
              <a:buClr>
                <a:schemeClr val="dk1"/>
              </a:buClr>
              <a:buSzPts val="2000"/>
              <a:buFont typeface="Neucha"/>
              <a:buNone/>
              <a:defRPr sz="2000" b="1" i="0" u="none" strike="noStrike" cap="none">
                <a:solidFill>
                  <a:schemeClr val="dk1"/>
                </a:solidFill>
                <a:latin typeface="Neucha"/>
                <a:ea typeface="Neucha"/>
                <a:cs typeface="Neucha"/>
                <a:sym typeface="Neucha"/>
              </a:defRPr>
            </a:lvl3pPr>
            <a:lvl4pPr marL="1828800" marR="0" lvl="3" indent="-317500" algn="r" rtl="0">
              <a:lnSpc>
                <a:spcPct val="100000"/>
              </a:lnSpc>
              <a:spcBef>
                <a:spcPts val="0"/>
              </a:spcBef>
              <a:spcAft>
                <a:spcPts val="0"/>
              </a:spcAft>
              <a:buClr>
                <a:schemeClr val="dk1"/>
              </a:buClr>
              <a:buSzPts val="2000"/>
              <a:buFont typeface="Neucha"/>
              <a:buNone/>
              <a:defRPr sz="2000" b="1" i="0" u="none" strike="noStrike" cap="none">
                <a:solidFill>
                  <a:schemeClr val="dk1"/>
                </a:solidFill>
                <a:latin typeface="Neucha"/>
                <a:ea typeface="Neucha"/>
                <a:cs typeface="Neucha"/>
                <a:sym typeface="Neucha"/>
              </a:defRPr>
            </a:lvl4pPr>
            <a:lvl5pPr marL="2286000" marR="0" lvl="4" indent="-317500" algn="r" rtl="0">
              <a:lnSpc>
                <a:spcPct val="100000"/>
              </a:lnSpc>
              <a:spcBef>
                <a:spcPts val="0"/>
              </a:spcBef>
              <a:spcAft>
                <a:spcPts val="0"/>
              </a:spcAft>
              <a:buClr>
                <a:schemeClr val="dk1"/>
              </a:buClr>
              <a:buSzPts val="2000"/>
              <a:buFont typeface="Neucha"/>
              <a:buNone/>
              <a:defRPr sz="2000" b="1" i="0" u="none" strike="noStrike" cap="none">
                <a:solidFill>
                  <a:schemeClr val="dk1"/>
                </a:solidFill>
                <a:latin typeface="Neucha"/>
                <a:ea typeface="Neucha"/>
                <a:cs typeface="Neucha"/>
                <a:sym typeface="Neucha"/>
              </a:defRPr>
            </a:lvl5pPr>
            <a:lvl6pPr marL="2743200" marR="0" lvl="5" indent="-317500" algn="r" rtl="0">
              <a:lnSpc>
                <a:spcPct val="100000"/>
              </a:lnSpc>
              <a:spcBef>
                <a:spcPts val="0"/>
              </a:spcBef>
              <a:spcAft>
                <a:spcPts val="0"/>
              </a:spcAft>
              <a:buClr>
                <a:schemeClr val="dk1"/>
              </a:buClr>
              <a:buSzPts val="2000"/>
              <a:buFont typeface="Neucha"/>
              <a:buNone/>
              <a:defRPr sz="2000" b="1" i="0" u="none" strike="noStrike" cap="none">
                <a:solidFill>
                  <a:schemeClr val="dk1"/>
                </a:solidFill>
                <a:latin typeface="Neucha"/>
                <a:ea typeface="Neucha"/>
                <a:cs typeface="Neucha"/>
                <a:sym typeface="Neucha"/>
              </a:defRPr>
            </a:lvl6pPr>
            <a:lvl7pPr marL="3200400" marR="0" lvl="6" indent="-317500" algn="r" rtl="0">
              <a:lnSpc>
                <a:spcPct val="100000"/>
              </a:lnSpc>
              <a:spcBef>
                <a:spcPts val="0"/>
              </a:spcBef>
              <a:spcAft>
                <a:spcPts val="0"/>
              </a:spcAft>
              <a:buClr>
                <a:schemeClr val="dk1"/>
              </a:buClr>
              <a:buSzPts val="2000"/>
              <a:buFont typeface="Neucha"/>
              <a:buNone/>
              <a:defRPr sz="2000" b="1" i="0" u="none" strike="noStrike" cap="none">
                <a:solidFill>
                  <a:schemeClr val="dk1"/>
                </a:solidFill>
                <a:latin typeface="Neucha"/>
                <a:ea typeface="Neucha"/>
                <a:cs typeface="Neucha"/>
                <a:sym typeface="Neucha"/>
              </a:defRPr>
            </a:lvl7pPr>
            <a:lvl8pPr marL="3657600" marR="0" lvl="7" indent="-317500" algn="r" rtl="0">
              <a:lnSpc>
                <a:spcPct val="100000"/>
              </a:lnSpc>
              <a:spcBef>
                <a:spcPts val="0"/>
              </a:spcBef>
              <a:spcAft>
                <a:spcPts val="0"/>
              </a:spcAft>
              <a:buClr>
                <a:schemeClr val="dk1"/>
              </a:buClr>
              <a:buSzPts val="2000"/>
              <a:buFont typeface="Neucha"/>
              <a:buNone/>
              <a:defRPr sz="2000" b="1" i="0" u="none" strike="noStrike" cap="none">
                <a:solidFill>
                  <a:schemeClr val="dk1"/>
                </a:solidFill>
                <a:latin typeface="Neucha"/>
                <a:ea typeface="Neucha"/>
                <a:cs typeface="Neucha"/>
                <a:sym typeface="Neucha"/>
              </a:defRPr>
            </a:lvl8pPr>
            <a:lvl9pPr marL="4114800" marR="0" lvl="8" indent="-317500" algn="r" rtl="0">
              <a:lnSpc>
                <a:spcPct val="100000"/>
              </a:lnSpc>
              <a:spcBef>
                <a:spcPts val="0"/>
              </a:spcBef>
              <a:spcAft>
                <a:spcPts val="0"/>
              </a:spcAft>
              <a:buClr>
                <a:schemeClr val="dk1"/>
              </a:buClr>
              <a:buSzPts val="2000"/>
              <a:buFont typeface="Neucha"/>
              <a:buNone/>
              <a:defRPr sz="2000" b="1" i="0" u="none" strike="noStrike" cap="none">
                <a:solidFill>
                  <a:schemeClr val="dk1"/>
                </a:solidFill>
                <a:latin typeface="Neucha"/>
                <a:ea typeface="Neucha"/>
                <a:cs typeface="Neucha"/>
                <a:sym typeface="Neucha"/>
              </a:defRPr>
            </a:lvl9pPr>
          </a:lstStyle>
          <a:p>
            <a:pPr marL="0" indent="0" algn="l"/>
            <a:r>
              <a:rPr lang="en-US" dirty="0" err="1">
                <a:latin typeface="Actor" panose="020B0604020202020204" charset="0"/>
              </a:rPr>
              <a:t>Xây</a:t>
            </a:r>
            <a:r>
              <a:rPr lang="en-US" dirty="0">
                <a:latin typeface="Actor" panose="020B0604020202020204" charset="0"/>
              </a:rPr>
              <a:t> </a:t>
            </a:r>
            <a:r>
              <a:rPr lang="en-US" dirty="0" err="1">
                <a:latin typeface="Actor" panose="020B0604020202020204" charset="0"/>
              </a:rPr>
              <a:t>dựng</a:t>
            </a:r>
            <a:r>
              <a:rPr lang="en-US" dirty="0">
                <a:latin typeface="Actor" panose="020B0604020202020204" charset="0"/>
              </a:rPr>
              <a:t> </a:t>
            </a:r>
            <a:r>
              <a:rPr lang="en-US" dirty="0" err="1">
                <a:latin typeface="Actor" panose="020B0604020202020204" charset="0"/>
              </a:rPr>
              <a:t>chương</a:t>
            </a:r>
            <a:r>
              <a:rPr lang="en-US" dirty="0">
                <a:latin typeface="Actor" panose="020B0604020202020204" charset="0"/>
              </a:rPr>
              <a:t> </a:t>
            </a:r>
            <a:r>
              <a:rPr lang="en-US" dirty="0" err="1">
                <a:latin typeface="Actor" panose="020B0604020202020204" charset="0"/>
              </a:rPr>
              <a:t>trình</a:t>
            </a:r>
            <a:r>
              <a:rPr lang="en-US" dirty="0">
                <a:latin typeface="Actor" panose="020B0604020202020204" charset="0"/>
              </a:rPr>
              <a:t> </a:t>
            </a:r>
            <a:r>
              <a:rPr lang="en-US" dirty="0" err="1">
                <a:latin typeface="Actor" panose="020B0604020202020204" charset="0"/>
              </a:rPr>
              <a:t>giải</a:t>
            </a:r>
            <a:r>
              <a:rPr lang="en-US" dirty="0">
                <a:latin typeface="Actor" panose="020B0604020202020204" charset="0"/>
              </a:rPr>
              <a:t> </a:t>
            </a:r>
            <a:r>
              <a:rPr lang="en-US" dirty="0" err="1">
                <a:latin typeface="Actor" panose="020B0604020202020204" charset="0"/>
              </a:rPr>
              <a:t>bài</a:t>
            </a:r>
            <a:r>
              <a:rPr lang="en-US" dirty="0">
                <a:latin typeface="Actor" panose="020B0604020202020204" charset="0"/>
              </a:rPr>
              <a:t> </a:t>
            </a:r>
            <a:r>
              <a:rPr lang="en-US" dirty="0" err="1">
                <a:latin typeface="Actor" panose="020B0604020202020204" charset="0"/>
              </a:rPr>
              <a:t>toán</a:t>
            </a:r>
            <a:r>
              <a:rPr lang="en-US" dirty="0">
                <a:latin typeface="Actor" panose="020B0604020202020204" charset="0"/>
              </a:rPr>
              <a:t> TSP</a:t>
            </a:r>
          </a:p>
        </p:txBody>
      </p:sp>
      <p:sp>
        <p:nvSpPr>
          <p:cNvPr id="18" name="Google Shape;701;p40">
            <a:extLst>
              <a:ext uri="{FF2B5EF4-FFF2-40B4-BE49-F238E27FC236}">
                <a16:creationId xmlns:a16="http://schemas.microsoft.com/office/drawing/2014/main" id="{143209A8-6870-5F8B-0D8D-F98C37EB6C7A}"/>
              </a:ext>
            </a:extLst>
          </p:cNvPr>
          <p:cNvSpPr txBox="1">
            <a:spLocks/>
          </p:cNvSpPr>
          <p:nvPr/>
        </p:nvSpPr>
        <p:spPr>
          <a:xfrm>
            <a:off x="7307942" y="3764188"/>
            <a:ext cx="841200" cy="8439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1pPr>
            <a:lvl2pPr marR="0" lvl="1"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2pPr>
            <a:lvl3pPr marR="0" lvl="2"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3pPr>
            <a:lvl4pPr marR="0" lvl="3"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4pPr>
            <a:lvl5pPr marR="0" lvl="4"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5pPr>
            <a:lvl6pPr marR="0" lvl="5"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6pPr>
            <a:lvl7pPr marR="0" lvl="6"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7pPr>
            <a:lvl8pPr marR="0" lvl="7"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8pPr>
            <a:lvl9pPr marR="0" lvl="8"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9pPr>
          </a:lstStyle>
          <a:p>
            <a:r>
              <a:rPr lang="en" dirty="0"/>
              <a:t>06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78">
          <a:extLst>
            <a:ext uri="{FF2B5EF4-FFF2-40B4-BE49-F238E27FC236}">
              <a16:creationId xmlns:a16="http://schemas.microsoft.com/office/drawing/2014/main" id="{42CC88FC-B3EA-7690-A44C-FDD1C1CA4432}"/>
            </a:ext>
          </a:extLst>
        </p:cNvPr>
        <p:cNvGrpSpPr/>
        <p:nvPr/>
      </p:nvGrpSpPr>
      <p:grpSpPr>
        <a:xfrm>
          <a:off x="0" y="0"/>
          <a:ext cx="0" cy="0"/>
          <a:chOff x="0" y="0"/>
          <a:chExt cx="0" cy="0"/>
        </a:xfrm>
      </p:grpSpPr>
      <p:sp>
        <p:nvSpPr>
          <p:cNvPr id="30" name="Google Shape;764;p42">
            <a:extLst>
              <a:ext uri="{FF2B5EF4-FFF2-40B4-BE49-F238E27FC236}">
                <a16:creationId xmlns:a16="http://schemas.microsoft.com/office/drawing/2014/main" id="{CD548780-B5B2-E992-1DFD-6F2AB9EFD78E}"/>
              </a:ext>
            </a:extLst>
          </p:cNvPr>
          <p:cNvSpPr txBox="1">
            <a:spLocks noGrp="1"/>
          </p:cNvSpPr>
          <p:nvPr>
            <p:ph type="title"/>
          </p:nvPr>
        </p:nvSpPr>
        <p:spPr>
          <a:xfrm>
            <a:off x="535410" y="291994"/>
            <a:ext cx="6809569" cy="1198710"/>
          </a:xfrm>
          <a:prstGeom prst="rect">
            <a:avLst/>
          </a:prstGeom>
        </p:spPr>
        <p:txBody>
          <a:bodyPr spcFirstLastPara="1" wrap="square" lIns="91425" tIns="91425" rIns="91425" bIns="91425" anchor="b" anchorCtr="0">
            <a:noAutofit/>
          </a:bodyPr>
          <a:lstStyle/>
          <a:p>
            <a:pPr>
              <a:lnSpc>
                <a:spcPct val="116000"/>
              </a:lnSpc>
              <a:spcBef>
                <a:spcPts val="1595"/>
              </a:spcBef>
              <a:spcAft>
                <a:spcPts val="1595"/>
              </a:spcAft>
            </a:pP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IV.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ACO</a:t>
            </a:r>
            <a:b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tham</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ACO</a:t>
            </a:r>
            <a:b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31" name="Google Shape;767;p42">
            <a:extLst>
              <a:ext uri="{FF2B5EF4-FFF2-40B4-BE49-F238E27FC236}">
                <a16:creationId xmlns:a16="http://schemas.microsoft.com/office/drawing/2014/main" id="{F8FE34A9-2896-1723-95C6-25C4483C20E9}"/>
              </a:ext>
            </a:extLst>
          </p:cNvPr>
          <p:cNvGrpSpPr/>
          <p:nvPr/>
        </p:nvGrpSpPr>
        <p:grpSpPr>
          <a:xfrm rot="-1537630">
            <a:off x="3445360" y="4086723"/>
            <a:ext cx="482110" cy="168495"/>
            <a:chOff x="5507225" y="4555775"/>
            <a:chExt cx="482125" cy="168500"/>
          </a:xfrm>
        </p:grpSpPr>
        <p:sp>
          <p:nvSpPr>
            <p:cNvPr id="32" name="Google Shape;768;p42">
              <a:extLst>
                <a:ext uri="{FF2B5EF4-FFF2-40B4-BE49-F238E27FC236}">
                  <a16:creationId xmlns:a16="http://schemas.microsoft.com/office/drawing/2014/main" id="{1583094C-40D7-AC46-048F-5FE2CCA3475E}"/>
                </a:ext>
              </a:extLst>
            </p:cNvPr>
            <p:cNvSpPr/>
            <p:nvPr/>
          </p:nvSpPr>
          <p:spPr>
            <a:xfrm>
              <a:off x="5507225" y="4555775"/>
              <a:ext cx="139600" cy="96625"/>
            </a:xfrm>
            <a:custGeom>
              <a:avLst/>
              <a:gdLst/>
              <a:ahLst/>
              <a:cxnLst/>
              <a:rect l="l" t="t" r="r" b="b"/>
              <a:pathLst>
                <a:path w="5584" h="3865" extrusionOk="0">
                  <a:moveTo>
                    <a:pt x="2655" y="1"/>
                  </a:moveTo>
                  <a:cubicBezTo>
                    <a:pt x="0" y="1"/>
                    <a:pt x="1868" y="3865"/>
                    <a:pt x="3582" y="3865"/>
                  </a:cubicBezTo>
                  <a:cubicBezTo>
                    <a:pt x="3913" y="3865"/>
                    <a:pt x="4238" y="3721"/>
                    <a:pt x="4524" y="3377"/>
                  </a:cubicBezTo>
                  <a:cubicBezTo>
                    <a:pt x="5583" y="2119"/>
                    <a:pt x="4311" y="7"/>
                    <a:pt x="2890" y="7"/>
                  </a:cubicBezTo>
                  <a:cubicBezTo>
                    <a:pt x="2878" y="7"/>
                    <a:pt x="2867" y="7"/>
                    <a:pt x="2856" y="7"/>
                  </a:cubicBezTo>
                  <a:cubicBezTo>
                    <a:pt x="2787" y="3"/>
                    <a:pt x="2720" y="1"/>
                    <a:pt x="2655"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69;p42">
              <a:extLst>
                <a:ext uri="{FF2B5EF4-FFF2-40B4-BE49-F238E27FC236}">
                  <a16:creationId xmlns:a16="http://schemas.microsoft.com/office/drawing/2014/main" id="{3BFE8686-3535-4CA2-7D0C-B57CF3C78F93}"/>
                </a:ext>
              </a:extLst>
            </p:cNvPr>
            <p:cNvSpPr/>
            <p:nvPr/>
          </p:nvSpPr>
          <p:spPr>
            <a:xfrm>
              <a:off x="5876600" y="4611925"/>
              <a:ext cx="112750" cy="112350"/>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770;p42">
            <a:extLst>
              <a:ext uri="{FF2B5EF4-FFF2-40B4-BE49-F238E27FC236}">
                <a16:creationId xmlns:a16="http://schemas.microsoft.com/office/drawing/2014/main" id="{AD86A6B4-A191-0C91-61D0-1A12BD579F78}"/>
              </a:ext>
            </a:extLst>
          </p:cNvPr>
          <p:cNvGrpSpPr/>
          <p:nvPr/>
        </p:nvGrpSpPr>
        <p:grpSpPr>
          <a:xfrm>
            <a:off x="4758563" y="4002864"/>
            <a:ext cx="841230" cy="336233"/>
            <a:chOff x="4158213" y="4470900"/>
            <a:chExt cx="827575" cy="330775"/>
          </a:xfrm>
        </p:grpSpPr>
        <p:sp>
          <p:nvSpPr>
            <p:cNvPr id="35" name="Google Shape;771;p42">
              <a:extLst>
                <a:ext uri="{FF2B5EF4-FFF2-40B4-BE49-F238E27FC236}">
                  <a16:creationId xmlns:a16="http://schemas.microsoft.com/office/drawing/2014/main" id="{98F8EE85-2439-2026-494E-BCEC10CBE780}"/>
                </a:ext>
              </a:extLst>
            </p:cNvPr>
            <p:cNvSpPr/>
            <p:nvPr/>
          </p:nvSpPr>
          <p:spPr>
            <a:xfrm>
              <a:off x="4158213" y="4470900"/>
              <a:ext cx="827575" cy="330775"/>
            </a:xfrm>
            <a:custGeom>
              <a:avLst/>
              <a:gdLst/>
              <a:ahLst/>
              <a:cxnLst/>
              <a:rect l="l" t="t" r="r" b="b"/>
              <a:pathLst>
                <a:path w="33103" h="13231" extrusionOk="0">
                  <a:moveTo>
                    <a:pt x="18308" y="3165"/>
                  </a:moveTo>
                  <a:cubicBezTo>
                    <a:pt x="18504" y="3165"/>
                    <a:pt x="18726" y="3265"/>
                    <a:pt x="18914" y="3265"/>
                  </a:cubicBezTo>
                  <a:cubicBezTo>
                    <a:pt x="19414" y="3299"/>
                    <a:pt x="19881" y="3365"/>
                    <a:pt x="20382" y="3465"/>
                  </a:cubicBezTo>
                  <a:cubicBezTo>
                    <a:pt x="21583" y="3699"/>
                    <a:pt x="22817" y="3932"/>
                    <a:pt x="23851" y="4633"/>
                  </a:cubicBezTo>
                  <a:cubicBezTo>
                    <a:pt x="24685" y="5133"/>
                    <a:pt x="24752" y="6401"/>
                    <a:pt x="24118" y="7068"/>
                  </a:cubicBezTo>
                  <a:cubicBezTo>
                    <a:pt x="22850" y="8102"/>
                    <a:pt x="21049" y="8169"/>
                    <a:pt x="19448" y="8169"/>
                  </a:cubicBezTo>
                  <a:cubicBezTo>
                    <a:pt x="17480" y="8035"/>
                    <a:pt x="14077" y="8069"/>
                    <a:pt x="13043" y="6034"/>
                  </a:cubicBezTo>
                  <a:cubicBezTo>
                    <a:pt x="12876" y="4032"/>
                    <a:pt x="16546" y="3299"/>
                    <a:pt x="18080" y="3232"/>
                  </a:cubicBezTo>
                  <a:cubicBezTo>
                    <a:pt x="18149" y="3183"/>
                    <a:pt x="18226" y="3165"/>
                    <a:pt x="18308" y="3165"/>
                  </a:cubicBezTo>
                  <a:close/>
                  <a:moveTo>
                    <a:pt x="20216" y="0"/>
                  </a:moveTo>
                  <a:cubicBezTo>
                    <a:pt x="19434" y="0"/>
                    <a:pt x="18674" y="235"/>
                    <a:pt x="17913" y="597"/>
                  </a:cubicBezTo>
                  <a:cubicBezTo>
                    <a:pt x="17395" y="207"/>
                    <a:pt x="16814" y="43"/>
                    <a:pt x="16227" y="43"/>
                  </a:cubicBezTo>
                  <a:cubicBezTo>
                    <a:pt x="15455" y="43"/>
                    <a:pt x="14674" y="328"/>
                    <a:pt x="14011" y="763"/>
                  </a:cubicBezTo>
                  <a:cubicBezTo>
                    <a:pt x="13777" y="697"/>
                    <a:pt x="13510" y="630"/>
                    <a:pt x="13277" y="563"/>
                  </a:cubicBezTo>
                  <a:cubicBezTo>
                    <a:pt x="13025" y="490"/>
                    <a:pt x="12768" y="455"/>
                    <a:pt x="12513" y="455"/>
                  </a:cubicBezTo>
                  <a:cubicBezTo>
                    <a:pt x="11717" y="455"/>
                    <a:pt x="10938" y="799"/>
                    <a:pt x="10408" y="1431"/>
                  </a:cubicBezTo>
                  <a:cubicBezTo>
                    <a:pt x="10341" y="1531"/>
                    <a:pt x="10108" y="1764"/>
                    <a:pt x="9808" y="2098"/>
                  </a:cubicBezTo>
                  <a:cubicBezTo>
                    <a:pt x="9566" y="2050"/>
                    <a:pt x="9329" y="2027"/>
                    <a:pt x="9098" y="2027"/>
                  </a:cubicBezTo>
                  <a:cubicBezTo>
                    <a:pt x="7701" y="2027"/>
                    <a:pt x="6511" y="2873"/>
                    <a:pt x="5738" y="4333"/>
                  </a:cubicBezTo>
                  <a:cubicBezTo>
                    <a:pt x="1902" y="6067"/>
                    <a:pt x="1" y="12538"/>
                    <a:pt x="5571" y="13206"/>
                  </a:cubicBezTo>
                  <a:cubicBezTo>
                    <a:pt x="5732" y="13222"/>
                    <a:pt x="5893" y="13231"/>
                    <a:pt x="6053" y="13231"/>
                  </a:cubicBezTo>
                  <a:cubicBezTo>
                    <a:pt x="7162" y="13231"/>
                    <a:pt x="8254" y="12833"/>
                    <a:pt x="9040" y="12105"/>
                  </a:cubicBezTo>
                  <a:cubicBezTo>
                    <a:pt x="9307" y="12205"/>
                    <a:pt x="9641" y="12238"/>
                    <a:pt x="9774" y="12272"/>
                  </a:cubicBezTo>
                  <a:cubicBezTo>
                    <a:pt x="9878" y="12292"/>
                    <a:pt x="9981" y="12302"/>
                    <a:pt x="10084" y="12302"/>
                  </a:cubicBezTo>
                  <a:cubicBezTo>
                    <a:pt x="10646" y="12302"/>
                    <a:pt x="11196" y="12020"/>
                    <a:pt x="11676" y="11738"/>
                  </a:cubicBezTo>
                  <a:cubicBezTo>
                    <a:pt x="11909" y="11538"/>
                    <a:pt x="12510" y="11304"/>
                    <a:pt x="12343" y="10971"/>
                  </a:cubicBezTo>
                  <a:lnTo>
                    <a:pt x="12343" y="10971"/>
                  </a:lnTo>
                  <a:cubicBezTo>
                    <a:pt x="12510" y="11004"/>
                    <a:pt x="12710" y="11037"/>
                    <a:pt x="12876" y="11071"/>
                  </a:cubicBezTo>
                  <a:cubicBezTo>
                    <a:pt x="12989" y="11082"/>
                    <a:pt x="13103" y="11088"/>
                    <a:pt x="13217" y="11088"/>
                  </a:cubicBezTo>
                  <a:cubicBezTo>
                    <a:pt x="14081" y="11088"/>
                    <a:pt x="14963" y="10756"/>
                    <a:pt x="15612" y="10137"/>
                  </a:cubicBezTo>
                  <a:cubicBezTo>
                    <a:pt x="15979" y="10370"/>
                    <a:pt x="16446" y="10504"/>
                    <a:pt x="16879" y="10537"/>
                  </a:cubicBezTo>
                  <a:cubicBezTo>
                    <a:pt x="16950" y="10542"/>
                    <a:pt x="17020" y="10545"/>
                    <a:pt x="17090" y="10545"/>
                  </a:cubicBezTo>
                  <a:cubicBezTo>
                    <a:pt x="17919" y="10545"/>
                    <a:pt x="18730" y="10187"/>
                    <a:pt x="19314" y="9603"/>
                  </a:cubicBezTo>
                  <a:cubicBezTo>
                    <a:pt x="19948" y="10170"/>
                    <a:pt x="20749" y="10570"/>
                    <a:pt x="21583" y="10704"/>
                  </a:cubicBezTo>
                  <a:cubicBezTo>
                    <a:pt x="21656" y="10712"/>
                    <a:pt x="21729" y="10715"/>
                    <a:pt x="21801" y="10715"/>
                  </a:cubicBezTo>
                  <a:cubicBezTo>
                    <a:pt x="22354" y="10715"/>
                    <a:pt x="22875" y="10498"/>
                    <a:pt x="23317" y="10203"/>
                  </a:cubicBezTo>
                  <a:cubicBezTo>
                    <a:pt x="23651" y="10737"/>
                    <a:pt x="24118" y="11204"/>
                    <a:pt x="24685" y="11404"/>
                  </a:cubicBezTo>
                  <a:cubicBezTo>
                    <a:pt x="24837" y="11455"/>
                    <a:pt x="25010" y="11478"/>
                    <a:pt x="25194" y="11478"/>
                  </a:cubicBezTo>
                  <a:cubicBezTo>
                    <a:pt x="25618" y="11478"/>
                    <a:pt x="26101" y="11357"/>
                    <a:pt x="26520" y="11171"/>
                  </a:cubicBezTo>
                  <a:cubicBezTo>
                    <a:pt x="27020" y="11705"/>
                    <a:pt x="27754" y="12105"/>
                    <a:pt x="28454" y="12138"/>
                  </a:cubicBezTo>
                  <a:cubicBezTo>
                    <a:pt x="28483" y="12144"/>
                    <a:pt x="28516" y="12147"/>
                    <a:pt x="28554" y="12147"/>
                  </a:cubicBezTo>
                  <a:cubicBezTo>
                    <a:pt x="28737" y="12147"/>
                    <a:pt x="29023" y="12082"/>
                    <a:pt x="29355" y="11971"/>
                  </a:cubicBezTo>
                  <a:cubicBezTo>
                    <a:pt x="29722" y="12238"/>
                    <a:pt x="30189" y="12438"/>
                    <a:pt x="30656" y="12538"/>
                  </a:cubicBezTo>
                  <a:cubicBezTo>
                    <a:pt x="30834" y="12575"/>
                    <a:pt x="31000" y="12592"/>
                    <a:pt x="31153" y="12592"/>
                  </a:cubicBezTo>
                  <a:cubicBezTo>
                    <a:pt x="33094" y="12592"/>
                    <a:pt x="33102" y="9817"/>
                    <a:pt x="32824" y="8302"/>
                  </a:cubicBezTo>
                  <a:cubicBezTo>
                    <a:pt x="32591" y="7001"/>
                    <a:pt x="31690" y="5934"/>
                    <a:pt x="30623" y="5167"/>
                  </a:cubicBezTo>
                  <a:cubicBezTo>
                    <a:pt x="30556" y="5100"/>
                    <a:pt x="30456" y="5033"/>
                    <a:pt x="30322" y="4933"/>
                  </a:cubicBezTo>
                  <a:cubicBezTo>
                    <a:pt x="30289" y="4866"/>
                    <a:pt x="30256" y="4833"/>
                    <a:pt x="30222" y="4800"/>
                  </a:cubicBezTo>
                  <a:cubicBezTo>
                    <a:pt x="29655" y="3799"/>
                    <a:pt x="28788" y="3299"/>
                    <a:pt x="27720" y="3198"/>
                  </a:cubicBezTo>
                  <a:cubicBezTo>
                    <a:pt x="26937" y="1842"/>
                    <a:pt x="25200" y="1140"/>
                    <a:pt x="23568" y="1140"/>
                  </a:cubicBezTo>
                  <a:cubicBezTo>
                    <a:pt x="23394" y="1140"/>
                    <a:pt x="23221" y="1148"/>
                    <a:pt x="23050" y="1164"/>
                  </a:cubicBezTo>
                  <a:cubicBezTo>
                    <a:pt x="22817" y="930"/>
                    <a:pt x="22550" y="697"/>
                    <a:pt x="22250" y="563"/>
                  </a:cubicBezTo>
                  <a:cubicBezTo>
                    <a:pt x="21548" y="167"/>
                    <a:pt x="20874" y="0"/>
                    <a:pt x="20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72;p42">
              <a:extLst>
                <a:ext uri="{FF2B5EF4-FFF2-40B4-BE49-F238E27FC236}">
                  <a16:creationId xmlns:a16="http://schemas.microsoft.com/office/drawing/2014/main" id="{06D2B412-B0E1-1D57-2C4E-79FC1EBD9723}"/>
                </a:ext>
              </a:extLst>
            </p:cNvPr>
            <p:cNvSpPr/>
            <p:nvPr/>
          </p:nvSpPr>
          <p:spPr>
            <a:xfrm>
              <a:off x="4480113" y="4550025"/>
              <a:ext cx="296900" cy="125100"/>
            </a:xfrm>
            <a:custGeom>
              <a:avLst/>
              <a:gdLst/>
              <a:ahLst/>
              <a:cxnLst/>
              <a:rect l="l" t="t" r="r" b="b"/>
              <a:pathLst>
                <a:path w="11876" h="5004" extrusionOk="0">
                  <a:moveTo>
                    <a:pt x="5432" y="0"/>
                  </a:moveTo>
                  <a:cubicBezTo>
                    <a:pt x="5350" y="0"/>
                    <a:pt x="5273" y="18"/>
                    <a:pt x="5204" y="67"/>
                  </a:cubicBezTo>
                  <a:cubicBezTo>
                    <a:pt x="3670" y="134"/>
                    <a:pt x="0" y="867"/>
                    <a:pt x="167" y="2869"/>
                  </a:cubicBezTo>
                  <a:cubicBezTo>
                    <a:pt x="1201" y="4904"/>
                    <a:pt x="4604" y="4870"/>
                    <a:pt x="6572" y="5004"/>
                  </a:cubicBezTo>
                  <a:cubicBezTo>
                    <a:pt x="8173" y="5004"/>
                    <a:pt x="9974" y="4937"/>
                    <a:pt x="11242" y="3903"/>
                  </a:cubicBezTo>
                  <a:cubicBezTo>
                    <a:pt x="11876" y="3236"/>
                    <a:pt x="11809" y="1968"/>
                    <a:pt x="10975" y="1501"/>
                  </a:cubicBezTo>
                  <a:cubicBezTo>
                    <a:pt x="9941" y="767"/>
                    <a:pt x="8707" y="534"/>
                    <a:pt x="7506" y="300"/>
                  </a:cubicBezTo>
                  <a:cubicBezTo>
                    <a:pt x="7005" y="200"/>
                    <a:pt x="6538" y="134"/>
                    <a:pt x="6038" y="100"/>
                  </a:cubicBezTo>
                  <a:cubicBezTo>
                    <a:pt x="5850" y="100"/>
                    <a:pt x="5628" y="0"/>
                    <a:pt x="5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73;p42">
              <a:extLst>
                <a:ext uri="{FF2B5EF4-FFF2-40B4-BE49-F238E27FC236}">
                  <a16:creationId xmlns:a16="http://schemas.microsoft.com/office/drawing/2014/main" id="{79BF39DB-3284-2C5B-CFD1-B13B49589025}"/>
                </a:ext>
              </a:extLst>
            </p:cNvPr>
            <p:cNvSpPr/>
            <p:nvPr/>
          </p:nvSpPr>
          <p:spPr>
            <a:xfrm>
              <a:off x="4239938" y="4651750"/>
              <a:ext cx="101775" cy="105950"/>
            </a:xfrm>
            <a:custGeom>
              <a:avLst/>
              <a:gdLst/>
              <a:ahLst/>
              <a:cxnLst/>
              <a:rect l="l" t="t" r="r" b="b"/>
              <a:pathLst>
                <a:path w="4071" h="4238" extrusionOk="0">
                  <a:moveTo>
                    <a:pt x="2602" y="1"/>
                  </a:moveTo>
                  <a:cubicBezTo>
                    <a:pt x="1168" y="1"/>
                    <a:pt x="1" y="1168"/>
                    <a:pt x="1" y="2603"/>
                  </a:cubicBezTo>
                  <a:cubicBezTo>
                    <a:pt x="1" y="3103"/>
                    <a:pt x="167" y="3603"/>
                    <a:pt x="434" y="4004"/>
                  </a:cubicBezTo>
                  <a:cubicBezTo>
                    <a:pt x="734" y="4137"/>
                    <a:pt x="1101" y="4237"/>
                    <a:pt x="1502" y="4237"/>
                  </a:cubicBezTo>
                  <a:cubicBezTo>
                    <a:pt x="2903" y="4237"/>
                    <a:pt x="4070" y="3070"/>
                    <a:pt x="4070" y="1635"/>
                  </a:cubicBezTo>
                  <a:cubicBezTo>
                    <a:pt x="4070" y="1135"/>
                    <a:pt x="3937" y="634"/>
                    <a:pt x="3670" y="234"/>
                  </a:cubicBezTo>
                  <a:cubicBezTo>
                    <a:pt x="3336" y="101"/>
                    <a:pt x="2969" y="1"/>
                    <a:pt x="2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74;p42">
              <a:extLst>
                <a:ext uri="{FF2B5EF4-FFF2-40B4-BE49-F238E27FC236}">
                  <a16:creationId xmlns:a16="http://schemas.microsoft.com/office/drawing/2014/main" id="{DA7B9A7A-5F09-2BB6-5420-18FFDB3447E6}"/>
                </a:ext>
              </a:extLst>
            </p:cNvPr>
            <p:cNvSpPr/>
            <p:nvPr/>
          </p:nvSpPr>
          <p:spPr>
            <a:xfrm>
              <a:off x="4184063" y="4629250"/>
              <a:ext cx="185150" cy="151800"/>
            </a:xfrm>
            <a:custGeom>
              <a:avLst/>
              <a:gdLst/>
              <a:ahLst/>
              <a:cxnLst/>
              <a:rect l="l" t="t" r="r" b="b"/>
              <a:pathLst>
                <a:path w="7406" h="6072" extrusionOk="0">
                  <a:moveTo>
                    <a:pt x="2603" y="0"/>
                  </a:moveTo>
                  <a:cubicBezTo>
                    <a:pt x="2736" y="334"/>
                    <a:pt x="2803" y="667"/>
                    <a:pt x="2803" y="1034"/>
                  </a:cubicBezTo>
                  <a:cubicBezTo>
                    <a:pt x="2803" y="2468"/>
                    <a:pt x="1635" y="3603"/>
                    <a:pt x="201" y="3603"/>
                  </a:cubicBezTo>
                  <a:lnTo>
                    <a:pt x="1" y="3603"/>
                  </a:lnTo>
                  <a:cubicBezTo>
                    <a:pt x="401" y="4537"/>
                    <a:pt x="1302" y="5170"/>
                    <a:pt x="2369" y="5170"/>
                  </a:cubicBezTo>
                  <a:cubicBezTo>
                    <a:pt x="2536" y="5170"/>
                    <a:pt x="2669" y="5170"/>
                    <a:pt x="2836" y="5137"/>
                  </a:cubicBezTo>
                  <a:cubicBezTo>
                    <a:pt x="3303" y="5704"/>
                    <a:pt x="4037" y="6071"/>
                    <a:pt x="4837" y="6071"/>
                  </a:cubicBezTo>
                  <a:cubicBezTo>
                    <a:pt x="6272" y="6071"/>
                    <a:pt x="7406" y="4904"/>
                    <a:pt x="7406" y="3503"/>
                  </a:cubicBezTo>
                  <a:cubicBezTo>
                    <a:pt x="7406" y="2435"/>
                    <a:pt x="6806" y="1534"/>
                    <a:pt x="5905" y="1134"/>
                  </a:cubicBezTo>
                  <a:lnTo>
                    <a:pt x="5905" y="1134"/>
                  </a:lnTo>
                  <a:cubicBezTo>
                    <a:pt x="6172" y="1534"/>
                    <a:pt x="6305" y="2035"/>
                    <a:pt x="6305" y="2535"/>
                  </a:cubicBezTo>
                  <a:cubicBezTo>
                    <a:pt x="6305" y="3970"/>
                    <a:pt x="5138" y="5137"/>
                    <a:pt x="3737" y="5137"/>
                  </a:cubicBezTo>
                  <a:lnTo>
                    <a:pt x="3637" y="5137"/>
                  </a:lnTo>
                  <a:cubicBezTo>
                    <a:pt x="3637" y="5137"/>
                    <a:pt x="3603" y="5104"/>
                    <a:pt x="3570" y="5104"/>
                  </a:cubicBezTo>
                  <a:lnTo>
                    <a:pt x="3303" y="5104"/>
                  </a:lnTo>
                  <a:lnTo>
                    <a:pt x="3270" y="5070"/>
                  </a:lnTo>
                  <a:lnTo>
                    <a:pt x="3136" y="5070"/>
                  </a:lnTo>
                  <a:cubicBezTo>
                    <a:pt x="3103" y="5037"/>
                    <a:pt x="3103" y="5037"/>
                    <a:pt x="3070" y="5037"/>
                  </a:cubicBezTo>
                  <a:lnTo>
                    <a:pt x="3003" y="5037"/>
                  </a:lnTo>
                  <a:cubicBezTo>
                    <a:pt x="3003" y="5004"/>
                    <a:pt x="2969" y="5004"/>
                    <a:pt x="2936" y="5004"/>
                  </a:cubicBezTo>
                  <a:lnTo>
                    <a:pt x="2903" y="5004"/>
                  </a:lnTo>
                  <a:cubicBezTo>
                    <a:pt x="2869" y="4970"/>
                    <a:pt x="2869" y="4970"/>
                    <a:pt x="2836" y="4970"/>
                  </a:cubicBezTo>
                  <a:lnTo>
                    <a:pt x="2803" y="4970"/>
                  </a:lnTo>
                  <a:cubicBezTo>
                    <a:pt x="2769" y="4937"/>
                    <a:pt x="2703" y="4904"/>
                    <a:pt x="2669" y="4904"/>
                  </a:cubicBezTo>
                  <a:cubicBezTo>
                    <a:pt x="2402" y="4503"/>
                    <a:pt x="2236" y="4003"/>
                    <a:pt x="2236" y="3503"/>
                  </a:cubicBezTo>
                  <a:cubicBezTo>
                    <a:pt x="2236" y="3469"/>
                    <a:pt x="2236" y="3436"/>
                    <a:pt x="2236" y="3436"/>
                  </a:cubicBezTo>
                  <a:cubicBezTo>
                    <a:pt x="2236" y="3402"/>
                    <a:pt x="2236" y="3369"/>
                    <a:pt x="2236" y="3369"/>
                  </a:cubicBezTo>
                  <a:cubicBezTo>
                    <a:pt x="2236" y="3369"/>
                    <a:pt x="2236" y="3336"/>
                    <a:pt x="2236" y="3336"/>
                  </a:cubicBezTo>
                  <a:cubicBezTo>
                    <a:pt x="2236" y="3336"/>
                    <a:pt x="2236" y="3302"/>
                    <a:pt x="2236" y="3302"/>
                  </a:cubicBezTo>
                  <a:cubicBezTo>
                    <a:pt x="2236" y="3302"/>
                    <a:pt x="2236" y="3302"/>
                    <a:pt x="2236" y="3269"/>
                  </a:cubicBezTo>
                  <a:cubicBezTo>
                    <a:pt x="2269" y="3269"/>
                    <a:pt x="2269" y="3236"/>
                    <a:pt x="2269" y="3236"/>
                  </a:cubicBezTo>
                  <a:cubicBezTo>
                    <a:pt x="2269" y="3202"/>
                    <a:pt x="2269" y="3169"/>
                    <a:pt x="2269" y="3169"/>
                  </a:cubicBezTo>
                  <a:cubicBezTo>
                    <a:pt x="2269" y="3136"/>
                    <a:pt x="2269" y="3136"/>
                    <a:pt x="2269" y="3102"/>
                  </a:cubicBezTo>
                  <a:cubicBezTo>
                    <a:pt x="2269" y="3069"/>
                    <a:pt x="2269" y="3069"/>
                    <a:pt x="2269" y="3069"/>
                  </a:cubicBezTo>
                  <a:cubicBezTo>
                    <a:pt x="2269" y="3069"/>
                    <a:pt x="2269" y="3036"/>
                    <a:pt x="2269" y="3036"/>
                  </a:cubicBezTo>
                  <a:cubicBezTo>
                    <a:pt x="2302" y="3002"/>
                    <a:pt x="2302" y="2935"/>
                    <a:pt x="2302" y="2902"/>
                  </a:cubicBezTo>
                  <a:cubicBezTo>
                    <a:pt x="2302" y="2902"/>
                    <a:pt x="2302" y="2869"/>
                    <a:pt x="2336" y="2869"/>
                  </a:cubicBezTo>
                  <a:cubicBezTo>
                    <a:pt x="2336" y="2835"/>
                    <a:pt x="2336" y="2835"/>
                    <a:pt x="2336" y="2802"/>
                  </a:cubicBezTo>
                  <a:cubicBezTo>
                    <a:pt x="2336" y="2802"/>
                    <a:pt x="2336" y="2769"/>
                    <a:pt x="2336" y="2769"/>
                  </a:cubicBezTo>
                  <a:cubicBezTo>
                    <a:pt x="2336" y="2769"/>
                    <a:pt x="2369" y="2735"/>
                    <a:pt x="2369" y="2735"/>
                  </a:cubicBezTo>
                  <a:cubicBezTo>
                    <a:pt x="2369" y="2735"/>
                    <a:pt x="2369" y="2735"/>
                    <a:pt x="2369" y="2702"/>
                  </a:cubicBezTo>
                  <a:cubicBezTo>
                    <a:pt x="2369" y="2702"/>
                    <a:pt x="2369" y="2702"/>
                    <a:pt x="2369" y="2669"/>
                  </a:cubicBezTo>
                  <a:cubicBezTo>
                    <a:pt x="2369" y="2635"/>
                    <a:pt x="2402" y="2635"/>
                    <a:pt x="2402" y="2635"/>
                  </a:cubicBezTo>
                  <a:cubicBezTo>
                    <a:pt x="2402" y="2602"/>
                    <a:pt x="2402" y="2602"/>
                    <a:pt x="2402" y="2602"/>
                  </a:cubicBezTo>
                  <a:cubicBezTo>
                    <a:pt x="2436" y="2535"/>
                    <a:pt x="2469" y="2435"/>
                    <a:pt x="2502" y="2368"/>
                  </a:cubicBezTo>
                  <a:cubicBezTo>
                    <a:pt x="2502" y="2335"/>
                    <a:pt x="2502" y="2335"/>
                    <a:pt x="2536" y="2302"/>
                  </a:cubicBezTo>
                  <a:cubicBezTo>
                    <a:pt x="2536" y="2302"/>
                    <a:pt x="2536" y="2268"/>
                    <a:pt x="2536" y="2268"/>
                  </a:cubicBezTo>
                  <a:lnTo>
                    <a:pt x="2569" y="2268"/>
                  </a:lnTo>
                  <a:lnTo>
                    <a:pt x="2569" y="2235"/>
                  </a:lnTo>
                  <a:cubicBezTo>
                    <a:pt x="2569" y="2235"/>
                    <a:pt x="2569" y="2202"/>
                    <a:pt x="2569" y="2202"/>
                  </a:cubicBezTo>
                  <a:cubicBezTo>
                    <a:pt x="2603" y="2202"/>
                    <a:pt x="2603" y="2168"/>
                    <a:pt x="2603" y="2135"/>
                  </a:cubicBezTo>
                  <a:cubicBezTo>
                    <a:pt x="2636" y="2135"/>
                    <a:pt x="2636" y="2102"/>
                    <a:pt x="2636" y="2102"/>
                  </a:cubicBezTo>
                  <a:cubicBezTo>
                    <a:pt x="2669" y="2068"/>
                    <a:pt x="2669" y="2068"/>
                    <a:pt x="2669" y="2068"/>
                  </a:cubicBezTo>
                  <a:cubicBezTo>
                    <a:pt x="2703" y="2035"/>
                    <a:pt x="2703" y="2001"/>
                    <a:pt x="2736" y="2001"/>
                  </a:cubicBezTo>
                  <a:cubicBezTo>
                    <a:pt x="2736" y="1968"/>
                    <a:pt x="2736" y="1968"/>
                    <a:pt x="2769" y="1935"/>
                  </a:cubicBezTo>
                  <a:cubicBezTo>
                    <a:pt x="2769" y="1935"/>
                    <a:pt x="2769" y="1901"/>
                    <a:pt x="2803" y="1901"/>
                  </a:cubicBezTo>
                  <a:cubicBezTo>
                    <a:pt x="2803" y="1901"/>
                    <a:pt x="2803" y="1901"/>
                    <a:pt x="2803" y="1868"/>
                  </a:cubicBezTo>
                  <a:cubicBezTo>
                    <a:pt x="2803" y="1868"/>
                    <a:pt x="2836" y="1868"/>
                    <a:pt x="2836" y="1835"/>
                  </a:cubicBezTo>
                  <a:cubicBezTo>
                    <a:pt x="2836" y="1835"/>
                    <a:pt x="2869" y="1835"/>
                    <a:pt x="2869" y="1801"/>
                  </a:cubicBezTo>
                  <a:cubicBezTo>
                    <a:pt x="2903" y="1768"/>
                    <a:pt x="2903" y="1768"/>
                    <a:pt x="2903" y="1768"/>
                  </a:cubicBezTo>
                  <a:cubicBezTo>
                    <a:pt x="2903" y="1768"/>
                    <a:pt x="2903" y="1768"/>
                    <a:pt x="2936" y="1735"/>
                  </a:cubicBezTo>
                  <a:cubicBezTo>
                    <a:pt x="2936" y="1735"/>
                    <a:pt x="2969" y="1701"/>
                    <a:pt x="2969" y="1701"/>
                  </a:cubicBezTo>
                  <a:cubicBezTo>
                    <a:pt x="2969" y="1668"/>
                    <a:pt x="3003" y="1668"/>
                    <a:pt x="3003" y="1668"/>
                  </a:cubicBezTo>
                  <a:cubicBezTo>
                    <a:pt x="3036" y="1635"/>
                    <a:pt x="3070" y="1568"/>
                    <a:pt x="3136" y="1534"/>
                  </a:cubicBezTo>
                  <a:lnTo>
                    <a:pt x="3170" y="1534"/>
                  </a:lnTo>
                  <a:cubicBezTo>
                    <a:pt x="3170" y="1501"/>
                    <a:pt x="3170" y="1501"/>
                    <a:pt x="3203" y="1501"/>
                  </a:cubicBezTo>
                  <a:cubicBezTo>
                    <a:pt x="3203" y="1468"/>
                    <a:pt x="3203" y="1468"/>
                    <a:pt x="3236" y="1468"/>
                  </a:cubicBezTo>
                  <a:cubicBezTo>
                    <a:pt x="3236" y="1434"/>
                    <a:pt x="3270" y="1434"/>
                    <a:pt x="3270" y="1434"/>
                  </a:cubicBezTo>
                  <a:cubicBezTo>
                    <a:pt x="3303" y="1401"/>
                    <a:pt x="3303" y="1401"/>
                    <a:pt x="3303" y="1401"/>
                  </a:cubicBezTo>
                  <a:cubicBezTo>
                    <a:pt x="3370" y="1368"/>
                    <a:pt x="3436" y="1301"/>
                    <a:pt x="3503" y="1268"/>
                  </a:cubicBezTo>
                  <a:lnTo>
                    <a:pt x="3537" y="1268"/>
                  </a:lnTo>
                  <a:cubicBezTo>
                    <a:pt x="3537" y="1234"/>
                    <a:pt x="3570" y="1234"/>
                    <a:pt x="3570" y="1234"/>
                  </a:cubicBezTo>
                  <a:cubicBezTo>
                    <a:pt x="3603" y="1234"/>
                    <a:pt x="3603" y="1201"/>
                    <a:pt x="3603" y="1201"/>
                  </a:cubicBezTo>
                  <a:lnTo>
                    <a:pt x="3637" y="1201"/>
                  </a:lnTo>
                  <a:cubicBezTo>
                    <a:pt x="3670" y="1168"/>
                    <a:pt x="3703" y="1168"/>
                    <a:pt x="3703" y="1168"/>
                  </a:cubicBezTo>
                  <a:cubicBezTo>
                    <a:pt x="3737" y="1168"/>
                    <a:pt x="3737" y="1134"/>
                    <a:pt x="3737" y="1134"/>
                  </a:cubicBezTo>
                  <a:cubicBezTo>
                    <a:pt x="3803" y="1134"/>
                    <a:pt x="3837" y="1101"/>
                    <a:pt x="3870" y="1101"/>
                  </a:cubicBezTo>
                  <a:cubicBezTo>
                    <a:pt x="3903" y="1067"/>
                    <a:pt x="3903" y="1067"/>
                    <a:pt x="3937" y="1067"/>
                  </a:cubicBezTo>
                  <a:lnTo>
                    <a:pt x="3970" y="1067"/>
                  </a:lnTo>
                  <a:cubicBezTo>
                    <a:pt x="3970" y="1034"/>
                    <a:pt x="4004" y="1034"/>
                    <a:pt x="4004" y="1034"/>
                  </a:cubicBezTo>
                  <a:lnTo>
                    <a:pt x="4037" y="1034"/>
                  </a:lnTo>
                  <a:cubicBezTo>
                    <a:pt x="4070" y="1034"/>
                    <a:pt x="4070" y="1001"/>
                    <a:pt x="4104" y="1001"/>
                  </a:cubicBezTo>
                  <a:lnTo>
                    <a:pt x="4204" y="1001"/>
                  </a:lnTo>
                  <a:cubicBezTo>
                    <a:pt x="4204" y="967"/>
                    <a:pt x="4237" y="967"/>
                    <a:pt x="4237" y="967"/>
                  </a:cubicBezTo>
                  <a:cubicBezTo>
                    <a:pt x="4304" y="967"/>
                    <a:pt x="4337" y="967"/>
                    <a:pt x="4370" y="934"/>
                  </a:cubicBezTo>
                  <a:cubicBezTo>
                    <a:pt x="3937" y="434"/>
                    <a:pt x="3303" y="67"/>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75;p42">
              <a:extLst>
                <a:ext uri="{FF2B5EF4-FFF2-40B4-BE49-F238E27FC236}">
                  <a16:creationId xmlns:a16="http://schemas.microsoft.com/office/drawing/2014/main" id="{7FD93579-3BCB-73BA-2F97-5B90B21440B7}"/>
                </a:ext>
              </a:extLst>
            </p:cNvPr>
            <p:cNvSpPr/>
            <p:nvPr/>
          </p:nvSpPr>
          <p:spPr>
            <a:xfrm>
              <a:off x="4179063" y="4629250"/>
              <a:ext cx="75075" cy="90075"/>
            </a:xfrm>
            <a:custGeom>
              <a:avLst/>
              <a:gdLst/>
              <a:ahLst/>
              <a:cxnLst/>
              <a:rect l="l" t="t" r="r" b="b"/>
              <a:pathLst>
                <a:path w="3003" h="3603" extrusionOk="0">
                  <a:moveTo>
                    <a:pt x="2569" y="0"/>
                  </a:moveTo>
                  <a:cubicBezTo>
                    <a:pt x="1135" y="0"/>
                    <a:pt x="1" y="1168"/>
                    <a:pt x="1" y="2602"/>
                  </a:cubicBezTo>
                  <a:cubicBezTo>
                    <a:pt x="1" y="2935"/>
                    <a:pt x="67" y="3302"/>
                    <a:pt x="201" y="3603"/>
                  </a:cubicBezTo>
                  <a:lnTo>
                    <a:pt x="401" y="3603"/>
                  </a:lnTo>
                  <a:cubicBezTo>
                    <a:pt x="1835" y="3603"/>
                    <a:pt x="3003" y="2468"/>
                    <a:pt x="3003" y="1034"/>
                  </a:cubicBezTo>
                  <a:cubicBezTo>
                    <a:pt x="3003" y="667"/>
                    <a:pt x="2936" y="334"/>
                    <a:pt x="2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76;p42">
              <a:extLst>
                <a:ext uri="{FF2B5EF4-FFF2-40B4-BE49-F238E27FC236}">
                  <a16:creationId xmlns:a16="http://schemas.microsoft.com/office/drawing/2014/main" id="{5B52207A-4C87-75EF-7BC2-738D09CC90B6}"/>
                </a:ext>
              </a:extLst>
            </p:cNvPr>
            <p:cNvSpPr/>
            <p:nvPr/>
          </p:nvSpPr>
          <p:spPr>
            <a:xfrm>
              <a:off x="4718613" y="4498400"/>
              <a:ext cx="37550" cy="216100"/>
            </a:xfrm>
            <a:custGeom>
              <a:avLst/>
              <a:gdLst/>
              <a:ahLst/>
              <a:cxnLst/>
              <a:rect l="l" t="t" r="r" b="b"/>
              <a:pathLst>
                <a:path w="1502" h="8644" extrusionOk="0">
                  <a:moveTo>
                    <a:pt x="765" y="1"/>
                  </a:moveTo>
                  <a:cubicBezTo>
                    <a:pt x="603" y="1"/>
                    <a:pt x="443" y="156"/>
                    <a:pt x="568" y="364"/>
                  </a:cubicBezTo>
                  <a:cubicBezTo>
                    <a:pt x="901" y="2098"/>
                    <a:pt x="968" y="3900"/>
                    <a:pt x="734" y="5668"/>
                  </a:cubicBezTo>
                  <a:cubicBezTo>
                    <a:pt x="634" y="6235"/>
                    <a:pt x="501" y="6768"/>
                    <a:pt x="368" y="7336"/>
                  </a:cubicBezTo>
                  <a:cubicBezTo>
                    <a:pt x="267" y="7669"/>
                    <a:pt x="167" y="8003"/>
                    <a:pt x="67" y="8336"/>
                  </a:cubicBezTo>
                  <a:cubicBezTo>
                    <a:pt x="1" y="8470"/>
                    <a:pt x="101" y="8603"/>
                    <a:pt x="201" y="8636"/>
                  </a:cubicBezTo>
                  <a:cubicBezTo>
                    <a:pt x="221" y="8641"/>
                    <a:pt x="241" y="8643"/>
                    <a:pt x="260" y="8643"/>
                  </a:cubicBezTo>
                  <a:cubicBezTo>
                    <a:pt x="638" y="8643"/>
                    <a:pt x="674" y="7723"/>
                    <a:pt x="801" y="7469"/>
                  </a:cubicBezTo>
                  <a:cubicBezTo>
                    <a:pt x="1502" y="5101"/>
                    <a:pt x="1502" y="2565"/>
                    <a:pt x="1001" y="197"/>
                  </a:cubicBezTo>
                  <a:cubicBezTo>
                    <a:pt x="964" y="58"/>
                    <a:pt x="864"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77;p42">
              <a:extLst>
                <a:ext uri="{FF2B5EF4-FFF2-40B4-BE49-F238E27FC236}">
                  <a16:creationId xmlns:a16="http://schemas.microsoft.com/office/drawing/2014/main" id="{CB01171C-38C2-5D0F-3666-F7B9966FEF68}"/>
                </a:ext>
              </a:extLst>
            </p:cNvPr>
            <p:cNvSpPr/>
            <p:nvPr/>
          </p:nvSpPr>
          <p:spPr>
            <a:xfrm>
              <a:off x="4797013" y="4554175"/>
              <a:ext cx="61725" cy="177100"/>
            </a:xfrm>
            <a:custGeom>
              <a:avLst/>
              <a:gdLst/>
              <a:ahLst/>
              <a:cxnLst/>
              <a:rect l="l" t="t" r="r" b="b"/>
              <a:pathLst>
                <a:path w="2469" h="7084" extrusionOk="0">
                  <a:moveTo>
                    <a:pt x="1902" y="1"/>
                  </a:moveTo>
                  <a:cubicBezTo>
                    <a:pt x="1768" y="1"/>
                    <a:pt x="1635" y="134"/>
                    <a:pt x="1668" y="268"/>
                  </a:cubicBezTo>
                  <a:cubicBezTo>
                    <a:pt x="1701" y="1869"/>
                    <a:pt x="1268" y="3470"/>
                    <a:pt x="767" y="4971"/>
                  </a:cubicBezTo>
                  <a:cubicBezTo>
                    <a:pt x="567" y="5538"/>
                    <a:pt x="334" y="6205"/>
                    <a:pt x="67" y="6772"/>
                  </a:cubicBezTo>
                  <a:cubicBezTo>
                    <a:pt x="0" y="6872"/>
                    <a:pt x="67" y="7039"/>
                    <a:pt x="167" y="7073"/>
                  </a:cubicBezTo>
                  <a:cubicBezTo>
                    <a:pt x="197" y="7080"/>
                    <a:pt x="226" y="7084"/>
                    <a:pt x="252" y="7084"/>
                  </a:cubicBezTo>
                  <a:cubicBezTo>
                    <a:pt x="573" y="7084"/>
                    <a:pt x="613" y="6555"/>
                    <a:pt x="767" y="6339"/>
                  </a:cubicBezTo>
                  <a:cubicBezTo>
                    <a:pt x="1268" y="5138"/>
                    <a:pt x="1668" y="3904"/>
                    <a:pt x="1902" y="2636"/>
                  </a:cubicBezTo>
                  <a:cubicBezTo>
                    <a:pt x="1935" y="2269"/>
                    <a:pt x="2469"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78;p42">
              <a:extLst>
                <a:ext uri="{FF2B5EF4-FFF2-40B4-BE49-F238E27FC236}">
                  <a16:creationId xmlns:a16="http://schemas.microsoft.com/office/drawing/2014/main" id="{A3003EC0-A8CB-DF00-5E5C-FB0A7EEF321F}"/>
                </a:ext>
              </a:extLst>
            </p:cNvPr>
            <p:cNvSpPr/>
            <p:nvPr/>
          </p:nvSpPr>
          <p:spPr>
            <a:xfrm>
              <a:off x="4876238" y="4600750"/>
              <a:ext cx="54225" cy="169150"/>
            </a:xfrm>
            <a:custGeom>
              <a:avLst/>
              <a:gdLst/>
              <a:ahLst/>
              <a:cxnLst/>
              <a:rect l="l" t="t" r="r" b="b"/>
              <a:pathLst>
                <a:path w="2169" h="6766" extrusionOk="0">
                  <a:moveTo>
                    <a:pt x="1669" y="1"/>
                  </a:moveTo>
                  <a:cubicBezTo>
                    <a:pt x="1575" y="1"/>
                    <a:pt x="1468" y="120"/>
                    <a:pt x="1468" y="239"/>
                  </a:cubicBezTo>
                  <a:cubicBezTo>
                    <a:pt x="1635" y="840"/>
                    <a:pt x="1535" y="1474"/>
                    <a:pt x="1401" y="2074"/>
                  </a:cubicBezTo>
                  <a:cubicBezTo>
                    <a:pt x="1168" y="3041"/>
                    <a:pt x="968" y="4009"/>
                    <a:pt x="634" y="4943"/>
                  </a:cubicBezTo>
                  <a:cubicBezTo>
                    <a:pt x="467" y="5410"/>
                    <a:pt x="267" y="5943"/>
                    <a:pt x="67" y="6410"/>
                  </a:cubicBezTo>
                  <a:cubicBezTo>
                    <a:pt x="0" y="6544"/>
                    <a:pt x="67" y="6677"/>
                    <a:pt x="167" y="6744"/>
                  </a:cubicBezTo>
                  <a:cubicBezTo>
                    <a:pt x="189" y="6759"/>
                    <a:pt x="212" y="6766"/>
                    <a:pt x="236" y="6766"/>
                  </a:cubicBezTo>
                  <a:cubicBezTo>
                    <a:pt x="856" y="6766"/>
                    <a:pt x="2002" y="1888"/>
                    <a:pt x="2002" y="1374"/>
                  </a:cubicBezTo>
                  <a:cubicBezTo>
                    <a:pt x="2002" y="1040"/>
                    <a:pt x="2168" y="73"/>
                    <a:pt x="1701" y="6"/>
                  </a:cubicBezTo>
                  <a:cubicBezTo>
                    <a:pt x="1691" y="2"/>
                    <a:pt x="1680"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79;p42">
              <a:extLst>
                <a:ext uri="{FF2B5EF4-FFF2-40B4-BE49-F238E27FC236}">
                  <a16:creationId xmlns:a16="http://schemas.microsoft.com/office/drawing/2014/main" id="{5FE97235-E28B-6292-7BA5-19F38F7E3CF9}"/>
                </a:ext>
              </a:extLst>
            </p:cNvPr>
            <p:cNvSpPr/>
            <p:nvPr/>
          </p:nvSpPr>
          <p:spPr>
            <a:xfrm>
              <a:off x="4594563" y="4482250"/>
              <a:ext cx="63200" cy="222225"/>
            </a:xfrm>
            <a:custGeom>
              <a:avLst/>
              <a:gdLst/>
              <a:ahLst/>
              <a:cxnLst/>
              <a:rect l="l" t="t" r="r" b="b"/>
              <a:pathLst>
                <a:path w="2528" h="8889" extrusionOk="0">
                  <a:moveTo>
                    <a:pt x="323" y="0"/>
                  </a:moveTo>
                  <a:cubicBezTo>
                    <a:pt x="125" y="0"/>
                    <a:pt x="0" y="278"/>
                    <a:pt x="193" y="443"/>
                  </a:cubicBezTo>
                  <a:cubicBezTo>
                    <a:pt x="1160" y="2244"/>
                    <a:pt x="1827" y="4246"/>
                    <a:pt x="1927" y="6314"/>
                  </a:cubicBezTo>
                  <a:cubicBezTo>
                    <a:pt x="1960" y="6914"/>
                    <a:pt x="1927" y="7548"/>
                    <a:pt x="1860" y="8148"/>
                  </a:cubicBezTo>
                  <a:cubicBezTo>
                    <a:pt x="1860" y="8382"/>
                    <a:pt x="1694" y="8815"/>
                    <a:pt x="2027" y="8882"/>
                  </a:cubicBezTo>
                  <a:cubicBezTo>
                    <a:pt x="2045" y="8887"/>
                    <a:pt x="2062" y="8889"/>
                    <a:pt x="2080" y="8889"/>
                  </a:cubicBezTo>
                  <a:cubicBezTo>
                    <a:pt x="2193" y="8889"/>
                    <a:pt x="2294" y="8798"/>
                    <a:pt x="2294" y="8682"/>
                  </a:cubicBezTo>
                  <a:cubicBezTo>
                    <a:pt x="2361" y="8248"/>
                    <a:pt x="2394" y="7781"/>
                    <a:pt x="2394" y="7348"/>
                  </a:cubicBezTo>
                  <a:cubicBezTo>
                    <a:pt x="2528" y="4879"/>
                    <a:pt x="1760" y="2111"/>
                    <a:pt x="459" y="43"/>
                  </a:cubicBezTo>
                  <a:cubicBezTo>
                    <a:pt x="412" y="13"/>
                    <a:pt x="366"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80;p42">
              <a:extLst>
                <a:ext uri="{FF2B5EF4-FFF2-40B4-BE49-F238E27FC236}">
                  <a16:creationId xmlns:a16="http://schemas.microsoft.com/office/drawing/2014/main" id="{2F1103E6-2A14-9B05-8F83-BE33E818C2E7}"/>
                </a:ext>
              </a:extLst>
            </p:cNvPr>
            <p:cNvSpPr/>
            <p:nvPr/>
          </p:nvSpPr>
          <p:spPr>
            <a:xfrm>
              <a:off x="4499688" y="4488325"/>
              <a:ext cx="61350" cy="226900"/>
            </a:xfrm>
            <a:custGeom>
              <a:avLst/>
              <a:gdLst/>
              <a:ahLst/>
              <a:cxnLst/>
              <a:rect l="l" t="t" r="r" b="b"/>
              <a:pathLst>
                <a:path w="2454" h="9076" extrusionOk="0">
                  <a:moveTo>
                    <a:pt x="359" y="1"/>
                  </a:moveTo>
                  <a:cubicBezTo>
                    <a:pt x="108" y="1"/>
                    <a:pt x="1" y="409"/>
                    <a:pt x="318" y="467"/>
                  </a:cubicBezTo>
                  <a:cubicBezTo>
                    <a:pt x="1819" y="1968"/>
                    <a:pt x="1853" y="4470"/>
                    <a:pt x="1919" y="6438"/>
                  </a:cubicBezTo>
                  <a:cubicBezTo>
                    <a:pt x="1886" y="6971"/>
                    <a:pt x="1853" y="7472"/>
                    <a:pt x="1786" y="7972"/>
                  </a:cubicBezTo>
                  <a:cubicBezTo>
                    <a:pt x="1786" y="8272"/>
                    <a:pt x="1452" y="8973"/>
                    <a:pt x="1853" y="9073"/>
                  </a:cubicBezTo>
                  <a:cubicBezTo>
                    <a:pt x="1867" y="9075"/>
                    <a:pt x="1880" y="9075"/>
                    <a:pt x="1892" y="9075"/>
                  </a:cubicBezTo>
                  <a:cubicBezTo>
                    <a:pt x="2123" y="9075"/>
                    <a:pt x="2153" y="8796"/>
                    <a:pt x="2153" y="8606"/>
                  </a:cubicBezTo>
                  <a:cubicBezTo>
                    <a:pt x="2253" y="8105"/>
                    <a:pt x="2320" y="7605"/>
                    <a:pt x="2353" y="7105"/>
                  </a:cubicBezTo>
                  <a:cubicBezTo>
                    <a:pt x="2453" y="4937"/>
                    <a:pt x="2320" y="1434"/>
                    <a:pt x="485" y="33"/>
                  </a:cubicBezTo>
                  <a:cubicBezTo>
                    <a:pt x="440" y="11"/>
                    <a:pt x="3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81;p42">
              <a:extLst>
                <a:ext uri="{FF2B5EF4-FFF2-40B4-BE49-F238E27FC236}">
                  <a16:creationId xmlns:a16="http://schemas.microsoft.com/office/drawing/2014/main" id="{AF3255E2-9B80-FCD0-E240-F2A49682A2BE}"/>
                </a:ext>
              </a:extLst>
            </p:cNvPr>
            <p:cNvSpPr/>
            <p:nvPr/>
          </p:nvSpPr>
          <p:spPr>
            <a:xfrm>
              <a:off x="4395088" y="4523250"/>
              <a:ext cx="86425" cy="216275"/>
            </a:xfrm>
            <a:custGeom>
              <a:avLst/>
              <a:gdLst/>
              <a:ahLst/>
              <a:cxnLst/>
              <a:rect l="l" t="t" r="r" b="b"/>
              <a:pathLst>
                <a:path w="3457" h="8651" extrusionOk="0">
                  <a:moveTo>
                    <a:pt x="415" y="1"/>
                  </a:moveTo>
                  <a:cubicBezTo>
                    <a:pt x="102" y="1"/>
                    <a:pt x="0" y="505"/>
                    <a:pt x="399" y="505"/>
                  </a:cubicBezTo>
                  <a:cubicBezTo>
                    <a:pt x="410" y="505"/>
                    <a:pt x="421" y="505"/>
                    <a:pt x="433" y="504"/>
                  </a:cubicBezTo>
                  <a:cubicBezTo>
                    <a:pt x="2634" y="1872"/>
                    <a:pt x="2901" y="4540"/>
                    <a:pt x="2868" y="6875"/>
                  </a:cubicBezTo>
                  <a:cubicBezTo>
                    <a:pt x="2868" y="7242"/>
                    <a:pt x="2868" y="7609"/>
                    <a:pt x="2834" y="7976"/>
                  </a:cubicBezTo>
                  <a:cubicBezTo>
                    <a:pt x="2834" y="8176"/>
                    <a:pt x="2634" y="8610"/>
                    <a:pt x="2968" y="8643"/>
                  </a:cubicBezTo>
                  <a:cubicBezTo>
                    <a:pt x="2986" y="8648"/>
                    <a:pt x="3004" y="8650"/>
                    <a:pt x="3021" y="8650"/>
                  </a:cubicBezTo>
                  <a:cubicBezTo>
                    <a:pt x="3456" y="8650"/>
                    <a:pt x="3303" y="7030"/>
                    <a:pt x="3335" y="6708"/>
                  </a:cubicBezTo>
                  <a:cubicBezTo>
                    <a:pt x="3301" y="4907"/>
                    <a:pt x="3235" y="2972"/>
                    <a:pt x="2134" y="1471"/>
                  </a:cubicBezTo>
                  <a:cubicBezTo>
                    <a:pt x="1700" y="904"/>
                    <a:pt x="1200" y="337"/>
                    <a:pt x="566" y="37"/>
                  </a:cubicBezTo>
                  <a:cubicBezTo>
                    <a:pt x="512" y="12"/>
                    <a:pt x="461" y="1"/>
                    <a:pt x="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82;p42">
              <a:extLst>
                <a:ext uri="{FF2B5EF4-FFF2-40B4-BE49-F238E27FC236}">
                  <a16:creationId xmlns:a16="http://schemas.microsoft.com/office/drawing/2014/main" id="{B202F988-DE4A-387E-6860-0942B34BF06A}"/>
                </a:ext>
              </a:extLst>
            </p:cNvPr>
            <p:cNvSpPr/>
            <p:nvPr/>
          </p:nvSpPr>
          <p:spPr>
            <a:xfrm>
              <a:off x="4302738" y="4572425"/>
              <a:ext cx="94850" cy="194425"/>
            </a:xfrm>
            <a:custGeom>
              <a:avLst/>
              <a:gdLst/>
              <a:ahLst/>
              <a:cxnLst/>
              <a:rect l="l" t="t" r="r" b="b"/>
              <a:pathLst>
                <a:path w="3794" h="7777" extrusionOk="0">
                  <a:moveTo>
                    <a:pt x="525" y="1"/>
                  </a:moveTo>
                  <a:cubicBezTo>
                    <a:pt x="480" y="1"/>
                    <a:pt x="436" y="2"/>
                    <a:pt x="391" y="5"/>
                  </a:cubicBezTo>
                  <a:cubicBezTo>
                    <a:pt x="0" y="5"/>
                    <a:pt x="69" y="491"/>
                    <a:pt x="379" y="491"/>
                  </a:cubicBezTo>
                  <a:cubicBezTo>
                    <a:pt x="413" y="491"/>
                    <a:pt x="451" y="485"/>
                    <a:pt x="491" y="472"/>
                  </a:cubicBezTo>
                  <a:cubicBezTo>
                    <a:pt x="2592" y="572"/>
                    <a:pt x="3293" y="3007"/>
                    <a:pt x="3293" y="4775"/>
                  </a:cubicBezTo>
                  <a:cubicBezTo>
                    <a:pt x="3326" y="5442"/>
                    <a:pt x="3293" y="6142"/>
                    <a:pt x="3226" y="6810"/>
                  </a:cubicBezTo>
                  <a:cubicBezTo>
                    <a:pt x="3259" y="7076"/>
                    <a:pt x="2959" y="7677"/>
                    <a:pt x="3359" y="7777"/>
                  </a:cubicBezTo>
                  <a:cubicBezTo>
                    <a:pt x="3493" y="7777"/>
                    <a:pt x="3593" y="7710"/>
                    <a:pt x="3626" y="7577"/>
                  </a:cubicBezTo>
                  <a:cubicBezTo>
                    <a:pt x="3726" y="6910"/>
                    <a:pt x="3760" y="6243"/>
                    <a:pt x="3793" y="5609"/>
                  </a:cubicBezTo>
                  <a:cubicBezTo>
                    <a:pt x="3793" y="4241"/>
                    <a:pt x="3726" y="2807"/>
                    <a:pt x="3026" y="1606"/>
                  </a:cubicBezTo>
                  <a:cubicBezTo>
                    <a:pt x="2514" y="742"/>
                    <a:pt x="1572" y="1"/>
                    <a:pt x="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2">
            <a:extLst>
              <a:ext uri="{FF2B5EF4-FFF2-40B4-BE49-F238E27FC236}">
                <a16:creationId xmlns:a16="http://schemas.microsoft.com/office/drawing/2014/main" id="{B01D7376-87AF-91F6-FFD9-8AE279CA7339}"/>
              </a:ext>
            </a:extLst>
          </p:cNvPr>
          <p:cNvSpPr>
            <a:spLocks noChangeArrowheads="1"/>
          </p:cNvSpPr>
          <p:nvPr/>
        </p:nvSpPr>
        <p:spPr bwMode="auto">
          <a:xfrm>
            <a:off x="1279525" y="24879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Google Shape;765;p42">
            <a:extLst>
              <a:ext uri="{FF2B5EF4-FFF2-40B4-BE49-F238E27FC236}">
                <a16:creationId xmlns:a16="http://schemas.microsoft.com/office/drawing/2014/main" id="{F8C06AAF-4983-00AE-EB2A-FE8A613B83E5}"/>
              </a:ext>
            </a:extLst>
          </p:cNvPr>
          <p:cNvSpPr txBox="1">
            <a:spLocks/>
          </p:cNvSpPr>
          <p:nvPr/>
        </p:nvSpPr>
        <p:spPr>
          <a:xfrm>
            <a:off x="366184" y="888112"/>
            <a:ext cx="9054358" cy="31142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9pPr>
          </a:lstStyle>
          <a:p>
            <a:pPr marL="0" marR="0" lvl="0" indent="0">
              <a:lnSpc>
                <a:spcPct val="116000"/>
              </a:lnSpc>
              <a:spcBef>
                <a:spcPts val="1200"/>
              </a:spcBef>
              <a:spcAft>
                <a:spcPts val="1200"/>
              </a:spcAft>
            </a:pPr>
            <a:r>
              <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rPr>
              <a:t>Pheromone (</a:t>
            </a:r>
            <a:r>
              <a:rPr lang="en-US" sz="1500" b="1" i="1" kern="100" dirty="0">
                <a:effectLst/>
                <a:latin typeface="Times New Roman" panose="02020603050405020304" pitchFamily="18" charset="0"/>
                <a:ea typeface="Times New Roman" panose="02020603050405020304" pitchFamily="18" charset="0"/>
                <a:cs typeface="Times New Roman" panose="02020603050405020304" pitchFamily="18" charset="0"/>
              </a:rPr>
              <a:t>τ</a:t>
            </a:r>
            <a:r>
              <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5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6000"/>
              </a:lnSpc>
              <a:spcAft>
                <a:spcPts val="800"/>
              </a:spcAft>
              <a:buFont typeface="Arial" panose="020B0604020202020204" pitchFamily="34" charset="0"/>
              <a:buChar char="•"/>
            </a:pP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Đại</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diện</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lũy</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tốt</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vòng</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lặp</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trước</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5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6000"/>
              </a:lnSpc>
              <a:spcAft>
                <a:spcPts val="800"/>
              </a:spcAft>
              <a:buFont typeface="Arial" panose="020B0604020202020204" pitchFamily="34" charset="0"/>
              <a:buChar char="•"/>
            </a:pP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chỉnh</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qua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cơ</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chế</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bay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hơi</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tăng</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cường</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5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16000"/>
              </a:lnSpc>
              <a:spcBef>
                <a:spcPts val="1200"/>
              </a:spcBef>
              <a:spcAft>
                <a:spcPts val="1200"/>
              </a:spcAft>
            </a:pPr>
            <a:r>
              <a:rPr lang="en-US" sz="15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trọng</a:t>
            </a:r>
            <a:r>
              <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1" i="1" kern="100" dirty="0">
                <a:effectLst/>
                <a:latin typeface="Times New Roman" panose="02020603050405020304" pitchFamily="18" charset="0"/>
                <a:ea typeface="Times New Roman" panose="02020603050405020304" pitchFamily="18" charset="0"/>
                <a:cs typeface="Times New Roman" panose="02020603050405020304" pitchFamily="18" charset="0"/>
              </a:rPr>
              <a:t>α,</a:t>
            </a:r>
            <a:r>
              <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rPr>
              <a:t>β)</a:t>
            </a:r>
            <a:endParaRPr lang="en-US" sz="15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6000"/>
              </a:lnSpc>
              <a:spcAft>
                <a:spcPts val="800"/>
              </a:spcAft>
              <a:buFont typeface="Arial" panose="020B0604020202020204" pitchFamily="34" charset="0"/>
              <a:buChar char="•"/>
            </a:pPr>
            <a:r>
              <a:rPr lang="en-US" sz="1500" i="1" kern="100" dirty="0">
                <a:effectLst/>
                <a:latin typeface="Times New Roman" panose="02020603050405020304" pitchFamily="18" charset="0"/>
                <a:ea typeface="Times New Roman" panose="02020603050405020304" pitchFamily="18" charset="0"/>
                <a:cs typeface="Times New Roman" panose="02020603050405020304" pitchFamily="18" charset="0"/>
              </a:rPr>
              <a:t>α\alpha</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α: Quy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mức</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độ</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ảnh</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hưởng</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pheromone.</a:t>
            </a:r>
            <a:endParaRPr lang="en-US" sz="15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6000"/>
              </a:lnSpc>
              <a:spcAft>
                <a:spcPts val="800"/>
              </a:spcAft>
              <a:buFont typeface="Arial" panose="020B0604020202020204" pitchFamily="34" charset="0"/>
              <a:buChar char="•"/>
            </a:pPr>
            <a:r>
              <a:rPr lang="en-US" sz="1500" i="1" kern="100" dirty="0">
                <a:effectLst/>
                <a:latin typeface="Times New Roman" panose="02020603050405020304" pitchFamily="18" charset="0"/>
                <a:ea typeface="Times New Roman" panose="02020603050405020304" pitchFamily="18" charset="0"/>
                <a:cs typeface="Times New Roman" panose="02020603050405020304" pitchFamily="18" charset="0"/>
              </a:rPr>
              <a:t>β\beta</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β: Quy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mức</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độ</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ảnh</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hưởng</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tin heuristic.</a:t>
            </a:r>
            <a:endParaRPr lang="en-US" sz="15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just">
              <a:lnSpc>
                <a:spcPct val="116000"/>
              </a:lnSpc>
              <a:spcBef>
                <a:spcPts val="1200"/>
              </a:spcBef>
              <a:spcAft>
                <a:spcPts val="1200"/>
              </a:spcAft>
            </a:pPr>
            <a:endParaRPr lang="en-US" sz="15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9705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78">
          <a:extLst>
            <a:ext uri="{FF2B5EF4-FFF2-40B4-BE49-F238E27FC236}">
              <a16:creationId xmlns:a16="http://schemas.microsoft.com/office/drawing/2014/main" id="{94D6EF74-C4E1-2FA6-2B43-6F78EC2F62C1}"/>
            </a:ext>
          </a:extLst>
        </p:cNvPr>
        <p:cNvGrpSpPr/>
        <p:nvPr/>
      </p:nvGrpSpPr>
      <p:grpSpPr>
        <a:xfrm>
          <a:off x="0" y="0"/>
          <a:ext cx="0" cy="0"/>
          <a:chOff x="0" y="0"/>
          <a:chExt cx="0" cy="0"/>
        </a:xfrm>
      </p:grpSpPr>
      <p:sp>
        <p:nvSpPr>
          <p:cNvPr id="30" name="Google Shape;764;p42">
            <a:extLst>
              <a:ext uri="{FF2B5EF4-FFF2-40B4-BE49-F238E27FC236}">
                <a16:creationId xmlns:a16="http://schemas.microsoft.com/office/drawing/2014/main" id="{93AA60D2-EA87-9875-E4E4-A2B6A223BF65}"/>
              </a:ext>
            </a:extLst>
          </p:cNvPr>
          <p:cNvSpPr txBox="1">
            <a:spLocks noGrp="1"/>
          </p:cNvSpPr>
          <p:nvPr>
            <p:ph type="title"/>
          </p:nvPr>
        </p:nvSpPr>
        <p:spPr>
          <a:xfrm>
            <a:off x="535410" y="291994"/>
            <a:ext cx="6809569" cy="1198710"/>
          </a:xfrm>
          <a:prstGeom prst="rect">
            <a:avLst/>
          </a:prstGeom>
        </p:spPr>
        <p:txBody>
          <a:bodyPr spcFirstLastPara="1" wrap="square" lIns="91425" tIns="91425" rIns="91425" bIns="91425" anchor="b" anchorCtr="0">
            <a:noAutofit/>
          </a:bodyPr>
          <a:lstStyle/>
          <a:p>
            <a:pPr>
              <a:lnSpc>
                <a:spcPct val="116000"/>
              </a:lnSpc>
              <a:spcBef>
                <a:spcPts val="1595"/>
              </a:spcBef>
              <a:spcAft>
                <a:spcPts val="1595"/>
              </a:spcAft>
            </a:pP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IV.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ACO</a:t>
            </a:r>
            <a:b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tham</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ACO</a:t>
            </a:r>
            <a:b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31" name="Google Shape;767;p42">
            <a:extLst>
              <a:ext uri="{FF2B5EF4-FFF2-40B4-BE49-F238E27FC236}">
                <a16:creationId xmlns:a16="http://schemas.microsoft.com/office/drawing/2014/main" id="{05CE137F-F696-A306-7645-CFD2EBCFE0C1}"/>
              </a:ext>
            </a:extLst>
          </p:cNvPr>
          <p:cNvGrpSpPr/>
          <p:nvPr/>
        </p:nvGrpSpPr>
        <p:grpSpPr>
          <a:xfrm rot="-1537630">
            <a:off x="3445360" y="4086723"/>
            <a:ext cx="482110" cy="168495"/>
            <a:chOff x="5507225" y="4555775"/>
            <a:chExt cx="482125" cy="168500"/>
          </a:xfrm>
        </p:grpSpPr>
        <p:sp>
          <p:nvSpPr>
            <p:cNvPr id="32" name="Google Shape;768;p42">
              <a:extLst>
                <a:ext uri="{FF2B5EF4-FFF2-40B4-BE49-F238E27FC236}">
                  <a16:creationId xmlns:a16="http://schemas.microsoft.com/office/drawing/2014/main" id="{3C046EF4-385B-D420-4130-46DCE3373842}"/>
                </a:ext>
              </a:extLst>
            </p:cNvPr>
            <p:cNvSpPr/>
            <p:nvPr/>
          </p:nvSpPr>
          <p:spPr>
            <a:xfrm>
              <a:off x="5507225" y="4555775"/>
              <a:ext cx="139600" cy="96625"/>
            </a:xfrm>
            <a:custGeom>
              <a:avLst/>
              <a:gdLst/>
              <a:ahLst/>
              <a:cxnLst/>
              <a:rect l="l" t="t" r="r" b="b"/>
              <a:pathLst>
                <a:path w="5584" h="3865" extrusionOk="0">
                  <a:moveTo>
                    <a:pt x="2655" y="1"/>
                  </a:moveTo>
                  <a:cubicBezTo>
                    <a:pt x="0" y="1"/>
                    <a:pt x="1868" y="3865"/>
                    <a:pt x="3582" y="3865"/>
                  </a:cubicBezTo>
                  <a:cubicBezTo>
                    <a:pt x="3913" y="3865"/>
                    <a:pt x="4238" y="3721"/>
                    <a:pt x="4524" y="3377"/>
                  </a:cubicBezTo>
                  <a:cubicBezTo>
                    <a:pt x="5583" y="2119"/>
                    <a:pt x="4311" y="7"/>
                    <a:pt x="2890" y="7"/>
                  </a:cubicBezTo>
                  <a:cubicBezTo>
                    <a:pt x="2878" y="7"/>
                    <a:pt x="2867" y="7"/>
                    <a:pt x="2856" y="7"/>
                  </a:cubicBezTo>
                  <a:cubicBezTo>
                    <a:pt x="2787" y="3"/>
                    <a:pt x="2720" y="1"/>
                    <a:pt x="2655"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69;p42">
              <a:extLst>
                <a:ext uri="{FF2B5EF4-FFF2-40B4-BE49-F238E27FC236}">
                  <a16:creationId xmlns:a16="http://schemas.microsoft.com/office/drawing/2014/main" id="{A18C1DAF-AD2D-24B7-AAAA-9098C562D944}"/>
                </a:ext>
              </a:extLst>
            </p:cNvPr>
            <p:cNvSpPr/>
            <p:nvPr/>
          </p:nvSpPr>
          <p:spPr>
            <a:xfrm>
              <a:off x="5876600" y="4611925"/>
              <a:ext cx="112750" cy="112350"/>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770;p42">
            <a:extLst>
              <a:ext uri="{FF2B5EF4-FFF2-40B4-BE49-F238E27FC236}">
                <a16:creationId xmlns:a16="http://schemas.microsoft.com/office/drawing/2014/main" id="{190EB4DD-54BB-5382-EB41-3DF7E22FEA8B}"/>
              </a:ext>
            </a:extLst>
          </p:cNvPr>
          <p:cNvGrpSpPr/>
          <p:nvPr/>
        </p:nvGrpSpPr>
        <p:grpSpPr>
          <a:xfrm>
            <a:off x="4758563" y="4002864"/>
            <a:ext cx="841230" cy="336233"/>
            <a:chOff x="4158213" y="4470900"/>
            <a:chExt cx="827575" cy="330775"/>
          </a:xfrm>
        </p:grpSpPr>
        <p:sp>
          <p:nvSpPr>
            <p:cNvPr id="35" name="Google Shape;771;p42">
              <a:extLst>
                <a:ext uri="{FF2B5EF4-FFF2-40B4-BE49-F238E27FC236}">
                  <a16:creationId xmlns:a16="http://schemas.microsoft.com/office/drawing/2014/main" id="{BE57CDC7-8FF8-DC4E-B806-B1BD64A3BB35}"/>
                </a:ext>
              </a:extLst>
            </p:cNvPr>
            <p:cNvSpPr/>
            <p:nvPr/>
          </p:nvSpPr>
          <p:spPr>
            <a:xfrm>
              <a:off x="4158213" y="4470900"/>
              <a:ext cx="827575" cy="330775"/>
            </a:xfrm>
            <a:custGeom>
              <a:avLst/>
              <a:gdLst/>
              <a:ahLst/>
              <a:cxnLst/>
              <a:rect l="l" t="t" r="r" b="b"/>
              <a:pathLst>
                <a:path w="33103" h="13231" extrusionOk="0">
                  <a:moveTo>
                    <a:pt x="18308" y="3165"/>
                  </a:moveTo>
                  <a:cubicBezTo>
                    <a:pt x="18504" y="3165"/>
                    <a:pt x="18726" y="3265"/>
                    <a:pt x="18914" y="3265"/>
                  </a:cubicBezTo>
                  <a:cubicBezTo>
                    <a:pt x="19414" y="3299"/>
                    <a:pt x="19881" y="3365"/>
                    <a:pt x="20382" y="3465"/>
                  </a:cubicBezTo>
                  <a:cubicBezTo>
                    <a:pt x="21583" y="3699"/>
                    <a:pt x="22817" y="3932"/>
                    <a:pt x="23851" y="4633"/>
                  </a:cubicBezTo>
                  <a:cubicBezTo>
                    <a:pt x="24685" y="5133"/>
                    <a:pt x="24752" y="6401"/>
                    <a:pt x="24118" y="7068"/>
                  </a:cubicBezTo>
                  <a:cubicBezTo>
                    <a:pt x="22850" y="8102"/>
                    <a:pt x="21049" y="8169"/>
                    <a:pt x="19448" y="8169"/>
                  </a:cubicBezTo>
                  <a:cubicBezTo>
                    <a:pt x="17480" y="8035"/>
                    <a:pt x="14077" y="8069"/>
                    <a:pt x="13043" y="6034"/>
                  </a:cubicBezTo>
                  <a:cubicBezTo>
                    <a:pt x="12876" y="4032"/>
                    <a:pt x="16546" y="3299"/>
                    <a:pt x="18080" y="3232"/>
                  </a:cubicBezTo>
                  <a:cubicBezTo>
                    <a:pt x="18149" y="3183"/>
                    <a:pt x="18226" y="3165"/>
                    <a:pt x="18308" y="3165"/>
                  </a:cubicBezTo>
                  <a:close/>
                  <a:moveTo>
                    <a:pt x="20216" y="0"/>
                  </a:moveTo>
                  <a:cubicBezTo>
                    <a:pt x="19434" y="0"/>
                    <a:pt x="18674" y="235"/>
                    <a:pt x="17913" y="597"/>
                  </a:cubicBezTo>
                  <a:cubicBezTo>
                    <a:pt x="17395" y="207"/>
                    <a:pt x="16814" y="43"/>
                    <a:pt x="16227" y="43"/>
                  </a:cubicBezTo>
                  <a:cubicBezTo>
                    <a:pt x="15455" y="43"/>
                    <a:pt x="14674" y="328"/>
                    <a:pt x="14011" y="763"/>
                  </a:cubicBezTo>
                  <a:cubicBezTo>
                    <a:pt x="13777" y="697"/>
                    <a:pt x="13510" y="630"/>
                    <a:pt x="13277" y="563"/>
                  </a:cubicBezTo>
                  <a:cubicBezTo>
                    <a:pt x="13025" y="490"/>
                    <a:pt x="12768" y="455"/>
                    <a:pt x="12513" y="455"/>
                  </a:cubicBezTo>
                  <a:cubicBezTo>
                    <a:pt x="11717" y="455"/>
                    <a:pt x="10938" y="799"/>
                    <a:pt x="10408" y="1431"/>
                  </a:cubicBezTo>
                  <a:cubicBezTo>
                    <a:pt x="10341" y="1531"/>
                    <a:pt x="10108" y="1764"/>
                    <a:pt x="9808" y="2098"/>
                  </a:cubicBezTo>
                  <a:cubicBezTo>
                    <a:pt x="9566" y="2050"/>
                    <a:pt x="9329" y="2027"/>
                    <a:pt x="9098" y="2027"/>
                  </a:cubicBezTo>
                  <a:cubicBezTo>
                    <a:pt x="7701" y="2027"/>
                    <a:pt x="6511" y="2873"/>
                    <a:pt x="5738" y="4333"/>
                  </a:cubicBezTo>
                  <a:cubicBezTo>
                    <a:pt x="1902" y="6067"/>
                    <a:pt x="1" y="12538"/>
                    <a:pt x="5571" y="13206"/>
                  </a:cubicBezTo>
                  <a:cubicBezTo>
                    <a:pt x="5732" y="13222"/>
                    <a:pt x="5893" y="13231"/>
                    <a:pt x="6053" y="13231"/>
                  </a:cubicBezTo>
                  <a:cubicBezTo>
                    <a:pt x="7162" y="13231"/>
                    <a:pt x="8254" y="12833"/>
                    <a:pt x="9040" y="12105"/>
                  </a:cubicBezTo>
                  <a:cubicBezTo>
                    <a:pt x="9307" y="12205"/>
                    <a:pt x="9641" y="12238"/>
                    <a:pt x="9774" y="12272"/>
                  </a:cubicBezTo>
                  <a:cubicBezTo>
                    <a:pt x="9878" y="12292"/>
                    <a:pt x="9981" y="12302"/>
                    <a:pt x="10084" y="12302"/>
                  </a:cubicBezTo>
                  <a:cubicBezTo>
                    <a:pt x="10646" y="12302"/>
                    <a:pt x="11196" y="12020"/>
                    <a:pt x="11676" y="11738"/>
                  </a:cubicBezTo>
                  <a:cubicBezTo>
                    <a:pt x="11909" y="11538"/>
                    <a:pt x="12510" y="11304"/>
                    <a:pt x="12343" y="10971"/>
                  </a:cubicBezTo>
                  <a:lnTo>
                    <a:pt x="12343" y="10971"/>
                  </a:lnTo>
                  <a:cubicBezTo>
                    <a:pt x="12510" y="11004"/>
                    <a:pt x="12710" y="11037"/>
                    <a:pt x="12876" y="11071"/>
                  </a:cubicBezTo>
                  <a:cubicBezTo>
                    <a:pt x="12989" y="11082"/>
                    <a:pt x="13103" y="11088"/>
                    <a:pt x="13217" y="11088"/>
                  </a:cubicBezTo>
                  <a:cubicBezTo>
                    <a:pt x="14081" y="11088"/>
                    <a:pt x="14963" y="10756"/>
                    <a:pt x="15612" y="10137"/>
                  </a:cubicBezTo>
                  <a:cubicBezTo>
                    <a:pt x="15979" y="10370"/>
                    <a:pt x="16446" y="10504"/>
                    <a:pt x="16879" y="10537"/>
                  </a:cubicBezTo>
                  <a:cubicBezTo>
                    <a:pt x="16950" y="10542"/>
                    <a:pt x="17020" y="10545"/>
                    <a:pt x="17090" y="10545"/>
                  </a:cubicBezTo>
                  <a:cubicBezTo>
                    <a:pt x="17919" y="10545"/>
                    <a:pt x="18730" y="10187"/>
                    <a:pt x="19314" y="9603"/>
                  </a:cubicBezTo>
                  <a:cubicBezTo>
                    <a:pt x="19948" y="10170"/>
                    <a:pt x="20749" y="10570"/>
                    <a:pt x="21583" y="10704"/>
                  </a:cubicBezTo>
                  <a:cubicBezTo>
                    <a:pt x="21656" y="10712"/>
                    <a:pt x="21729" y="10715"/>
                    <a:pt x="21801" y="10715"/>
                  </a:cubicBezTo>
                  <a:cubicBezTo>
                    <a:pt x="22354" y="10715"/>
                    <a:pt x="22875" y="10498"/>
                    <a:pt x="23317" y="10203"/>
                  </a:cubicBezTo>
                  <a:cubicBezTo>
                    <a:pt x="23651" y="10737"/>
                    <a:pt x="24118" y="11204"/>
                    <a:pt x="24685" y="11404"/>
                  </a:cubicBezTo>
                  <a:cubicBezTo>
                    <a:pt x="24837" y="11455"/>
                    <a:pt x="25010" y="11478"/>
                    <a:pt x="25194" y="11478"/>
                  </a:cubicBezTo>
                  <a:cubicBezTo>
                    <a:pt x="25618" y="11478"/>
                    <a:pt x="26101" y="11357"/>
                    <a:pt x="26520" y="11171"/>
                  </a:cubicBezTo>
                  <a:cubicBezTo>
                    <a:pt x="27020" y="11705"/>
                    <a:pt x="27754" y="12105"/>
                    <a:pt x="28454" y="12138"/>
                  </a:cubicBezTo>
                  <a:cubicBezTo>
                    <a:pt x="28483" y="12144"/>
                    <a:pt x="28516" y="12147"/>
                    <a:pt x="28554" y="12147"/>
                  </a:cubicBezTo>
                  <a:cubicBezTo>
                    <a:pt x="28737" y="12147"/>
                    <a:pt x="29023" y="12082"/>
                    <a:pt x="29355" y="11971"/>
                  </a:cubicBezTo>
                  <a:cubicBezTo>
                    <a:pt x="29722" y="12238"/>
                    <a:pt x="30189" y="12438"/>
                    <a:pt x="30656" y="12538"/>
                  </a:cubicBezTo>
                  <a:cubicBezTo>
                    <a:pt x="30834" y="12575"/>
                    <a:pt x="31000" y="12592"/>
                    <a:pt x="31153" y="12592"/>
                  </a:cubicBezTo>
                  <a:cubicBezTo>
                    <a:pt x="33094" y="12592"/>
                    <a:pt x="33102" y="9817"/>
                    <a:pt x="32824" y="8302"/>
                  </a:cubicBezTo>
                  <a:cubicBezTo>
                    <a:pt x="32591" y="7001"/>
                    <a:pt x="31690" y="5934"/>
                    <a:pt x="30623" y="5167"/>
                  </a:cubicBezTo>
                  <a:cubicBezTo>
                    <a:pt x="30556" y="5100"/>
                    <a:pt x="30456" y="5033"/>
                    <a:pt x="30322" y="4933"/>
                  </a:cubicBezTo>
                  <a:cubicBezTo>
                    <a:pt x="30289" y="4866"/>
                    <a:pt x="30256" y="4833"/>
                    <a:pt x="30222" y="4800"/>
                  </a:cubicBezTo>
                  <a:cubicBezTo>
                    <a:pt x="29655" y="3799"/>
                    <a:pt x="28788" y="3299"/>
                    <a:pt x="27720" y="3198"/>
                  </a:cubicBezTo>
                  <a:cubicBezTo>
                    <a:pt x="26937" y="1842"/>
                    <a:pt x="25200" y="1140"/>
                    <a:pt x="23568" y="1140"/>
                  </a:cubicBezTo>
                  <a:cubicBezTo>
                    <a:pt x="23394" y="1140"/>
                    <a:pt x="23221" y="1148"/>
                    <a:pt x="23050" y="1164"/>
                  </a:cubicBezTo>
                  <a:cubicBezTo>
                    <a:pt x="22817" y="930"/>
                    <a:pt x="22550" y="697"/>
                    <a:pt x="22250" y="563"/>
                  </a:cubicBezTo>
                  <a:cubicBezTo>
                    <a:pt x="21548" y="167"/>
                    <a:pt x="20874" y="0"/>
                    <a:pt x="20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72;p42">
              <a:extLst>
                <a:ext uri="{FF2B5EF4-FFF2-40B4-BE49-F238E27FC236}">
                  <a16:creationId xmlns:a16="http://schemas.microsoft.com/office/drawing/2014/main" id="{51C3B61E-94A7-620D-C9BD-507204851573}"/>
                </a:ext>
              </a:extLst>
            </p:cNvPr>
            <p:cNvSpPr/>
            <p:nvPr/>
          </p:nvSpPr>
          <p:spPr>
            <a:xfrm>
              <a:off x="4480113" y="4550025"/>
              <a:ext cx="296900" cy="125100"/>
            </a:xfrm>
            <a:custGeom>
              <a:avLst/>
              <a:gdLst/>
              <a:ahLst/>
              <a:cxnLst/>
              <a:rect l="l" t="t" r="r" b="b"/>
              <a:pathLst>
                <a:path w="11876" h="5004" extrusionOk="0">
                  <a:moveTo>
                    <a:pt x="5432" y="0"/>
                  </a:moveTo>
                  <a:cubicBezTo>
                    <a:pt x="5350" y="0"/>
                    <a:pt x="5273" y="18"/>
                    <a:pt x="5204" y="67"/>
                  </a:cubicBezTo>
                  <a:cubicBezTo>
                    <a:pt x="3670" y="134"/>
                    <a:pt x="0" y="867"/>
                    <a:pt x="167" y="2869"/>
                  </a:cubicBezTo>
                  <a:cubicBezTo>
                    <a:pt x="1201" y="4904"/>
                    <a:pt x="4604" y="4870"/>
                    <a:pt x="6572" y="5004"/>
                  </a:cubicBezTo>
                  <a:cubicBezTo>
                    <a:pt x="8173" y="5004"/>
                    <a:pt x="9974" y="4937"/>
                    <a:pt x="11242" y="3903"/>
                  </a:cubicBezTo>
                  <a:cubicBezTo>
                    <a:pt x="11876" y="3236"/>
                    <a:pt x="11809" y="1968"/>
                    <a:pt x="10975" y="1501"/>
                  </a:cubicBezTo>
                  <a:cubicBezTo>
                    <a:pt x="9941" y="767"/>
                    <a:pt x="8707" y="534"/>
                    <a:pt x="7506" y="300"/>
                  </a:cubicBezTo>
                  <a:cubicBezTo>
                    <a:pt x="7005" y="200"/>
                    <a:pt x="6538" y="134"/>
                    <a:pt x="6038" y="100"/>
                  </a:cubicBezTo>
                  <a:cubicBezTo>
                    <a:pt x="5850" y="100"/>
                    <a:pt x="5628" y="0"/>
                    <a:pt x="5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73;p42">
              <a:extLst>
                <a:ext uri="{FF2B5EF4-FFF2-40B4-BE49-F238E27FC236}">
                  <a16:creationId xmlns:a16="http://schemas.microsoft.com/office/drawing/2014/main" id="{01C8CB48-8B87-E37F-D960-CA5A312CDFF3}"/>
                </a:ext>
              </a:extLst>
            </p:cNvPr>
            <p:cNvSpPr/>
            <p:nvPr/>
          </p:nvSpPr>
          <p:spPr>
            <a:xfrm>
              <a:off x="4239938" y="4651750"/>
              <a:ext cx="101775" cy="105950"/>
            </a:xfrm>
            <a:custGeom>
              <a:avLst/>
              <a:gdLst/>
              <a:ahLst/>
              <a:cxnLst/>
              <a:rect l="l" t="t" r="r" b="b"/>
              <a:pathLst>
                <a:path w="4071" h="4238" extrusionOk="0">
                  <a:moveTo>
                    <a:pt x="2602" y="1"/>
                  </a:moveTo>
                  <a:cubicBezTo>
                    <a:pt x="1168" y="1"/>
                    <a:pt x="1" y="1168"/>
                    <a:pt x="1" y="2603"/>
                  </a:cubicBezTo>
                  <a:cubicBezTo>
                    <a:pt x="1" y="3103"/>
                    <a:pt x="167" y="3603"/>
                    <a:pt x="434" y="4004"/>
                  </a:cubicBezTo>
                  <a:cubicBezTo>
                    <a:pt x="734" y="4137"/>
                    <a:pt x="1101" y="4237"/>
                    <a:pt x="1502" y="4237"/>
                  </a:cubicBezTo>
                  <a:cubicBezTo>
                    <a:pt x="2903" y="4237"/>
                    <a:pt x="4070" y="3070"/>
                    <a:pt x="4070" y="1635"/>
                  </a:cubicBezTo>
                  <a:cubicBezTo>
                    <a:pt x="4070" y="1135"/>
                    <a:pt x="3937" y="634"/>
                    <a:pt x="3670" y="234"/>
                  </a:cubicBezTo>
                  <a:cubicBezTo>
                    <a:pt x="3336" y="101"/>
                    <a:pt x="2969" y="1"/>
                    <a:pt x="2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74;p42">
              <a:extLst>
                <a:ext uri="{FF2B5EF4-FFF2-40B4-BE49-F238E27FC236}">
                  <a16:creationId xmlns:a16="http://schemas.microsoft.com/office/drawing/2014/main" id="{AF88794F-8BC0-791A-133B-BF41C0F62123}"/>
                </a:ext>
              </a:extLst>
            </p:cNvPr>
            <p:cNvSpPr/>
            <p:nvPr/>
          </p:nvSpPr>
          <p:spPr>
            <a:xfrm>
              <a:off x="4184063" y="4629250"/>
              <a:ext cx="185150" cy="151800"/>
            </a:xfrm>
            <a:custGeom>
              <a:avLst/>
              <a:gdLst/>
              <a:ahLst/>
              <a:cxnLst/>
              <a:rect l="l" t="t" r="r" b="b"/>
              <a:pathLst>
                <a:path w="7406" h="6072" extrusionOk="0">
                  <a:moveTo>
                    <a:pt x="2603" y="0"/>
                  </a:moveTo>
                  <a:cubicBezTo>
                    <a:pt x="2736" y="334"/>
                    <a:pt x="2803" y="667"/>
                    <a:pt x="2803" y="1034"/>
                  </a:cubicBezTo>
                  <a:cubicBezTo>
                    <a:pt x="2803" y="2468"/>
                    <a:pt x="1635" y="3603"/>
                    <a:pt x="201" y="3603"/>
                  </a:cubicBezTo>
                  <a:lnTo>
                    <a:pt x="1" y="3603"/>
                  </a:lnTo>
                  <a:cubicBezTo>
                    <a:pt x="401" y="4537"/>
                    <a:pt x="1302" y="5170"/>
                    <a:pt x="2369" y="5170"/>
                  </a:cubicBezTo>
                  <a:cubicBezTo>
                    <a:pt x="2536" y="5170"/>
                    <a:pt x="2669" y="5170"/>
                    <a:pt x="2836" y="5137"/>
                  </a:cubicBezTo>
                  <a:cubicBezTo>
                    <a:pt x="3303" y="5704"/>
                    <a:pt x="4037" y="6071"/>
                    <a:pt x="4837" y="6071"/>
                  </a:cubicBezTo>
                  <a:cubicBezTo>
                    <a:pt x="6272" y="6071"/>
                    <a:pt x="7406" y="4904"/>
                    <a:pt x="7406" y="3503"/>
                  </a:cubicBezTo>
                  <a:cubicBezTo>
                    <a:pt x="7406" y="2435"/>
                    <a:pt x="6806" y="1534"/>
                    <a:pt x="5905" y="1134"/>
                  </a:cubicBezTo>
                  <a:lnTo>
                    <a:pt x="5905" y="1134"/>
                  </a:lnTo>
                  <a:cubicBezTo>
                    <a:pt x="6172" y="1534"/>
                    <a:pt x="6305" y="2035"/>
                    <a:pt x="6305" y="2535"/>
                  </a:cubicBezTo>
                  <a:cubicBezTo>
                    <a:pt x="6305" y="3970"/>
                    <a:pt x="5138" y="5137"/>
                    <a:pt x="3737" y="5137"/>
                  </a:cubicBezTo>
                  <a:lnTo>
                    <a:pt x="3637" y="5137"/>
                  </a:lnTo>
                  <a:cubicBezTo>
                    <a:pt x="3637" y="5137"/>
                    <a:pt x="3603" y="5104"/>
                    <a:pt x="3570" y="5104"/>
                  </a:cubicBezTo>
                  <a:lnTo>
                    <a:pt x="3303" y="5104"/>
                  </a:lnTo>
                  <a:lnTo>
                    <a:pt x="3270" y="5070"/>
                  </a:lnTo>
                  <a:lnTo>
                    <a:pt x="3136" y="5070"/>
                  </a:lnTo>
                  <a:cubicBezTo>
                    <a:pt x="3103" y="5037"/>
                    <a:pt x="3103" y="5037"/>
                    <a:pt x="3070" y="5037"/>
                  </a:cubicBezTo>
                  <a:lnTo>
                    <a:pt x="3003" y="5037"/>
                  </a:lnTo>
                  <a:cubicBezTo>
                    <a:pt x="3003" y="5004"/>
                    <a:pt x="2969" y="5004"/>
                    <a:pt x="2936" y="5004"/>
                  </a:cubicBezTo>
                  <a:lnTo>
                    <a:pt x="2903" y="5004"/>
                  </a:lnTo>
                  <a:cubicBezTo>
                    <a:pt x="2869" y="4970"/>
                    <a:pt x="2869" y="4970"/>
                    <a:pt x="2836" y="4970"/>
                  </a:cubicBezTo>
                  <a:lnTo>
                    <a:pt x="2803" y="4970"/>
                  </a:lnTo>
                  <a:cubicBezTo>
                    <a:pt x="2769" y="4937"/>
                    <a:pt x="2703" y="4904"/>
                    <a:pt x="2669" y="4904"/>
                  </a:cubicBezTo>
                  <a:cubicBezTo>
                    <a:pt x="2402" y="4503"/>
                    <a:pt x="2236" y="4003"/>
                    <a:pt x="2236" y="3503"/>
                  </a:cubicBezTo>
                  <a:cubicBezTo>
                    <a:pt x="2236" y="3469"/>
                    <a:pt x="2236" y="3436"/>
                    <a:pt x="2236" y="3436"/>
                  </a:cubicBezTo>
                  <a:cubicBezTo>
                    <a:pt x="2236" y="3402"/>
                    <a:pt x="2236" y="3369"/>
                    <a:pt x="2236" y="3369"/>
                  </a:cubicBezTo>
                  <a:cubicBezTo>
                    <a:pt x="2236" y="3369"/>
                    <a:pt x="2236" y="3336"/>
                    <a:pt x="2236" y="3336"/>
                  </a:cubicBezTo>
                  <a:cubicBezTo>
                    <a:pt x="2236" y="3336"/>
                    <a:pt x="2236" y="3302"/>
                    <a:pt x="2236" y="3302"/>
                  </a:cubicBezTo>
                  <a:cubicBezTo>
                    <a:pt x="2236" y="3302"/>
                    <a:pt x="2236" y="3302"/>
                    <a:pt x="2236" y="3269"/>
                  </a:cubicBezTo>
                  <a:cubicBezTo>
                    <a:pt x="2269" y="3269"/>
                    <a:pt x="2269" y="3236"/>
                    <a:pt x="2269" y="3236"/>
                  </a:cubicBezTo>
                  <a:cubicBezTo>
                    <a:pt x="2269" y="3202"/>
                    <a:pt x="2269" y="3169"/>
                    <a:pt x="2269" y="3169"/>
                  </a:cubicBezTo>
                  <a:cubicBezTo>
                    <a:pt x="2269" y="3136"/>
                    <a:pt x="2269" y="3136"/>
                    <a:pt x="2269" y="3102"/>
                  </a:cubicBezTo>
                  <a:cubicBezTo>
                    <a:pt x="2269" y="3069"/>
                    <a:pt x="2269" y="3069"/>
                    <a:pt x="2269" y="3069"/>
                  </a:cubicBezTo>
                  <a:cubicBezTo>
                    <a:pt x="2269" y="3069"/>
                    <a:pt x="2269" y="3036"/>
                    <a:pt x="2269" y="3036"/>
                  </a:cubicBezTo>
                  <a:cubicBezTo>
                    <a:pt x="2302" y="3002"/>
                    <a:pt x="2302" y="2935"/>
                    <a:pt x="2302" y="2902"/>
                  </a:cubicBezTo>
                  <a:cubicBezTo>
                    <a:pt x="2302" y="2902"/>
                    <a:pt x="2302" y="2869"/>
                    <a:pt x="2336" y="2869"/>
                  </a:cubicBezTo>
                  <a:cubicBezTo>
                    <a:pt x="2336" y="2835"/>
                    <a:pt x="2336" y="2835"/>
                    <a:pt x="2336" y="2802"/>
                  </a:cubicBezTo>
                  <a:cubicBezTo>
                    <a:pt x="2336" y="2802"/>
                    <a:pt x="2336" y="2769"/>
                    <a:pt x="2336" y="2769"/>
                  </a:cubicBezTo>
                  <a:cubicBezTo>
                    <a:pt x="2336" y="2769"/>
                    <a:pt x="2369" y="2735"/>
                    <a:pt x="2369" y="2735"/>
                  </a:cubicBezTo>
                  <a:cubicBezTo>
                    <a:pt x="2369" y="2735"/>
                    <a:pt x="2369" y="2735"/>
                    <a:pt x="2369" y="2702"/>
                  </a:cubicBezTo>
                  <a:cubicBezTo>
                    <a:pt x="2369" y="2702"/>
                    <a:pt x="2369" y="2702"/>
                    <a:pt x="2369" y="2669"/>
                  </a:cubicBezTo>
                  <a:cubicBezTo>
                    <a:pt x="2369" y="2635"/>
                    <a:pt x="2402" y="2635"/>
                    <a:pt x="2402" y="2635"/>
                  </a:cubicBezTo>
                  <a:cubicBezTo>
                    <a:pt x="2402" y="2602"/>
                    <a:pt x="2402" y="2602"/>
                    <a:pt x="2402" y="2602"/>
                  </a:cubicBezTo>
                  <a:cubicBezTo>
                    <a:pt x="2436" y="2535"/>
                    <a:pt x="2469" y="2435"/>
                    <a:pt x="2502" y="2368"/>
                  </a:cubicBezTo>
                  <a:cubicBezTo>
                    <a:pt x="2502" y="2335"/>
                    <a:pt x="2502" y="2335"/>
                    <a:pt x="2536" y="2302"/>
                  </a:cubicBezTo>
                  <a:cubicBezTo>
                    <a:pt x="2536" y="2302"/>
                    <a:pt x="2536" y="2268"/>
                    <a:pt x="2536" y="2268"/>
                  </a:cubicBezTo>
                  <a:lnTo>
                    <a:pt x="2569" y="2268"/>
                  </a:lnTo>
                  <a:lnTo>
                    <a:pt x="2569" y="2235"/>
                  </a:lnTo>
                  <a:cubicBezTo>
                    <a:pt x="2569" y="2235"/>
                    <a:pt x="2569" y="2202"/>
                    <a:pt x="2569" y="2202"/>
                  </a:cubicBezTo>
                  <a:cubicBezTo>
                    <a:pt x="2603" y="2202"/>
                    <a:pt x="2603" y="2168"/>
                    <a:pt x="2603" y="2135"/>
                  </a:cubicBezTo>
                  <a:cubicBezTo>
                    <a:pt x="2636" y="2135"/>
                    <a:pt x="2636" y="2102"/>
                    <a:pt x="2636" y="2102"/>
                  </a:cubicBezTo>
                  <a:cubicBezTo>
                    <a:pt x="2669" y="2068"/>
                    <a:pt x="2669" y="2068"/>
                    <a:pt x="2669" y="2068"/>
                  </a:cubicBezTo>
                  <a:cubicBezTo>
                    <a:pt x="2703" y="2035"/>
                    <a:pt x="2703" y="2001"/>
                    <a:pt x="2736" y="2001"/>
                  </a:cubicBezTo>
                  <a:cubicBezTo>
                    <a:pt x="2736" y="1968"/>
                    <a:pt x="2736" y="1968"/>
                    <a:pt x="2769" y="1935"/>
                  </a:cubicBezTo>
                  <a:cubicBezTo>
                    <a:pt x="2769" y="1935"/>
                    <a:pt x="2769" y="1901"/>
                    <a:pt x="2803" y="1901"/>
                  </a:cubicBezTo>
                  <a:cubicBezTo>
                    <a:pt x="2803" y="1901"/>
                    <a:pt x="2803" y="1901"/>
                    <a:pt x="2803" y="1868"/>
                  </a:cubicBezTo>
                  <a:cubicBezTo>
                    <a:pt x="2803" y="1868"/>
                    <a:pt x="2836" y="1868"/>
                    <a:pt x="2836" y="1835"/>
                  </a:cubicBezTo>
                  <a:cubicBezTo>
                    <a:pt x="2836" y="1835"/>
                    <a:pt x="2869" y="1835"/>
                    <a:pt x="2869" y="1801"/>
                  </a:cubicBezTo>
                  <a:cubicBezTo>
                    <a:pt x="2903" y="1768"/>
                    <a:pt x="2903" y="1768"/>
                    <a:pt x="2903" y="1768"/>
                  </a:cubicBezTo>
                  <a:cubicBezTo>
                    <a:pt x="2903" y="1768"/>
                    <a:pt x="2903" y="1768"/>
                    <a:pt x="2936" y="1735"/>
                  </a:cubicBezTo>
                  <a:cubicBezTo>
                    <a:pt x="2936" y="1735"/>
                    <a:pt x="2969" y="1701"/>
                    <a:pt x="2969" y="1701"/>
                  </a:cubicBezTo>
                  <a:cubicBezTo>
                    <a:pt x="2969" y="1668"/>
                    <a:pt x="3003" y="1668"/>
                    <a:pt x="3003" y="1668"/>
                  </a:cubicBezTo>
                  <a:cubicBezTo>
                    <a:pt x="3036" y="1635"/>
                    <a:pt x="3070" y="1568"/>
                    <a:pt x="3136" y="1534"/>
                  </a:cubicBezTo>
                  <a:lnTo>
                    <a:pt x="3170" y="1534"/>
                  </a:lnTo>
                  <a:cubicBezTo>
                    <a:pt x="3170" y="1501"/>
                    <a:pt x="3170" y="1501"/>
                    <a:pt x="3203" y="1501"/>
                  </a:cubicBezTo>
                  <a:cubicBezTo>
                    <a:pt x="3203" y="1468"/>
                    <a:pt x="3203" y="1468"/>
                    <a:pt x="3236" y="1468"/>
                  </a:cubicBezTo>
                  <a:cubicBezTo>
                    <a:pt x="3236" y="1434"/>
                    <a:pt x="3270" y="1434"/>
                    <a:pt x="3270" y="1434"/>
                  </a:cubicBezTo>
                  <a:cubicBezTo>
                    <a:pt x="3303" y="1401"/>
                    <a:pt x="3303" y="1401"/>
                    <a:pt x="3303" y="1401"/>
                  </a:cubicBezTo>
                  <a:cubicBezTo>
                    <a:pt x="3370" y="1368"/>
                    <a:pt x="3436" y="1301"/>
                    <a:pt x="3503" y="1268"/>
                  </a:cubicBezTo>
                  <a:lnTo>
                    <a:pt x="3537" y="1268"/>
                  </a:lnTo>
                  <a:cubicBezTo>
                    <a:pt x="3537" y="1234"/>
                    <a:pt x="3570" y="1234"/>
                    <a:pt x="3570" y="1234"/>
                  </a:cubicBezTo>
                  <a:cubicBezTo>
                    <a:pt x="3603" y="1234"/>
                    <a:pt x="3603" y="1201"/>
                    <a:pt x="3603" y="1201"/>
                  </a:cubicBezTo>
                  <a:lnTo>
                    <a:pt x="3637" y="1201"/>
                  </a:lnTo>
                  <a:cubicBezTo>
                    <a:pt x="3670" y="1168"/>
                    <a:pt x="3703" y="1168"/>
                    <a:pt x="3703" y="1168"/>
                  </a:cubicBezTo>
                  <a:cubicBezTo>
                    <a:pt x="3737" y="1168"/>
                    <a:pt x="3737" y="1134"/>
                    <a:pt x="3737" y="1134"/>
                  </a:cubicBezTo>
                  <a:cubicBezTo>
                    <a:pt x="3803" y="1134"/>
                    <a:pt x="3837" y="1101"/>
                    <a:pt x="3870" y="1101"/>
                  </a:cubicBezTo>
                  <a:cubicBezTo>
                    <a:pt x="3903" y="1067"/>
                    <a:pt x="3903" y="1067"/>
                    <a:pt x="3937" y="1067"/>
                  </a:cubicBezTo>
                  <a:lnTo>
                    <a:pt x="3970" y="1067"/>
                  </a:lnTo>
                  <a:cubicBezTo>
                    <a:pt x="3970" y="1034"/>
                    <a:pt x="4004" y="1034"/>
                    <a:pt x="4004" y="1034"/>
                  </a:cubicBezTo>
                  <a:lnTo>
                    <a:pt x="4037" y="1034"/>
                  </a:lnTo>
                  <a:cubicBezTo>
                    <a:pt x="4070" y="1034"/>
                    <a:pt x="4070" y="1001"/>
                    <a:pt x="4104" y="1001"/>
                  </a:cubicBezTo>
                  <a:lnTo>
                    <a:pt x="4204" y="1001"/>
                  </a:lnTo>
                  <a:cubicBezTo>
                    <a:pt x="4204" y="967"/>
                    <a:pt x="4237" y="967"/>
                    <a:pt x="4237" y="967"/>
                  </a:cubicBezTo>
                  <a:cubicBezTo>
                    <a:pt x="4304" y="967"/>
                    <a:pt x="4337" y="967"/>
                    <a:pt x="4370" y="934"/>
                  </a:cubicBezTo>
                  <a:cubicBezTo>
                    <a:pt x="3937" y="434"/>
                    <a:pt x="3303" y="67"/>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75;p42">
              <a:extLst>
                <a:ext uri="{FF2B5EF4-FFF2-40B4-BE49-F238E27FC236}">
                  <a16:creationId xmlns:a16="http://schemas.microsoft.com/office/drawing/2014/main" id="{7DF8E515-F316-6031-D9CC-4FBA04F72756}"/>
                </a:ext>
              </a:extLst>
            </p:cNvPr>
            <p:cNvSpPr/>
            <p:nvPr/>
          </p:nvSpPr>
          <p:spPr>
            <a:xfrm>
              <a:off x="4179063" y="4629250"/>
              <a:ext cx="75075" cy="90075"/>
            </a:xfrm>
            <a:custGeom>
              <a:avLst/>
              <a:gdLst/>
              <a:ahLst/>
              <a:cxnLst/>
              <a:rect l="l" t="t" r="r" b="b"/>
              <a:pathLst>
                <a:path w="3003" h="3603" extrusionOk="0">
                  <a:moveTo>
                    <a:pt x="2569" y="0"/>
                  </a:moveTo>
                  <a:cubicBezTo>
                    <a:pt x="1135" y="0"/>
                    <a:pt x="1" y="1168"/>
                    <a:pt x="1" y="2602"/>
                  </a:cubicBezTo>
                  <a:cubicBezTo>
                    <a:pt x="1" y="2935"/>
                    <a:pt x="67" y="3302"/>
                    <a:pt x="201" y="3603"/>
                  </a:cubicBezTo>
                  <a:lnTo>
                    <a:pt x="401" y="3603"/>
                  </a:lnTo>
                  <a:cubicBezTo>
                    <a:pt x="1835" y="3603"/>
                    <a:pt x="3003" y="2468"/>
                    <a:pt x="3003" y="1034"/>
                  </a:cubicBezTo>
                  <a:cubicBezTo>
                    <a:pt x="3003" y="667"/>
                    <a:pt x="2936" y="334"/>
                    <a:pt x="2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76;p42">
              <a:extLst>
                <a:ext uri="{FF2B5EF4-FFF2-40B4-BE49-F238E27FC236}">
                  <a16:creationId xmlns:a16="http://schemas.microsoft.com/office/drawing/2014/main" id="{8B7CE2FB-D0BE-426B-B07C-ED468D80E96E}"/>
                </a:ext>
              </a:extLst>
            </p:cNvPr>
            <p:cNvSpPr/>
            <p:nvPr/>
          </p:nvSpPr>
          <p:spPr>
            <a:xfrm>
              <a:off x="4718613" y="4498400"/>
              <a:ext cx="37550" cy="216100"/>
            </a:xfrm>
            <a:custGeom>
              <a:avLst/>
              <a:gdLst/>
              <a:ahLst/>
              <a:cxnLst/>
              <a:rect l="l" t="t" r="r" b="b"/>
              <a:pathLst>
                <a:path w="1502" h="8644" extrusionOk="0">
                  <a:moveTo>
                    <a:pt x="765" y="1"/>
                  </a:moveTo>
                  <a:cubicBezTo>
                    <a:pt x="603" y="1"/>
                    <a:pt x="443" y="156"/>
                    <a:pt x="568" y="364"/>
                  </a:cubicBezTo>
                  <a:cubicBezTo>
                    <a:pt x="901" y="2098"/>
                    <a:pt x="968" y="3900"/>
                    <a:pt x="734" y="5668"/>
                  </a:cubicBezTo>
                  <a:cubicBezTo>
                    <a:pt x="634" y="6235"/>
                    <a:pt x="501" y="6768"/>
                    <a:pt x="368" y="7336"/>
                  </a:cubicBezTo>
                  <a:cubicBezTo>
                    <a:pt x="267" y="7669"/>
                    <a:pt x="167" y="8003"/>
                    <a:pt x="67" y="8336"/>
                  </a:cubicBezTo>
                  <a:cubicBezTo>
                    <a:pt x="1" y="8470"/>
                    <a:pt x="101" y="8603"/>
                    <a:pt x="201" y="8636"/>
                  </a:cubicBezTo>
                  <a:cubicBezTo>
                    <a:pt x="221" y="8641"/>
                    <a:pt x="241" y="8643"/>
                    <a:pt x="260" y="8643"/>
                  </a:cubicBezTo>
                  <a:cubicBezTo>
                    <a:pt x="638" y="8643"/>
                    <a:pt x="674" y="7723"/>
                    <a:pt x="801" y="7469"/>
                  </a:cubicBezTo>
                  <a:cubicBezTo>
                    <a:pt x="1502" y="5101"/>
                    <a:pt x="1502" y="2565"/>
                    <a:pt x="1001" y="197"/>
                  </a:cubicBezTo>
                  <a:cubicBezTo>
                    <a:pt x="964" y="58"/>
                    <a:pt x="864"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77;p42">
              <a:extLst>
                <a:ext uri="{FF2B5EF4-FFF2-40B4-BE49-F238E27FC236}">
                  <a16:creationId xmlns:a16="http://schemas.microsoft.com/office/drawing/2014/main" id="{CFF0122E-FDDF-BBFA-7CC9-202C8DBE54D3}"/>
                </a:ext>
              </a:extLst>
            </p:cNvPr>
            <p:cNvSpPr/>
            <p:nvPr/>
          </p:nvSpPr>
          <p:spPr>
            <a:xfrm>
              <a:off x="4797013" y="4554175"/>
              <a:ext cx="61725" cy="177100"/>
            </a:xfrm>
            <a:custGeom>
              <a:avLst/>
              <a:gdLst/>
              <a:ahLst/>
              <a:cxnLst/>
              <a:rect l="l" t="t" r="r" b="b"/>
              <a:pathLst>
                <a:path w="2469" h="7084" extrusionOk="0">
                  <a:moveTo>
                    <a:pt x="1902" y="1"/>
                  </a:moveTo>
                  <a:cubicBezTo>
                    <a:pt x="1768" y="1"/>
                    <a:pt x="1635" y="134"/>
                    <a:pt x="1668" y="268"/>
                  </a:cubicBezTo>
                  <a:cubicBezTo>
                    <a:pt x="1701" y="1869"/>
                    <a:pt x="1268" y="3470"/>
                    <a:pt x="767" y="4971"/>
                  </a:cubicBezTo>
                  <a:cubicBezTo>
                    <a:pt x="567" y="5538"/>
                    <a:pt x="334" y="6205"/>
                    <a:pt x="67" y="6772"/>
                  </a:cubicBezTo>
                  <a:cubicBezTo>
                    <a:pt x="0" y="6872"/>
                    <a:pt x="67" y="7039"/>
                    <a:pt x="167" y="7073"/>
                  </a:cubicBezTo>
                  <a:cubicBezTo>
                    <a:pt x="197" y="7080"/>
                    <a:pt x="226" y="7084"/>
                    <a:pt x="252" y="7084"/>
                  </a:cubicBezTo>
                  <a:cubicBezTo>
                    <a:pt x="573" y="7084"/>
                    <a:pt x="613" y="6555"/>
                    <a:pt x="767" y="6339"/>
                  </a:cubicBezTo>
                  <a:cubicBezTo>
                    <a:pt x="1268" y="5138"/>
                    <a:pt x="1668" y="3904"/>
                    <a:pt x="1902" y="2636"/>
                  </a:cubicBezTo>
                  <a:cubicBezTo>
                    <a:pt x="1935" y="2269"/>
                    <a:pt x="2469"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78;p42">
              <a:extLst>
                <a:ext uri="{FF2B5EF4-FFF2-40B4-BE49-F238E27FC236}">
                  <a16:creationId xmlns:a16="http://schemas.microsoft.com/office/drawing/2014/main" id="{AFA2FEE6-965B-5F92-ABA9-6F52B2A26B1A}"/>
                </a:ext>
              </a:extLst>
            </p:cNvPr>
            <p:cNvSpPr/>
            <p:nvPr/>
          </p:nvSpPr>
          <p:spPr>
            <a:xfrm>
              <a:off x="4876238" y="4600750"/>
              <a:ext cx="54225" cy="169150"/>
            </a:xfrm>
            <a:custGeom>
              <a:avLst/>
              <a:gdLst/>
              <a:ahLst/>
              <a:cxnLst/>
              <a:rect l="l" t="t" r="r" b="b"/>
              <a:pathLst>
                <a:path w="2169" h="6766" extrusionOk="0">
                  <a:moveTo>
                    <a:pt x="1669" y="1"/>
                  </a:moveTo>
                  <a:cubicBezTo>
                    <a:pt x="1575" y="1"/>
                    <a:pt x="1468" y="120"/>
                    <a:pt x="1468" y="239"/>
                  </a:cubicBezTo>
                  <a:cubicBezTo>
                    <a:pt x="1635" y="840"/>
                    <a:pt x="1535" y="1474"/>
                    <a:pt x="1401" y="2074"/>
                  </a:cubicBezTo>
                  <a:cubicBezTo>
                    <a:pt x="1168" y="3041"/>
                    <a:pt x="968" y="4009"/>
                    <a:pt x="634" y="4943"/>
                  </a:cubicBezTo>
                  <a:cubicBezTo>
                    <a:pt x="467" y="5410"/>
                    <a:pt x="267" y="5943"/>
                    <a:pt x="67" y="6410"/>
                  </a:cubicBezTo>
                  <a:cubicBezTo>
                    <a:pt x="0" y="6544"/>
                    <a:pt x="67" y="6677"/>
                    <a:pt x="167" y="6744"/>
                  </a:cubicBezTo>
                  <a:cubicBezTo>
                    <a:pt x="189" y="6759"/>
                    <a:pt x="212" y="6766"/>
                    <a:pt x="236" y="6766"/>
                  </a:cubicBezTo>
                  <a:cubicBezTo>
                    <a:pt x="856" y="6766"/>
                    <a:pt x="2002" y="1888"/>
                    <a:pt x="2002" y="1374"/>
                  </a:cubicBezTo>
                  <a:cubicBezTo>
                    <a:pt x="2002" y="1040"/>
                    <a:pt x="2168" y="73"/>
                    <a:pt x="1701" y="6"/>
                  </a:cubicBezTo>
                  <a:cubicBezTo>
                    <a:pt x="1691" y="2"/>
                    <a:pt x="1680"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79;p42">
              <a:extLst>
                <a:ext uri="{FF2B5EF4-FFF2-40B4-BE49-F238E27FC236}">
                  <a16:creationId xmlns:a16="http://schemas.microsoft.com/office/drawing/2014/main" id="{91F31252-577E-B0DF-03EB-A7B8AEF1200E}"/>
                </a:ext>
              </a:extLst>
            </p:cNvPr>
            <p:cNvSpPr/>
            <p:nvPr/>
          </p:nvSpPr>
          <p:spPr>
            <a:xfrm>
              <a:off x="4594563" y="4482250"/>
              <a:ext cx="63200" cy="222225"/>
            </a:xfrm>
            <a:custGeom>
              <a:avLst/>
              <a:gdLst/>
              <a:ahLst/>
              <a:cxnLst/>
              <a:rect l="l" t="t" r="r" b="b"/>
              <a:pathLst>
                <a:path w="2528" h="8889" extrusionOk="0">
                  <a:moveTo>
                    <a:pt x="323" y="0"/>
                  </a:moveTo>
                  <a:cubicBezTo>
                    <a:pt x="125" y="0"/>
                    <a:pt x="0" y="278"/>
                    <a:pt x="193" y="443"/>
                  </a:cubicBezTo>
                  <a:cubicBezTo>
                    <a:pt x="1160" y="2244"/>
                    <a:pt x="1827" y="4246"/>
                    <a:pt x="1927" y="6314"/>
                  </a:cubicBezTo>
                  <a:cubicBezTo>
                    <a:pt x="1960" y="6914"/>
                    <a:pt x="1927" y="7548"/>
                    <a:pt x="1860" y="8148"/>
                  </a:cubicBezTo>
                  <a:cubicBezTo>
                    <a:pt x="1860" y="8382"/>
                    <a:pt x="1694" y="8815"/>
                    <a:pt x="2027" y="8882"/>
                  </a:cubicBezTo>
                  <a:cubicBezTo>
                    <a:pt x="2045" y="8887"/>
                    <a:pt x="2062" y="8889"/>
                    <a:pt x="2080" y="8889"/>
                  </a:cubicBezTo>
                  <a:cubicBezTo>
                    <a:pt x="2193" y="8889"/>
                    <a:pt x="2294" y="8798"/>
                    <a:pt x="2294" y="8682"/>
                  </a:cubicBezTo>
                  <a:cubicBezTo>
                    <a:pt x="2361" y="8248"/>
                    <a:pt x="2394" y="7781"/>
                    <a:pt x="2394" y="7348"/>
                  </a:cubicBezTo>
                  <a:cubicBezTo>
                    <a:pt x="2528" y="4879"/>
                    <a:pt x="1760" y="2111"/>
                    <a:pt x="459" y="43"/>
                  </a:cubicBezTo>
                  <a:cubicBezTo>
                    <a:pt x="412" y="13"/>
                    <a:pt x="366"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80;p42">
              <a:extLst>
                <a:ext uri="{FF2B5EF4-FFF2-40B4-BE49-F238E27FC236}">
                  <a16:creationId xmlns:a16="http://schemas.microsoft.com/office/drawing/2014/main" id="{03E757FB-27D5-6A92-C3A7-26E5CC04CC21}"/>
                </a:ext>
              </a:extLst>
            </p:cNvPr>
            <p:cNvSpPr/>
            <p:nvPr/>
          </p:nvSpPr>
          <p:spPr>
            <a:xfrm>
              <a:off x="4499688" y="4488325"/>
              <a:ext cx="61350" cy="226900"/>
            </a:xfrm>
            <a:custGeom>
              <a:avLst/>
              <a:gdLst/>
              <a:ahLst/>
              <a:cxnLst/>
              <a:rect l="l" t="t" r="r" b="b"/>
              <a:pathLst>
                <a:path w="2454" h="9076" extrusionOk="0">
                  <a:moveTo>
                    <a:pt x="359" y="1"/>
                  </a:moveTo>
                  <a:cubicBezTo>
                    <a:pt x="108" y="1"/>
                    <a:pt x="1" y="409"/>
                    <a:pt x="318" y="467"/>
                  </a:cubicBezTo>
                  <a:cubicBezTo>
                    <a:pt x="1819" y="1968"/>
                    <a:pt x="1853" y="4470"/>
                    <a:pt x="1919" y="6438"/>
                  </a:cubicBezTo>
                  <a:cubicBezTo>
                    <a:pt x="1886" y="6971"/>
                    <a:pt x="1853" y="7472"/>
                    <a:pt x="1786" y="7972"/>
                  </a:cubicBezTo>
                  <a:cubicBezTo>
                    <a:pt x="1786" y="8272"/>
                    <a:pt x="1452" y="8973"/>
                    <a:pt x="1853" y="9073"/>
                  </a:cubicBezTo>
                  <a:cubicBezTo>
                    <a:pt x="1867" y="9075"/>
                    <a:pt x="1880" y="9075"/>
                    <a:pt x="1892" y="9075"/>
                  </a:cubicBezTo>
                  <a:cubicBezTo>
                    <a:pt x="2123" y="9075"/>
                    <a:pt x="2153" y="8796"/>
                    <a:pt x="2153" y="8606"/>
                  </a:cubicBezTo>
                  <a:cubicBezTo>
                    <a:pt x="2253" y="8105"/>
                    <a:pt x="2320" y="7605"/>
                    <a:pt x="2353" y="7105"/>
                  </a:cubicBezTo>
                  <a:cubicBezTo>
                    <a:pt x="2453" y="4937"/>
                    <a:pt x="2320" y="1434"/>
                    <a:pt x="485" y="33"/>
                  </a:cubicBezTo>
                  <a:cubicBezTo>
                    <a:pt x="440" y="11"/>
                    <a:pt x="3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81;p42">
              <a:extLst>
                <a:ext uri="{FF2B5EF4-FFF2-40B4-BE49-F238E27FC236}">
                  <a16:creationId xmlns:a16="http://schemas.microsoft.com/office/drawing/2014/main" id="{6DCDB6CB-AA1C-413D-7147-084F1409728E}"/>
                </a:ext>
              </a:extLst>
            </p:cNvPr>
            <p:cNvSpPr/>
            <p:nvPr/>
          </p:nvSpPr>
          <p:spPr>
            <a:xfrm>
              <a:off x="4395088" y="4523250"/>
              <a:ext cx="86425" cy="216275"/>
            </a:xfrm>
            <a:custGeom>
              <a:avLst/>
              <a:gdLst/>
              <a:ahLst/>
              <a:cxnLst/>
              <a:rect l="l" t="t" r="r" b="b"/>
              <a:pathLst>
                <a:path w="3457" h="8651" extrusionOk="0">
                  <a:moveTo>
                    <a:pt x="415" y="1"/>
                  </a:moveTo>
                  <a:cubicBezTo>
                    <a:pt x="102" y="1"/>
                    <a:pt x="0" y="505"/>
                    <a:pt x="399" y="505"/>
                  </a:cubicBezTo>
                  <a:cubicBezTo>
                    <a:pt x="410" y="505"/>
                    <a:pt x="421" y="505"/>
                    <a:pt x="433" y="504"/>
                  </a:cubicBezTo>
                  <a:cubicBezTo>
                    <a:pt x="2634" y="1872"/>
                    <a:pt x="2901" y="4540"/>
                    <a:pt x="2868" y="6875"/>
                  </a:cubicBezTo>
                  <a:cubicBezTo>
                    <a:pt x="2868" y="7242"/>
                    <a:pt x="2868" y="7609"/>
                    <a:pt x="2834" y="7976"/>
                  </a:cubicBezTo>
                  <a:cubicBezTo>
                    <a:pt x="2834" y="8176"/>
                    <a:pt x="2634" y="8610"/>
                    <a:pt x="2968" y="8643"/>
                  </a:cubicBezTo>
                  <a:cubicBezTo>
                    <a:pt x="2986" y="8648"/>
                    <a:pt x="3004" y="8650"/>
                    <a:pt x="3021" y="8650"/>
                  </a:cubicBezTo>
                  <a:cubicBezTo>
                    <a:pt x="3456" y="8650"/>
                    <a:pt x="3303" y="7030"/>
                    <a:pt x="3335" y="6708"/>
                  </a:cubicBezTo>
                  <a:cubicBezTo>
                    <a:pt x="3301" y="4907"/>
                    <a:pt x="3235" y="2972"/>
                    <a:pt x="2134" y="1471"/>
                  </a:cubicBezTo>
                  <a:cubicBezTo>
                    <a:pt x="1700" y="904"/>
                    <a:pt x="1200" y="337"/>
                    <a:pt x="566" y="37"/>
                  </a:cubicBezTo>
                  <a:cubicBezTo>
                    <a:pt x="512" y="12"/>
                    <a:pt x="461" y="1"/>
                    <a:pt x="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82;p42">
              <a:extLst>
                <a:ext uri="{FF2B5EF4-FFF2-40B4-BE49-F238E27FC236}">
                  <a16:creationId xmlns:a16="http://schemas.microsoft.com/office/drawing/2014/main" id="{7DD98080-9F01-9F33-2415-12A4FC8AEC1C}"/>
                </a:ext>
              </a:extLst>
            </p:cNvPr>
            <p:cNvSpPr/>
            <p:nvPr/>
          </p:nvSpPr>
          <p:spPr>
            <a:xfrm>
              <a:off x="4302738" y="4572425"/>
              <a:ext cx="94850" cy="194425"/>
            </a:xfrm>
            <a:custGeom>
              <a:avLst/>
              <a:gdLst/>
              <a:ahLst/>
              <a:cxnLst/>
              <a:rect l="l" t="t" r="r" b="b"/>
              <a:pathLst>
                <a:path w="3794" h="7777" extrusionOk="0">
                  <a:moveTo>
                    <a:pt x="525" y="1"/>
                  </a:moveTo>
                  <a:cubicBezTo>
                    <a:pt x="480" y="1"/>
                    <a:pt x="436" y="2"/>
                    <a:pt x="391" y="5"/>
                  </a:cubicBezTo>
                  <a:cubicBezTo>
                    <a:pt x="0" y="5"/>
                    <a:pt x="69" y="491"/>
                    <a:pt x="379" y="491"/>
                  </a:cubicBezTo>
                  <a:cubicBezTo>
                    <a:pt x="413" y="491"/>
                    <a:pt x="451" y="485"/>
                    <a:pt x="491" y="472"/>
                  </a:cubicBezTo>
                  <a:cubicBezTo>
                    <a:pt x="2592" y="572"/>
                    <a:pt x="3293" y="3007"/>
                    <a:pt x="3293" y="4775"/>
                  </a:cubicBezTo>
                  <a:cubicBezTo>
                    <a:pt x="3326" y="5442"/>
                    <a:pt x="3293" y="6142"/>
                    <a:pt x="3226" y="6810"/>
                  </a:cubicBezTo>
                  <a:cubicBezTo>
                    <a:pt x="3259" y="7076"/>
                    <a:pt x="2959" y="7677"/>
                    <a:pt x="3359" y="7777"/>
                  </a:cubicBezTo>
                  <a:cubicBezTo>
                    <a:pt x="3493" y="7777"/>
                    <a:pt x="3593" y="7710"/>
                    <a:pt x="3626" y="7577"/>
                  </a:cubicBezTo>
                  <a:cubicBezTo>
                    <a:pt x="3726" y="6910"/>
                    <a:pt x="3760" y="6243"/>
                    <a:pt x="3793" y="5609"/>
                  </a:cubicBezTo>
                  <a:cubicBezTo>
                    <a:pt x="3793" y="4241"/>
                    <a:pt x="3726" y="2807"/>
                    <a:pt x="3026" y="1606"/>
                  </a:cubicBezTo>
                  <a:cubicBezTo>
                    <a:pt x="2514" y="742"/>
                    <a:pt x="1572" y="1"/>
                    <a:pt x="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2">
            <a:extLst>
              <a:ext uri="{FF2B5EF4-FFF2-40B4-BE49-F238E27FC236}">
                <a16:creationId xmlns:a16="http://schemas.microsoft.com/office/drawing/2014/main" id="{3C5425C0-0872-2EE6-EAE8-67FB91328A1B}"/>
              </a:ext>
            </a:extLst>
          </p:cNvPr>
          <p:cNvSpPr>
            <a:spLocks noChangeArrowheads="1"/>
          </p:cNvSpPr>
          <p:nvPr/>
        </p:nvSpPr>
        <p:spPr bwMode="auto">
          <a:xfrm>
            <a:off x="1279525" y="24879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Google Shape;765;p42">
            <a:extLst>
              <a:ext uri="{FF2B5EF4-FFF2-40B4-BE49-F238E27FC236}">
                <a16:creationId xmlns:a16="http://schemas.microsoft.com/office/drawing/2014/main" id="{3BB9B2B6-885A-F932-B298-2B6E6FC67070}"/>
              </a:ext>
            </a:extLst>
          </p:cNvPr>
          <p:cNvSpPr txBox="1">
            <a:spLocks/>
          </p:cNvSpPr>
          <p:nvPr/>
        </p:nvSpPr>
        <p:spPr>
          <a:xfrm>
            <a:off x="366184" y="888112"/>
            <a:ext cx="9054358" cy="31142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9pPr>
          </a:lstStyle>
          <a:p>
            <a:pPr marL="0" marR="0" lvl="0" indent="0" algn="just">
              <a:lnSpc>
                <a:spcPct val="116000"/>
              </a:lnSpc>
              <a:spcBef>
                <a:spcPts val="1200"/>
              </a:spcBef>
              <a:spcAft>
                <a:spcPts val="1200"/>
              </a:spcAft>
            </a:pPr>
            <a:r>
              <a:rPr lang="en-US" sz="15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rPr>
              <a:t> bay </a:t>
            </a:r>
            <a:r>
              <a:rPr lang="en-US" sz="15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hơi</a:t>
            </a:r>
            <a:r>
              <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1" i="1" kern="100" dirty="0">
                <a:effectLst/>
                <a:latin typeface="Times New Roman" panose="02020603050405020304" pitchFamily="18" charset="0"/>
                <a:ea typeface="Times New Roman" panose="02020603050405020304" pitchFamily="18" charset="0"/>
                <a:cs typeface="Times New Roman" panose="02020603050405020304" pitchFamily="18" charset="0"/>
              </a:rPr>
              <a:t>ρ</a:t>
            </a:r>
            <a:r>
              <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5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6000"/>
              </a:lnSpc>
              <a:spcAft>
                <a:spcPts val="800"/>
              </a:spcAft>
              <a:buFont typeface="Arial" panose="020B0604020202020204" pitchFamily="34" charset="0"/>
              <a:buChar char="•"/>
            </a:pP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Quy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tốc</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độ</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giảm</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pheromone qua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5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16000"/>
              </a:lnSpc>
              <a:spcBef>
                <a:spcPts val="1200"/>
              </a:spcBef>
              <a:spcAft>
                <a:spcPts val="1200"/>
              </a:spcAft>
            </a:pPr>
            <a:r>
              <a:rPr lang="en-US" sz="15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Kích</a:t>
            </a:r>
            <a:r>
              <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thước</a:t>
            </a:r>
            <a:r>
              <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đàn</a:t>
            </a:r>
            <a:r>
              <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rPr>
              <a:t> (m)</a:t>
            </a:r>
            <a:endParaRPr lang="en-US" sz="15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6000"/>
              </a:lnSpc>
              <a:spcAft>
                <a:spcPts val="800"/>
              </a:spcAft>
              <a:buFont typeface="Arial" panose="020B0604020202020204" pitchFamily="34" charset="0"/>
              <a:buChar char="•"/>
            </a:pP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lượng</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mỗi</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vòng</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100" dirty="0" err="1">
                <a:effectLst/>
                <a:latin typeface="Times New Roman" panose="02020603050405020304" pitchFamily="18" charset="0"/>
                <a:ea typeface="Times New Roman" panose="02020603050405020304" pitchFamily="18" charset="0"/>
                <a:cs typeface="Times New Roman" panose="02020603050405020304" pitchFamily="18" charset="0"/>
              </a:rPr>
              <a:t>lặp</a:t>
            </a:r>
            <a:r>
              <a:rPr lang="en-US" sz="15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5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545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40"/>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V </a:t>
            </a:r>
            <a:r>
              <a:rPr lang="en-US" dirty="0" err="1"/>
              <a:t>Ứng</a:t>
            </a:r>
            <a:r>
              <a:rPr lang="en-US" dirty="0"/>
              <a:t> </a:t>
            </a:r>
            <a:r>
              <a:rPr lang="en-US" dirty="0" err="1"/>
              <a:t>dụng</a:t>
            </a:r>
            <a:r>
              <a:rPr lang="en-US" dirty="0"/>
              <a:t> </a:t>
            </a:r>
            <a:r>
              <a:rPr lang="en-US" dirty="0" err="1"/>
              <a:t>thuật</a:t>
            </a:r>
            <a:r>
              <a:rPr lang="en-US" dirty="0"/>
              <a:t> </a:t>
            </a:r>
            <a:r>
              <a:rPr lang="en-US" dirty="0" err="1"/>
              <a:t>toán</a:t>
            </a:r>
            <a:r>
              <a:rPr lang="en-US" dirty="0"/>
              <a:t> ACO </a:t>
            </a:r>
            <a:r>
              <a:rPr lang="en-US" dirty="0" err="1"/>
              <a:t>giải</a:t>
            </a:r>
            <a:r>
              <a:rPr lang="en-US" dirty="0"/>
              <a:t> </a:t>
            </a:r>
            <a:r>
              <a:rPr lang="en-US" dirty="0" err="1"/>
              <a:t>bài</a:t>
            </a:r>
            <a:r>
              <a:rPr lang="en-US" dirty="0"/>
              <a:t> </a:t>
            </a:r>
            <a:r>
              <a:rPr lang="en-US" dirty="0" err="1"/>
              <a:t>toán</a:t>
            </a:r>
            <a:r>
              <a:rPr lang="en-US" dirty="0"/>
              <a:t> TSP</a:t>
            </a:r>
          </a:p>
        </p:txBody>
      </p:sp>
      <p:sp>
        <p:nvSpPr>
          <p:cNvPr id="693" name="Google Shape;693;p40"/>
          <p:cNvSpPr txBox="1">
            <a:spLocks noGrp="1"/>
          </p:cNvSpPr>
          <p:nvPr>
            <p:ph type="subTitle" idx="4"/>
          </p:nvPr>
        </p:nvSpPr>
        <p:spPr>
          <a:xfrm>
            <a:off x="1880599" y="3299711"/>
            <a:ext cx="4422985" cy="8438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Thuật</a:t>
            </a:r>
            <a:r>
              <a:rPr lang="en-US" dirty="0"/>
              <a:t> </a:t>
            </a:r>
            <a:r>
              <a:rPr lang="en-US" dirty="0" err="1"/>
              <a:t>toán</a:t>
            </a:r>
            <a:r>
              <a:rPr lang="en-US" dirty="0"/>
              <a:t> ACO </a:t>
            </a:r>
            <a:r>
              <a:rPr lang="en-US" dirty="0" err="1"/>
              <a:t>giải</a:t>
            </a:r>
            <a:r>
              <a:rPr lang="en-US" dirty="0"/>
              <a:t> </a:t>
            </a:r>
            <a:r>
              <a:rPr lang="en-US" dirty="0" err="1"/>
              <a:t>bài</a:t>
            </a:r>
            <a:r>
              <a:rPr lang="en-US" dirty="0"/>
              <a:t> </a:t>
            </a:r>
            <a:r>
              <a:rPr lang="en-US" dirty="0" err="1"/>
              <a:t>toán</a:t>
            </a:r>
            <a:r>
              <a:rPr lang="en-US" dirty="0"/>
              <a:t> TSP</a:t>
            </a:r>
          </a:p>
        </p:txBody>
      </p:sp>
      <p:sp>
        <p:nvSpPr>
          <p:cNvPr id="698" name="Google Shape;698;p40"/>
          <p:cNvSpPr txBox="1">
            <a:spLocks noGrp="1"/>
          </p:cNvSpPr>
          <p:nvPr>
            <p:ph type="title" idx="9"/>
          </p:nvPr>
        </p:nvSpPr>
        <p:spPr>
          <a:xfrm>
            <a:off x="955513" y="1767675"/>
            <a:ext cx="841200" cy="84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99" name="Google Shape;699;p40"/>
          <p:cNvSpPr txBox="1">
            <a:spLocks noGrp="1"/>
          </p:cNvSpPr>
          <p:nvPr>
            <p:ph type="title" idx="13"/>
          </p:nvPr>
        </p:nvSpPr>
        <p:spPr>
          <a:xfrm>
            <a:off x="955513" y="3272400"/>
            <a:ext cx="841200" cy="84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702" name="Google Shape;702;p40"/>
          <p:cNvGrpSpPr/>
          <p:nvPr/>
        </p:nvGrpSpPr>
        <p:grpSpPr>
          <a:xfrm>
            <a:off x="7347351" y="1508976"/>
            <a:ext cx="841230" cy="336233"/>
            <a:chOff x="4158213" y="4470900"/>
            <a:chExt cx="827575" cy="330775"/>
          </a:xfrm>
        </p:grpSpPr>
        <p:sp>
          <p:nvSpPr>
            <p:cNvPr id="703" name="Google Shape;703;p40"/>
            <p:cNvSpPr/>
            <p:nvPr/>
          </p:nvSpPr>
          <p:spPr>
            <a:xfrm>
              <a:off x="4158213" y="4470900"/>
              <a:ext cx="827575" cy="330775"/>
            </a:xfrm>
            <a:custGeom>
              <a:avLst/>
              <a:gdLst/>
              <a:ahLst/>
              <a:cxnLst/>
              <a:rect l="l" t="t" r="r" b="b"/>
              <a:pathLst>
                <a:path w="33103" h="13231" extrusionOk="0">
                  <a:moveTo>
                    <a:pt x="18308" y="3165"/>
                  </a:moveTo>
                  <a:cubicBezTo>
                    <a:pt x="18504" y="3165"/>
                    <a:pt x="18726" y="3265"/>
                    <a:pt x="18914" y="3265"/>
                  </a:cubicBezTo>
                  <a:cubicBezTo>
                    <a:pt x="19414" y="3299"/>
                    <a:pt x="19881" y="3365"/>
                    <a:pt x="20382" y="3465"/>
                  </a:cubicBezTo>
                  <a:cubicBezTo>
                    <a:pt x="21583" y="3699"/>
                    <a:pt x="22817" y="3932"/>
                    <a:pt x="23851" y="4633"/>
                  </a:cubicBezTo>
                  <a:cubicBezTo>
                    <a:pt x="24685" y="5133"/>
                    <a:pt x="24752" y="6401"/>
                    <a:pt x="24118" y="7068"/>
                  </a:cubicBezTo>
                  <a:cubicBezTo>
                    <a:pt x="22850" y="8102"/>
                    <a:pt x="21049" y="8169"/>
                    <a:pt x="19448" y="8169"/>
                  </a:cubicBezTo>
                  <a:cubicBezTo>
                    <a:pt x="17480" y="8035"/>
                    <a:pt x="14077" y="8069"/>
                    <a:pt x="13043" y="6034"/>
                  </a:cubicBezTo>
                  <a:cubicBezTo>
                    <a:pt x="12876" y="4032"/>
                    <a:pt x="16546" y="3299"/>
                    <a:pt x="18080" y="3232"/>
                  </a:cubicBezTo>
                  <a:cubicBezTo>
                    <a:pt x="18149" y="3183"/>
                    <a:pt x="18226" y="3165"/>
                    <a:pt x="18308" y="3165"/>
                  </a:cubicBezTo>
                  <a:close/>
                  <a:moveTo>
                    <a:pt x="20216" y="0"/>
                  </a:moveTo>
                  <a:cubicBezTo>
                    <a:pt x="19434" y="0"/>
                    <a:pt x="18674" y="235"/>
                    <a:pt x="17913" y="597"/>
                  </a:cubicBezTo>
                  <a:cubicBezTo>
                    <a:pt x="17395" y="207"/>
                    <a:pt x="16814" y="43"/>
                    <a:pt x="16227" y="43"/>
                  </a:cubicBezTo>
                  <a:cubicBezTo>
                    <a:pt x="15455" y="43"/>
                    <a:pt x="14674" y="328"/>
                    <a:pt x="14011" y="763"/>
                  </a:cubicBezTo>
                  <a:cubicBezTo>
                    <a:pt x="13777" y="697"/>
                    <a:pt x="13510" y="630"/>
                    <a:pt x="13277" y="563"/>
                  </a:cubicBezTo>
                  <a:cubicBezTo>
                    <a:pt x="13025" y="490"/>
                    <a:pt x="12768" y="455"/>
                    <a:pt x="12513" y="455"/>
                  </a:cubicBezTo>
                  <a:cubicBezTo>
                    <a:pt x="11717" y="455"/>
                    <a:pt x="10938" y="799"/>
                    <a:pt x="10408" y="1431"/>
                  </a:cubicBezTo>
                  <a:cubicBezTo>
                    <a:pt x="10341" y="1531"/>
                    <a:pt x="10108" y="1764"/>
                    <a:pt x="9808" y="2098"/>
                  </a:cubicBezTo>
                  <a:cubicBezTo>
                    <a:pt x="9566" y="2050"/>
                    <a:pt x="9329" y="2027"/>
                    <a:pt x="9098" y="2027"/>
                  </a:cubicBezTo>
                  <a:cubicBezTo>
                    <a:pt x="7701" y="2027"/>
                    <a:pt x="6511" y="2873"/>
                    <a:pt x="5738" y="4333"/>
                  </a:cubicBezTo>
                  <a:cubicBezTo>
                    <a:pt x="1902" y="6067"/>
                    <a:pt x="1" y="12538"/>
                    <a:pt x="5571" y="13206"/>
                  </a:cubicBezTo>
                  <a:cubicBezTo>
                    <a:pt x="5732" y="13222"/>
                    <a:pt x="5893" y="13231"/>
                    <a:pt x="6053" y="13231"/>
                  </a:cubicBezTo>
                  <a:cubicBezTo>
                    <a:pt x="7162" y="13231"/>
                    <a:pt x="8254" y="12833"/>
                    <a:pt x="9040" y="12105"/>
                  </a:cubicBezTo>
                  <a:cubicBezTo>
                    <a:pt x="9307" y="12205"/>
                    <a:pt x="9641" y="12238"/>
                    <a:pt x="9774" y="12272"/>
                  </a:cubicBezTo>
                  <a:cubicBezTo>
                    <a:pt x="9878" y="12292"/>
                    <a:pt x="9981" y="12302"/>
                    <a:pt x="10084" y="12302"/>
                  </a:cubicBezTo>
                  <a:cubicBezTo>
                    <a:pt x="10646" y="12302"/>
                    <a:pt x="11196" y="12020"/>
                    <a:pt x="11676" y="11738"/>
                  </a:cubicBezTo>
                  <a:cubicBezTo>
                    <a:pt x="11909" y="11538"/>
                    <a:pt x="12510" y="11304"/>
                    <a:pt x="12343" y="10971"/>
                  </a:cubicBezTo>
                  <a:lnTo>
                    <a:pt x="12343" y="10971"/>
                  </a:lnTo>
                  <a:cubicBezTo>
                    <a:pt x="12510" y="11004"/>
                    <a:pt x="12710" y="11037"/>
                    <a:pt x="12876" y="11071"/>
                  </a:cubicBezTo>
                  <a:cubicBezTo>
                    <a:pt x="12989" y="11082"/>
                    <a:pt x="13103" y="11088"/>
                    <a:pt x="13217" y="11088"/>
                  </a:cubicBezTo>
                  <a:cubicBezTo>
                    <a:pt x="14081" y="11088"/>
                    <a:pt x="14963" y="10756"/>
                    <a:pt x="15612" y="10137"/>
                  </a:cubicBezTo>
                  <a:cubicBezTo>
                    <a:pt x="15979" y="10370"/>
                    <a:pt x="16446" y="10504"/>
                    <a:pt x="16879" y="10537"/>
                  </a:cubicBezTo>
                  <a:cubicBezTo>
                    <a:pt x="16950" y="10542"/>
                    <a:pt x="17020" y="10545"/>
                    <a:pt x="17090" y="10545"/>
                  </a:cubicBezTo>
                  <a:cubicBezTo>
                    <a:pt x="17919" y="10545"/>
                    <a:pt x="18730" y="10187"/>
                    <a:pt x="19314" y="9603"/>
                  </a:cubicBezTo>
                  <a:cubicBezTo>
                    <a:pt x="19948" y="10170"/>
                    <a:pt x="20749" y="10570"/>
                    <a:pt x="21583" y="10704"/>
                  </a:cubicBezTo>
                  <a:cubicBezTo>
                    <a:pt x="21656" y="10712"/>
                    <a:pt x="21729" y="10715"/>
                    <a:pt x="21801" y="10715"/>
                  </a:cubicBezTo>
                  <a:cubicBezTo>
                    <a:pt x="22354" y="10715"/>
                    <a:pt x="22875" y="10498"/>
                    <a:pt x="23317" y="10203"/>
                  </a:cubicBezTo>
                  <a:cubicBezTo>
                    <a:pt x="23651" y="10737"/>
                    <a:pt x="24118" y="11204"/>
                    <a:pt x="24685" y="11404"/>
                  </a:cubicBezTo>
                  <a:cubicBezTo>
                    <a:pt x="24837" y="11455"/>
                    <a:pt x="25010" y="11478"/>
                    <a:pt x="25194" y="11478"/>
                  </a:cubicBezTo>
                  <a:cubicBezTo>
                    <a:pt x="25618" y="11478"/>
                    <a:pt x="26101" y="11357"/>
                    <a:pt x="26520" y="11171"/>
                  </a:cubicBezTo>
                  <a:cubicBezTo>
                    <a:pt x="27020" y="11705"/>
                    <a:pt x="27754" y="12105"/>
                    <a:pt x="28454" y="12138"/>
                  </a:cubicBezTo>
                  <a:cubicBezTo>
                    <a:pt x="28483" y="12144"/>
                    <a:pt x="28516" y="12147"/>
                    <a:pt x="28554" y="12147"/>
                  </a:cubicBezTo>
                  <a:cubicBezTo>
                    <a:pt x="28737" y="12147"/>
                    <a:pt x="29023" y="12082"/>
                    <a:pt x="29355" y="11971"/>
                  </a:cubicBezTo>
                  <a:cubicBezTo>
                    <a:pt x="29722" y="12238"/>
                    <a:pt x="30189" y="12438"/>
                    <a:pt x="30656" y="12538"/>
                  </a:cubicBezTo>
                  <a:cubicBezTo>
                    <a:pt x="30834" y="12575"/>
                    <a:pt x="31000" y="12592"/>
                    <a:pt x="31153" y="12592"/>
                  </a:cubicBezTo>
                  <a:cubicBezTo>
                    <a:pt x="33094" y="12592"/>
                    <a:pt x="33102" y="9817"/>
                    <a:pt x="32824" y="8302"/>
                  </a:cubicBezTo>
                  <a:cubicBezTo>
                    <a:pt x="32591" y="7001"/>
                    <a:pt x="31690" y="5934"/>
                    <a:pt x="30623" y="5167"/>
                  </a:cubicBezTo>
                  <a:cubicBezTo>
                    <a:pt x="30556" y="5100"/>
                    <a:pt x="30456" y="5033"/>
                    <a:pt x="30322" y="4933"/>
                  </a:cubicBezTo>
                  <a:cubicBezTo>
                    <a:pt x="30289" y="4866"/>
                    <a:pt x="30256" y="4833"/>
                    <a:pt x="30222" y="4800"/>
                  </a:cubicBezTo>
                  <a:cubicBezTo>
                    <a:pt x="29655" y="3799"/>
                    <a:pt x="28788" y="3299"/>
                    <a:pt x="27720" y="3198"/>
                  </a:cubicBezTo>
                  <a:cubicBezTo>
                    <a:pt x="26937" y="1842"/>
                    <a:pt x="25200" y="1140"/>
                    <a:pt x="23568" y="1140"/>
                  </a:cubicBezTo>
                  <a:cubicBezTo>
                    <a:pt x="23394" y="1140"/>
                    <a:pt x="23221" y="1148"/>
                    <a:pt x="23050" y="1164"/>
                  </a:cubicBezTo>
                  <a:cubicBezTo>
                    <a:pt x="22817" y="930"/>
                    <a:pt x="22550" y="697"/>
                    <a:pt x="22250" y="563"/>
                  </a:cubicBezTo>
                  <a:cubicBezTo>
                    <a:pt x="21548" y="167"/>
                    <a:pt x="20874" y="0"/>
                    <a:pt x="20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0"/>
            <p:cNvSpPr/>
            <p:nvPr/>
          </p:nvSpPr>
          <p:spPr>
            <a:xfrm>
              <a:off x="4480113" y="4550025"/>
              <a:ext cx="296900" cy="125100"/>
            </a:xfrm>
            <a:custGeom>
              <a:avLst/>
              <a:gdLst/>
              <a:ahLst/>
              <a:cxnLst/>
              <a:rect l="l" t="t" r="r" b="b"/>
              <a:pathLst>
                <a:path w="11876" h="5004" extrusionOk="0">
                  <a:moveTo>
                    <a:pt x="5432" y="0"/>
                  </a:moveTo>
                  <a:cubicBezTo>
                    <a:pt x="5350" y="0"/>
                    <a:pt x="5273" y="18"/>
                    <a:pt x="5204" y="67"/>
                  </a:cubicBezTo>
                  <a:cubicBezTo>
                    <a:pt x="3670" y="134"/>
                    <a:pt x="0" y="867"/>
                    <a:pt x="167" y="2869"/>
                  </a:cubicBezTo>
                  <a:cubicBezTo>
                    <a:pt x="1201" y="4904"/>
                    <a:pt x="4604" y="4870"/>
                    <a:pt x="6572" y="5004"/>
                  </a:cubicBezTo>
                  <a:cubicBezTo>
                    <a:pt x="8173" y="5004"/>
                    <a:pt x="9974" y="4937"/>
                    <a:pt x="11242" y="3903"/>
                  </a:cubicBezTo>
                  <a:cubicBezTo>
                    <a:pt x="11876" y="3236"/>
                    <a:pt x="11809" y="1968"/>
                    <a:pt x="10975" y="1501"/>
                  </a:cubicBezTo>
                  <a:cubicBezTo>
                    <a:pt x="9941" y="767"/>
                    <a:pt x="8707" y="534"/>
                    <a:pt x="7506" y="300"/>
                  </a:cubicBezTo>
                  <a:cubicBezTo>
                    <a:pt x="7005" y="200"/>
                    <a:pt x="6538" y="134"/>
                    <a:pt x="6038" y="100"/>
                  </a:cubicBezTo>
                  <a:cubicBezTo>
                    <a:pt x="5850" y="100"/>
                    <a:pt x="5628" y="0"/>
                    <a:pt x="5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0"/>
            <p:cNvSpPr/>
            <p:nvPr/>
          </p:nvSpPr>
          <p:spPr>
            <a:xfrm>
              <a:off x="4239938" y="4651750"/>
              <a:ext cx="101775" cy="105950"/>
            </a:xfrm>
            <a:custGeom>
              <a:avLst/>
              <a:gdLst/>
              <a:ahLst/>
              <a:cxnLst/>
              <a:rect l="l" t="t" r="r" b="b"/>
              <a:pathLst>
                <a:path w="4071" h="4238" extrusionOk="0">
                  <a:moveTo>
                    <a:pt x="2602" y="1"/>
                  </a:moveTo>
                  <a:cubicBezTo>
                    <a:pt x="1168" y="1"/>
                    <a:pt x="1" y="1168"/>
                    <a:pt x="1" y="2603"/>
                  </a:cubicBezTo>
                  <a:cubicBezTo>
                    <a:pt x="1" y="3103"/>
                    <a:pt x="167" y="3603"/>
                    <a:pt x="434" y="4004"/>
                  </a:cubicBezTo>
                  <a:cubicBezTo>
                    <a:pt x="734" y="4137"/>
                    <a:pt x="1101" y="4237"/>
                    <a:pt x="1502" y="4237"/>
                  </a:cubicBezTo>
                  <a:cubicBezTo>
                    <a:pt x="2903" y="4237"/>
                    <a:pt x="4070" y="3070"/>
                    <a:pt x="4070" y="1635"/>
                  </a:cubicBezTo>
                  <a:cubicBezTo>
                    <a:pt x="4070" y="1135"/>
                    <a:pt x="3937" y="634"/>
                    <a:pt x="3670" y="234"/>
                  </a:cubicBezTo>
                  <a:cubicBezTo>
                    <a:pt x="3336" y="101"/>
                    <a:pt x="2969" y="1"/>
                    <a:pt x="2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0"/>
            <p:cNvSpPr/>
            <p:nvPr/>
          </p:nvSpPr>
          <p:spPr>
            <a:xfrm>
              <a:off x="4184063" y="4629250"/>
              <a:ext cx="185150" cy="151800"/>
            </a:xfrm>
            <a:custGeom>
              <a:avLst/>
              <a:gdLst/>
              <a:ahLst/>
              <a:cxnLst/>
              <a:rect l="l" t="t" r="r" b="b"/>
              <a:pathLst>
                <a:path w="7406" h="6072" extrusionOk="0">
                  <a:moveTo>
                    <a:pt x="2603" y="0"/>
                  </a:moveTo>
                  <a:cubicBezTo>
                    <a:pt x="2736" y="334"/>
                    <a:pt x="2803" y="667"/>
                    <a:pt x="2803" y="1034"/>
                  </a:cubicBezTo>
                  <a:cubicBezTo>
                    <a:pt x="2803" y="2468"/>
                    <a:pt x="1635" y="3603"/>
                    <a:pt x="201" y="3603"/>
                  </a:cubicBezTo>
                  <a:lnTo>
                    <a:pt x="1" y="3603"/>
                  </a:lnTo>
                  <a:cubicBezTo>
                    <a:pt x="401" y="4537"/>
                    <a:pt x="1302" y="5170"/>
                    <a:pt x="2369" y="5170"/>
                  </a:cubicBezTo>
                  <a:cubicBezTo>
                    <a:pt x="2536" y="5170"/>
                    <a:pt x="2669" y="5170"/>
                    <a:pt x="2836" y="5137"/>
                  </a:cubicBezTo>
                  <a:cubicBezTo>
                    <a:pt x="3303" y="5704"/>
                    <a:pt x="4037" y="6071"/>
                    <a:pt x="4837" y="6071"/>
                  </a:cubicBezTo>
                  <a:cubicBezTo>
                    <a:pt x="6272" y="6071"/>
                    <a:pt x="7406" y="4904"/>
                    <a:pt x="7406" y="3503"/>
                  </a:cubicBezTo>
                  <a:cubicBezTo>
                    <a:pt x="7406" y="2435"/>
                    <a:pt x="6806" y="1534"/>
                    <a:pt x="5905" y="1134"/>
                  </a:cubicBezTo>
                  <a:lnTo>
                    <a:pt x="5905" y="1134"/>
                  </a:lnTo>
                  <a:cubicBezTo>
                    <a:pt x="6172" y="1534"/>
                    <a:pt x="6305" y="2035"/>
                    <a:pt x="6305" y="2535"/>
                  </a:cubicBezTo>
                  <a:cubicBezTo>
                    <a:pt x="6305" y="3970"/>
                    <a:pt x="5138" y="5137"/>
                    <a:pt x="3737" y="5137"/>
                  </a:cubicBezTo>
                  <a:lnTo>
                    <a:pt x="3637" y="5137"/>
                  </a:lnTo>
                  <a:cubicBezTo>
                    <a:pt x="3637" y="5137"/>
                    <a:pt x="3603" y="5104"/>
                    <a:pt x="3570" y="5104"/>
                  </a:cubicBezTo>
                  <a:lnTo>
                    <a:pt x="3303" y="5104"/>
                  </a:lnTo>
                  <a:lnTo>
                    <a:pt x="3270" y="5070"/>
                  </a:lnTo>
                  <a:lnTo>
                    <a:pt x="3136" y="5070"/>
                  </a:lnTo>
                  <a:cubicBezTo>
                    <a:pt x="3103" y="5037"/>
                    <a:pt x="3103" y="5037"/>
                    <a:pt x="3070" y="5037"/>
                  </a:cubicBezTo>
                  <a:lnTo>
                    <a:pt x="3003" y="5037"/>
                  </a:lnTo>
                  <a:cubicBezTo>
                    <a:pt x="3003" y="5004"/>
                    <a:pt x="2969" y="5004"/>
                    <a:pt x="2936" y="5004"/>
                  </a:cubicBezTo>
                  <a:lnTo>
                    <a:pt x="2903" y="5004"/>
                  </a:lnTo>
                  <a:cubicBezTo>
                    <a:pt x="2869" y="4970"/>
                    <a:pt x="2869" y="4970"/>
                    <a:pt x="2836" y="4970"/>
                  </a:cubicBezTo>
                  <a:lnTo>
                    <a:pt x="2803" y="4970"/>
                  </a:lnTo>
                  <a:cubicBezTo>
                    <a:pt x="2769" y="4937"/>
                    <a:pt x="2703" y="4904"/>
                    <a:pt x="2669" y="4904"/>
                  </a:cubicBezTo>
                  <a:cubicBezTo>
                    <a:pt x="2402" y="4503"/>
                    <a:pt x="2236" y="4003"/>
                    <a:pt x="2236" y="3503"/>
                  </a:cubicBezTo>
                  <a:cubicBezTo>
                    <a:pt x="2236" y="3469"/>
                    <a:pt x="2236" y="3436"/>
                    <a:pt x="2236" y="3436"/>
                  </a:cubicBezTo>
                  <a:cubicBezTo>
                    <a:pt x="2236" y="3402"/>
                    <a:pt x="2236" y="3369"/>
                    <a:pt x="2236" y="3369"/>
                  </a:cubicBezTo>
                  <a:cubicBezTo>
                    <a:pt x="2236" y="3369"/>
                    <a:pt x="2236" y="3336"/>
                    <a:pt x="2236" y="3336"/>
                  </a:cubicBezTo>
                  <a:cubicBezTo>
                    <a:pt x="2236" y="3336"/>
                    <a:pt x="2236" y="3302"/>
                    <a:pt x="2236" y="3302"/>
                  </a:cubicBezTo>
                  <a:cubicBezTo>
                    <a:pt x="2236" y="3302"/>
                    <a:pt x="2236" y="3302"/>
                    <a:pt x="2236" y="3269"/>
                  </a:cubicBezTo>
                  <a:cubicBezTo>
                    <a:pt x="2269" y="3269"/>
                    <a:pt x="2269" y="3236"/>
                    <a:pt x="2269" y="3236"/>
                  </a:cubicBezTo>
                  <a:cubicBezTo>
                    <a:pt x="2269" y="3202"/>
                    <a:pt x="2269" y="3169"/>
                    <a:pt x="2269" y="3169"/>
                  </a:cubicBezTo>
                  <a:cubicBezTo>
                    <a:pt x="2269" y="3136"/>
                    <a:pt x="2269" y="3136"/>
                    <a:pt x="2269" y="3102"/>
                  </a:cubicBezTo>
                  <a:cubicBezTo>
                    <a:pt x="2269" y="3069"/>
                    <a:pt x="2269" y="3069"/>
                    <a:pt x="2269" y="3069"/>
                  </a:cubicBezTo>
                  <a:cubicBezTo>
                    <a:pt x="2269" y="3069"/>
                    <a:pt x="2269" y="3036"/>
                    <a:pt x="2269" y="3036"/>
                  </a:cubicBezTo>
                  <a:cubicBezTo>
                    <a:pt x="2302" y="3002"/>
                    <a:pt x="2302" y="2935"/>
                    <a:pt x="2302" y="2902"/>
                  </a:cubicBezTo>
                  <a:cubicBezTo>
                    <a:pt x="2302" y="2902"/>
                    <a:pt x="2302" y="2869"/>
                    <a:pt x="2336" y="2869"/>
                  </a:cubicBezTo>
                  <a:cubicBezTo>
                    <a:pt x="2336" y="2835"/>
                    <a:pt x="2336" y="2835"/>
                    <a:pt x="2336" y="2802"/>
                  </a:cubicBezTo>
                  <a:cubicBezTo>
                    <a:pt x="2336" y="2802"/>
                    <a:pt x="2336" y="2769"/>
                    <a:pt x="2336" y="2769"/>
                  </a:cubicBezTo>
                  <a:cubicBezTo>
                    <a:pt x="2336" y="2769"/>
                    <a:pt x="2369" y="2735"/>
                    <a:pt x="2369" y="2735"/>
                  </a:cubicBezTo>
                  <a:cubicBezTo>
                    <a:pt x="2369" y="2735"/>
                    <a:pt x="2369" y="2735"/>
                    <a:pt x="2369" y="2702"/>
                  </a:cubicBezTo>
                  <a:cubicBezTo>
                    <a:pt x="2369" y="2702"/>
                    <a:pt x="2369" y="2702"/>
                    <a:pt x="2369" y="2669"/>
                  </a:cubicBezTo>
                  <a:cubicBezTo>
                    <a:pt x="2369" y="2635"/>
                    <a:pt x="2402" y="2635"/>
                    <a:pt x="2402" y="2635"/>
                  </a:cubicBezTo>
                  <a:cubicBezTo>
                    <a:pt x="2402" y="2602"/>
                    <a:pt x="2402" y="2602"/>
                    <a:pt x="2402" y="2602"/>
                  </a:cubicBezTo>
                  <a:cubicBezTo>
                    <a:pt x="2436" y="2535"/>
                    <a:pt x="2469" y="2435"/>
                    <a:pt x="2502" y="2368"/>
                  </a:cubicBezTo>
                  <a:cubicBezTo>
                    <a:pt x="2502" y="2335"/>
                    <a:pt x="2502" y="2335"/>
                    <a:pt x="2536" y="2302"/>
                  </a:cubicBezTo>
                  <a:cubicBezTo>
                    <a:pt x="2536" y="2302"/>
                    <a:pt x="2536" y="2268"/>
                    <a:pt x="2536" y="2268"/>
                  </a:cubicBezTo>
                  <a:lnTo>
                    <a:pt x="2569" y="2268"/>
                  </a:lnTo>
                  <a:lnTo>
                    <a:pt x="2569" y="2235"/>
                  </a:lnTo>
                  <a:cubicBezTo>
                    <a:pt x="2569" y="2235"/>
                    <a:pt x="2569" y="2202"/>
                    <a:pt x="2569" y="2202"/>
                  </a:cubicBezTo>
                  <a:cubicBezTo>
                    <a:pt x="2603" y="2202"/>
                    <a:pt x="2603" y="2168"/>
                    <a:pt x="2603" y="2135"/>
                  </a:cubicBezTo>
                  <a:cubicBezTo>
                    <a:pt x="2636" y="2135"/>
                    <a:pt x="2636" y="2102"/>
                    <a:pt x="2636" y="2102"/>
                  </a:cubicBezTo>
                  <a:cubicBezTo>
                    <a:pt x="2669" y="2068"/>
                    <a:pt x="2669" y="2068"/>
                    <a:pt x="2669" y="2068"/>
                  </a:cubicBezTo>
                  <a:cubicBezTo>
                    <a:pt x="2703" y="2035"/>
                    <a:pt x="2703" y="2001"/>
                    <a:pt x="2736" y="2001"/>
                  </a:cubicBezTo>
                  <a:cubicBezTo>
                    <a:pt x="2736" y="1968"/>
                    <a:pt x="2736" y="1968"/>
                    <a:pt x="2769" y="1935"/>
                  </a:cubicBezTo>
                  <a:cubicBezTo>
                    <a:pt x="2769" y="1935"/>
                    <a:pt x="2769" y="1901"/>
                    <a:pt x="2803" y="1901"/>
                  </a:cubicBezTo>
                  <a:cubicBezTo>
                    <a:pt x="2803" y="1901"/>
                    <a:pt x="2803" y="1901"/>
                    <a:pt x="2803" y="1868"/>
                  </a:cubicBezTo>
                  <a:cubicBezTo>
                    <a:pt x="2803" y="1868"/>
                    <a:pt x="2836" y="1868"/>
                    <a:pt x="2836" y="1835"/>
                  </a:cubicBezTo>
                  <a:cubicBezTo>
                    <a:pt x="2836" y="1835"/>
                    <a:pt x="2869" y="1835"/>
                    <a:pt x="2869" y="1801"/>
                  </a:cubicBezTo>
                  <a:cubicBezTo>
                    <a:pt x="2903" y="1768"/>
                    <a:pt x="2903" y="1768"/>
                    <a:pt x="2903" y="1768"/>
                  </a:cubicBezTo>
                  <a:cubicBezTo>
                    <a:pt x="2903" y="1768"/>
                    <a:pt x="2903" y="1768"/>
                    <a:pt x="2936" y="1735"/>
                  </a:cubicBezTo>
                  <a:cubicBezTo>
                    <a:pt x="2936" y="1735"/>
                    <a:pt x="2969" y="1701"/>
                    <a:pt x="2969" y="1701"/>
                  </a:cubicBezTo>
                  <a:cubicBezTo>
                    <a:pt x="2969" y="1668"/>
                    <a:pt x="3003" y="1668"/>
                    <a:pt x="3003" y="1668"/>
                  </a:cubicBezTo>
                  <a:cubicBezTo>
                    <a:pt x="3036" y="1635"/>
                    <a:pt x="3070" y="1568"/>
                    <a:pt x="3136" y="1534"/>
                  </a:cubicBezTo>
                  <a:lnTo>
                    <a:pt x="3170" y="1534"/>
                  </a:lnTo>
                  <a:cubicBezTo>
                    <a:pt x="3170" y="1501"/>
                    <a:pt x="3170" y="1501"/>
                    <a:pt x="3203" y="1501"/>
                  </a:cubicBezTo>
                  <a:cubicBezTo>
                    <a:pt x="3203" y="1468"/>
                    <a:pt x="3203" y="1468"/>
                    <a:pt x="3236" y="1468"/>
                  </a:cubicBezTo>
                  <a:cubicBezTo>
                    <a:pt x="3236" y="1434"/>
                    <a:pt x="3270" y="1434"/>
                    <a:pt x="3270" y="1434"/>
                  </a:cubicBezTo>
                  <a:cubicBezTo>
                    <a:pt x="3303" y="1401"/>
                    <a:pt x="3303" y="1401"/>
                    <a:pt x="3303" y="1401"/>
                  </a:cubicBezTo>
                  <a:cubicBezTo>
                    <a:pt x="3370" y="1368"/>
                    <a:pt x="3436" y="1301"/>
                    <a:pt x="3503" y="1268"/>
                  </a:cubicBezTo>
                  <a:lnTo>
                    <a:pt x="3537" y="1268"/>
                  </a:lnTo>
                  <a:cubicBezTo>
                    <a:pt x="3537" y="1234"/>
                    <a:pt x="3570" y="1234"/>
                    <a:pt x="3570" y="1234"/>
                  </a:cubicBezTo>
                  <a:cubicBezTo>
                    <a:pt x="3603" y="1234"/>
                    <a:pt x="3603" y="1201"/>
                    <a:pt x="3603" y="1201"/>
                  </a:cubicBezTo>
                  <a:lnTo>
                    <a:pt x="3637" y="1201"/>
                  </a:lnTo>
                  <a:cubicBezTo>
                    <a:pt x="3670" y="1168"/>
                    <a:pt x="3703" y="1168"/>
                    <a:pt x="3703" y="1168"/>
                  </a:cubicBezTo>
                  <a:cubicBezTo>
                    <a:pt x="3737" y="1168"/>
                    <a:pt x="3737" y="1134"/>
                    <a:pt x="3737" y="1134"/>
                  </a:cubicBezTo>
                  <a:cubicBezTo>
                    <a:pt x="3803" y="1134"/>
                    <a:pt x="3837" y="1101"/>
                    <a:pt x="3870" y="1101"/>
                  </a:cubicBezTo>
                  <a:cubicBezTo>
                    <a:pt x="3903" y="1067"/>
                    <a:pt x="3903" y="1067"/>
                    <a:pt x="3937" y="1067"/>
                  </a:cubicBezTo>
                  <a:lnTo>
                    <a:pt x="3970" y="1067"/>
                  </a:lnTo>
                  <a:cubicBezTo>
                    <a:pt x="3970" y="1034"/>
                    <a:pt x="4004" y="1034"/>
                    <a:pt x="4004" y="1034"/>
                  </a:cubicBezTo>
                  <a:lnTo>
                    <a:pt x="4037" y="1034"/>
                  </a:lnTo>
                  <a:cubicBezTo>
                    <a:pt x="4070" y="1034"/>
                    <a:pt x="4070" y="1001"/>
                    <a:pt x="4104" y="1001"/>
                  </a:cubicBezTo>
                  <a:lnTo>
                    <a:pt x="4204" y="1001"/>
                  </a:lnTo>
                  <a:cubicBezTo>
                    <a:pt x="4204" y="967"/>
                    <a:pt x="4237" y="967"/>
                    <a:pt x="4237" y="967"/>
                  </a:cubicBezTo>
                  <a:cubicBezTo>
                    <a:pt x="4304" y="967"/>
                    <a:pt x="4337" y="967"/>
                    <a:pt x="4370" y="934"/>
                  </a:cubicBezTo>
                  <a:cubicBezTo>
                    <a:pt x="3937" y="434"/>
                    <a:pt x="3303" y="67"/>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0"/>
            <p:cNvSpPr/>
            <p:nvPr/>
          </p:nvSpPr>
          <p:spPr>
            <a:xfrm>
              <a:off x="4179063" y="4629250"/>
              <a:ext cx="75075" cy="90075"/>
            </a:xfrm>
            <a:custGeom>
              <a:avLst/>
              <a:gdLst/>
              <a:ahLst/>
              <a:cxnLst/>
              <a:rect l="l" t="t" r="r" b="b"/>
              <a:pathLst>
                <a:path w="3003" h="3603" extrusionOk="0">
                  <a:moveTo>
                    <a:pt x="2569" y="0"/>
                  </a:moveTo>
                  <a:cubicBezTo>
                    <a:pt x="1135" y="0"/>
                    <a:pt x="1" y="1168"/>
                    <a:pt x="1" y="2602"/>
                  </a:cubicBezTo>
                  <a:cubicBezTo>
                    <a:pt x="1" y="2935"/>
                    <a:pt x="67" y="3302"/>
                    <a:pt x="201" y="3603"/>
                  </a:cubicBezTo>
                  <a:lnTo>
                    <a:pt x="401" y="3603"/>
                  </a:lnTo>
                  <a:cubicBezTo>
                    <a:pt x="1835" y="3603"/>
                    <a:pt x="3003" y="2468"/>
                    <a:pt x="3003" y="1034"/>
                  </a:cubicBezTo>
                  <a:cubicBezTo>
                    <a:pt x="3003" y="667"/>
                    <a:pt x="2936" y="334"/>
                    <a:pt x="2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0"/>
            <p:cNvSpPr/>
            <p:nvPr/>
          </p:nvSpPr>
          <p:spPr>
            <a:xfrm>
              <a:off x="4718613" y="4498400"/>
              <a:ext cx="37550" cy="216100"/>
            </a:xfrm>
            <a:custGeom>
              <a:avLst/>
              <a:gdLst/>
              <a:ahLst/>
              <a:cxnLst/>
              <a:rect l="l" t="t" r="r" b="b"/>
              <a:pathLst>
                <a:path w="1502" h="8644" extrusionOk="0">
                  <a:moveTo>
                    <a:pt x="765" y="1"/>
                  </a:moveTo>
                  <a:cubicBezTo>
                    <a:pt x="603" y="1"/>
                    <a:pt x="443" y="156"/>
                    <a:pt x="568" y="364"/>
                  </a:cubicBezTo>
                  <a:cubicBezTo>
                    <a:pt x="901" y="2098"/>
                    <a:pt x="968" y="3900"/>
                    <a:pt x="734" y="5668"/>
                  </a:cubicBezTo>
                  <a:cubicBezTo>
                    <a:pt x="634" y="6235"/>
                    <a:pt x="501" y="6768"/>
                    <a:pt x="368" y="7336"/>
                  </a:cubicBezTo>
                  <a:cubicBezTo>
                    <a:pt x="267" y="7669"/>
                    <a:pt x="167" y="8003"/>
                    <a:pt x="67" y="8336"/>
                  </a:cubicBezTo>
                  <a:cubicBezTo>
                    <a:pt x="1" y="8470"/>
                    <a:pt x="101" y="8603"/>
                    <a:pt x="201" y="8636"/>
                  </a:cubicBezTo>
                  <a:cubicBezTo>
                    <a:pt x="221" y="8641"/>
                    <a:pt x="241" y="8643"/>
                    <a:pt x="260" y="8643"/>
                  </a:cubicBezTo>
                  <a:cubicBezTo>
                    <a:pt x="638" y="8643"/>
                    <a:pt x="674" y="7723"/>
                    <a:pt x="801" y="7469"/>
                  </a:cubicBezTo>
                  <a:cubicBezTo>
                    <a:pt x="1502" y="5101"/>
                    <a:pt x="1502" y="2565"/>
                    <a:pt x="1001" y="197"/>
                  </a:cubicBezTo>
                  <a:cubicBezTo>
                    <a:pt x="964" y="58"/>
                    <a:pt x="864"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0"/>
            <p:cNvSpPr/>
            <p:nvPr/>
          </p:nvSpPr>
          <p:spPr>
            <a:xfrm>
              <a:off x="4797013" y="4554175"/>
              <a:ext cx="61725" cy="177100"/>
            </a:xfrm>
            <a:custGeom>
              <a:avLst/>
              <a:gdLst/>
              <a:ahLst/>
              <a:cxnLst/>
              <a:rect l="l" t="t" r="r" b="b"/>
              <a:pathLst>
                <a:path w="2469" h="7084" extrusionOk="0">
                  <a:moveTo>
                    <a:pt x="1902" y="1"/>
                  </a:moveTo>
                  <a:cubicBezTo>
                    <a:pt x="1768" y="1"/>
                    <a:pt x="1635" y="134"/>
                    <a:pt x="1668" y="268"/>
                  </a:cubicBezTo>
                  <a:cubicBezTo>
                    <a:pt x="1701" y="1869"/>
                    <a:pt x="1268" y="3470"/>
                    <a:pt x="767" y="4971"/>
                  </a:cubicBezTo>
                  <a:cubicBezTo>
                    <a:pt x="567" y="5538"/>
                    <a:pt x="334" y="6205"/>
                    <a:pt x="67" y="6772"/>
                  </a:cubicBezTo>
                  <a:cubicBezTo>
                    <a:pt x="0" y="6872"/>
                    <a:pt x="67" y="7039"/>
                    <a:pt x="167" y="7073"/>
                  </a:cubicBezTo>
                  <a:cubicBezTo>
                    <a:pt x="197" y="7080"/>
                    <a:pt x="226" y="7084"/>
                    <a:pt x="252" y="7084"/>
                  </a:cubicBezTo>
                  <a:cubicBezTo>
                    <a:pt x="573" y="7084"/>
                    <a:pt x="613" y="6555"/>
                    <a:pt x="767" y="6339"/>
                  </a:cubicBezTo>
                  <a:cubicBezTo>
                    <a:pt x="1268" y="5138"/>
                    <a:pt x="1668" y="3904"/>
                    <a:pt x="1902" y="2636"/>
                  </a:cubicBezTo>
                  <a:cubicBezTo>
                    <a:pt x="1935" y="2269"/>
                    <a:pt x="2469"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0"/>
            <p:cNvSpPr/>
            <p:nvPr/>
          </p:nvSpPr>
          <p:spPr>
            <a:xfrm>
              <a:off x="4876238" y="4600750"/>
              <a:ext cx="54225" cy="169150"/>
            </a:xfrm>
            <a:custGeom>
              <a:avLst/>
              <a:gdLst/>
              <a:ahLst/>
              <a:cxnLst/>
              <a:rect l="l" t="t" r="r" b="b"/>
              <a:pathLst>
                <a:path w="2169" h="6766" extrusionOk="0">
                  <a:moveTo>
                    <a:pt x="1669" y="1"/>
                  </a:moveTo>
                  <a:cubicBezTo>
                    <a:pt x="1575" y="1"/>
                    <a:pt x="1468" y="120"/>
                    <a:pt x="1468" y="239"/>
                  </a:cubicBezTo>
                  <a:cubicBezTo>
                    <a:pt x="1635" y="840"/>
                    <a:pt x="1535" y="1474"/>
                    <a:pt x="1401" y="2074"/>
                  </a:cubicBezTo>
                  <a:cubicBezTo>
                    <a:pt x="1168" y="3041"/>
                    <a:pt x="968" y="4009"/>
                    <a:pt x="634" y="4943"/>
                  </a:cubicBezTo>
                  <a:cubicBezTo>
                    <a:pt x="467" y="5410"/>
                    <a:pt x="267" y="5943"/>
                    <a:pt x="67" y="6410"/>
                  </a:cubicBezTo>
                  <a:cubicBezTo>
                    <a:pt x="0" y="6544"/>
                    <a:pt x="67" y="6677"/>
                    <a:pt x="167" y="6744"/>
                  </a:cubicBezTo>
                  <a:cubicBezTo>
                    <a:pt x="189" y="6759"/>
                    <a:pt x="212" y="6766"/>
                    <a:pt x="236" y="6766"/>
                  </a:cubicBezTo>
                  <a:cubicBezTo>
                    <a:pt x="856" y="6766"/>
                    <a:pt x="2002" y="1888"/>
                    <a:pt x="2002" y="1374"/>
                  </a:cubicBezTo>
                  <a:cubicBezTo>
                    <a:pt x="2002" y="1040"/>
                    <a:pt x="2168" y="73"/>
                    <a:pt x="1701" y="6"/>
                  </a:cubicBezTo>
                  <a:cubicBezTo>
                    <a:pt x="1691" y="2"/>
                    <a:pt x="1680"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0"/>
            <p:cNvSpPr/>
            <p:nvPr/>
          </p:nvSpPr>
          <p:spPr>
            <a:xfrm>
              <a:off x="4594563" y="4482250"/>
              <a:ext cx="63200" cy="222225"/>
            </a:xfrm>
            <a:custGeom>
              <a:avLst/>
              <a:gdLst/>
              <a:ahLst/>
              <a:cxnLst/>
              <a:rect l="l" t="t" r="r" b="b"/>
              <a:pathLst>
                <a:path w="2528" h="8889" extrusionOk="0">
                  <a:moveTo>
                    <a:pt x="323" y="0"/>
                  </a:moveTo>
                  <a:cubicBezTo>
                    <a:pt x="125" y="0"/>
                    <a:pt x="0" y="278"/>
                    <a:pt x="193" y="443"/>
                  </a:cubicBezTo>
                  <a:cubicBezTo>
                    <a:pt x="1160" y="2244"/>
                    <a:pt x="1827" y="4246"/>
                    <a:pt x="1927" y="6314"/>
                  </a:cubicBezTo>
                  <a:cubicBezTo>
                    <a:pt x="1960" y="6914"/>
                    <a:pt x="1927" y="7548"/>
                    <a:pt x="1860" y="8148"/>
                  </a:cubicBezTo>
                  <a:cubicBezTo>
                    <a:pt x="1860" y="8382"/>
                    <a:pt x="1694" y="8815"/>
                    <a:pt x="2027" y="8882"/>
                  </a:cubicBezTo>
                  <a:cubicBezTo>
                    <a:pt x="2045" y="8887"/>
                    <a:pt x="2062" y="8889"/>
                    <a:pt x="2080" y="8889"/>
                  </a:cubicBezTo>
                  <a:cubicBezTo>
                    <a:pt x="2193" y="8889"/>
                    <a:pt x="2294" y="8798"/>
                    <a:pt x="2294" y="8682"/>
                  </a:cubicBezTo>
                  <a:cubicBezTo>
                    <a:pt x="2361" y="8248"/>
                    <a:pt x="2394" y="7781"/>
                    <a:pt x="2394" y="7348"/>
                  </a:cubicBezTo>
                  <a:cubicBezTo>
                    <a:pt x="2528" y="4879"/>
                    <a:pt x="1760" y="2111"/>
                    <a:pt x="459" y="43"/>
                  </a:cubicBezTo>
                  <a:cubicBezTo>
                    <a:pt x="412" y="13"/>
                    <a:pt x="366"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0"/>
            <p:cNvSpPr/>
            <p:nvPr/>
          </p:nvSpPr>
          <p:spPr>
            <a:xfrm>
              <a:off x="4499688" y="4488325"/>
              <a:ext cx="61350" cy="226900"/>
            </a:xfrm>
            <a:custGeom>
              <a:avLst/>
              <a:gdLst/>
              <a:ahLst/>
              <a:cxnLst/>
              <a:rect l="l" t="t" r="r" b="b"/>
              <a:pathLst>
                <a:path w="2454" h="9076" extrusionOk="0">
                  <a:moveTo>
                    <a:pt x="359" y="1"/>
                  </a:moveTo>
                  <a:cubicBezTo>
                    <a:pt x="108" y="1"/>
                    <a:pt x="1" y="409"/>
                    <a:pt x="318" y="467"/>
                  </a:cubicBezTo>
                  <a:cubicBezTo>
                    <a:pt x="1819" y="1968"/>
                    <a:pt x="1853" y="4470"/>
                    <a:pt x="1919" y="6438"/>
                  </a:cubicBezTo>
                  <a:cubicBezTo>
                    <a:pt x="1886" y="6971"/>
                    <a:pt x="1853" y="7472"/>
                    <a:pt x="1786" y="7972"/>
                  </a:cubicBezTo>
                  <a:cubicBezTo>
                    <a:pt x="1786" y="8272"/>
                    <a:pt x="1452" y="8973"/>
                    <a:pt x="1853" y="9073"/>
                  </a:cubicBezTo>
                  <a:cubicBezTo>
                    <a:pt x="1867" y="9075"/>
                    <a:pt x="1880" y="9075"/>
                    <a:pt x="1892" y="9075"/>
                  </a:cubicBezTo>
                  <a:cubicBezTo>
                    <a:pt x="2123" y="9075"/>
                    <a:pt x="2153" y="8796"/>
                    <a:pt x="2153" y="8606"/>
                  </a:cubicBezTo>
                  <a:cubicBezTo>
                    <a:pt x="2253" y="8105"/>
                    <a:pt x="2320" y="7605"/>
                    <a:pt x="2353" y="7105"/>
                  </a:cubicBezTo>
                  <a:cubicBezTo>
                    <a:pt x="2453" y="4937"/>
                    <a:pt x="2320" y="1434"/>
                    <a:pt x="485" y="33"/>
                  </a:cubicBezTo>
                  <a:cubicBezTo>
                    <a:pt x="440" y="11"/>
                    <a:pt x="3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0"/>
            <p:cNvSpPr/>
            <p:nvPr/>
          </p:nvSpPr>
          <p:spPr>
            <a:xfrm>
              <a:off x="4395088" y="4523250"/>
              <a:ext cx="86425" cy="216275"/>
            </a:xfrm>
            <a:custGeom>
              <a:avLst/>
              <a:gdLst/>
              <a:ahLst/>
              <a:cxnLst/>
              <a:rect l="l" t="t" r="r" b="b"/>
              <a:pathLst>
                <a:path w="3457" h="8651" extrusionOk="0">
                  <a:moveTo>
                    <a:pt x="415" y="1"/>
                  </a:moveTo>
                  <a:cubicBezTo>
                    <a:pt x="102" y="1"/>
                    <a:pt x="0" y="505"/>
                    <a:pt x="399" y="505"/>
                  </a:cubicBezTo>
                  <a:cubicBezTo>
                    <a:pt x="410" y="505"/>
                    <a:pt x="421" y="505"/>
                    <a:pt x="433" y="504"/>
                  </a:cubicBezTo>
                  <a:cubicBezTo>
                    <a:pt x="2634" y="1872"/>
                    <a:pt x="2901" y="4540"/>
                    <a:pt x="2868" y="6875"/>
                  </a:cubicBezTo>
                  <a:cubicBezTo>
                    <a:pt x="2868" y="7242"/>
                    <a:pt x="2868" y="7609"/>
                    <a:pt x="2834" y="7976"/>
                  </a:cubicBezTo>
                  <a:cubicBezTo>
                    <a:pt x="2834" y="8176"/>
                    <a:pt x="2634" y="8610"/>
                    <a:pt x="2968" y="8643"/>
                  </a:cubicBezTo>
                  <a:cubicBezTo>
                    <a:pt x="2986" y="8648"/>
                    <a:pt x="3004" y="8650"/>
                    <a:pt x="3021" y="8650"/>
                  </a:cubicBezTo>
                  <a:cubicBezTo>
                    <a:pt x="3456" y="8650"/>
                    <a:pt x="3303" y="7030"/>
                    <a:pt x="3335" y="6708"/>
                  </a:cubicBezTo>
                  <a:cubicBezTo>
                    <a:pt x="3301" y="4907"/>
                    <a:pt x="3235" y="2972"/>
                    <a:pt x="2134" y="1471"/>
                  </a:cubicBezTo>
                  <a:cubicBezTo>
                    <a:pt x="1700" y="904"/>
                    <a:pt x="1200" y="337"/>
                    <a:pt x="566" y="37"/>
                  </a:cubicBezTo>
                  <a:cubicBezTo>
                    <a:pt x="512" y="12"/>
                    <a:pt x="461" y="1"/>
                    <a:pt x="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0"/>
            <p:cNvSpPr/>
            <p:nvPr/>
          </p:nvSpPr>
          <p:spPr>
            <a:xfrm>
              <a:off x="4302738" y="4572425"/>
              <a:ext cx="94850" cy="194425"/>
            </a:xfrm>
            <a:custGeom>
              <a:avLst/>
              <a:gdLst/>
              <a:ahLst/>
              <a:cxnLst/>
              <a:rect l="l" t="t" r="r" b="b"/>
              <a:pathLst>
                <a:path w="3794" h="7777" extrusionOk="0">
                  <a:moveTo>
                    <a:pt x="525" y="1"/>
                  </a:moveTo>
                  <a:cubicBezTo>
                    <a:pt x="480" y="1"/>
                    <a:pt x="436" y="2"/>
                    <a:pt x="391" y="5"/>
                  </a:cubicBezTo>
                  <a:cubicBezTo>
                    <a:pt x="0" y="5"/>
                    <a:pt x="69" y="491"/>
                    <a:pt x="379" y="491"/>
                  </a:cubicBezTo>
                  <a:cubicBezTo>
                    <a:pt x="413" y="491"/>
                    <a:pt x="451" y="485"/>
                    <a:pt x="491" y="472"/>
                  </a:cubicBezTo>
                  <a:cubicBezTo>
                    <a:pt x="2592" y="572"/>
                    <a:pt x="3293" y="3007"/>
                    <a:pt x="3293" y="4775"/>
                  </a:cubicBezTo>
                  <a:cubicBezTo>
                    <a:pt x="3326" y="5442"/>
                    <a:pt x="3293" y="6142"/>
                    <a:pt x="3226" y="6810"/>
                  </a:cubicBezTo>
                  <a:cubicBezTo>
                    <a:pt x="3259" y="7076"/>
                    <a:pt x="2959" y="7677"/>
                    <a:pt x="3359" y="7777"/>
                  </a:cubicBezTo>
                  <a:cubicBezTo>
                    <a:pt x="3493" y="7777"/>
                    <a:pt x="3593" y="7710"/>
                    <a:pt x="3626" y="7577"/>
                  </a:cubicBezTo>
                  <a:cubicBezTo>
                    <a:pt x="3726" y="6910"/>
                    <a:pt x="3760" y="6243"/>
                    <a:pt x="3793" y="5609"/>
                  </a:cubicBezTo>
                  <a:cubicBezTo>
                    <a:pt x="3793" y="4241"/>
                    <a:pt x="3726" y="2807"/>
                    <a:pt x="3026" y="1606"/>
                  </a:cubicBezTo>
                  <a:cubicBezTo>
                    <a:pt x="2514" y="742"/>
                    <a:pt x="1572" y="1"/>
                    <a:pt x="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40"/>
          <p:cNvGrpSpPr/>
          <p:nvPr/>
        </p:nvGrpSpPr>
        <p:grpSpPr>
          <a:xfrm flipH="1">
            <a:off x="939970" y="3053116"/>
            <a:ext cx="841230" cy="336233"/>
            <a:chOff x="4158213" y="4470900"/>
            <a:chExt cx="827575" cy="330775"/>
          </a:xfrm>
        </p:grpSpPr>
        <p:sp>
          <p:nvSpPr>
            <p:cNvPr id="716" name="Google Shape;716;p40"/>
            <p:cNvSpPr/>
            <p:nvPr/>
          </p:nvSpPr>
          <p:spPr>
            <a:xfrm>
              <a:off x="4158213" y="4470900"/>
              <a:ext cx="827575" cy="330775"/>
            </a:xfrm>
            <a:custGeom>
              <a:avLst/>
              <a:gdLst/>
              <a:ahLst/>
              <a:cxnLst/>
              <a:rect l="l" t="t" r="r" b="b"/>
              <a:pathLst>
                <a:path w="33103" h="13231" extrusionOk="0">
                  <a:moveTo>
                    <a:pt x="18308" y="3165"/>
                  </a:moveTo>
                  <a:cubicBezTo>
                    <a:pt x="18504" y="3165"/>
                    <a:pt x="18726" y="3265"/>
                    <a:pt x="18914" y="3265"/>
                  </a:cubicBezTo>
                  <a:cubicBezTo>
                    <a:pt x="19414" y="3299"/>
                    <a:pt x="19881" y="3365"/>
                    <a:pt x="20382" y="3465"/>
                  </a:cubicBezTo>
                  <a:cubicBezTo>
                    <a:pt x="21583" y="3699"/>
                    <a:pt x="22817" y="3932"/>
                    <a:pt x="23851" y="4633"/>
                  </a:cubicBezTo>
                  <a:cubicBezTo>
                    <a:pt x="24685" y="5133"/>
                    <a:pt x="24752" y="6401"/>
                    <a:pt x="24118" y="7068"/>
                  </a:cubicBezTo>
                  <a:cubicBezTo>
                    <a:pt x="22850" y="8102"/>
                    <a:pt x="21049" y="8169"/>
                    <a:pt x="19448" y="8169"/>
                  </a:cubicBezTo>
                  <a:cubicBezTo>
                    <a:pt x="17480" y="8035"/>
                    <a:pt x="14077" y="8069"/>
                    <a:pt x="13043" y="6034"/>
                  </a:cubicBezTo>
                  <a:cubicBezTo>
                    <a:pt x="12876" y="4032"/>
                    <a:pt x="16546" y="3299"/>
                    <a:pt x="18080" y="3232"/>
                  </a:cubicBezTo>
                  <a:cubicBezTo>
                    <a:pt x="18149" y="3183"/>
                    <a:pt x="18226" y="3165"/>
                    <a:pt x="18308" y="3165"/>
                  </a:cubicBezTo>
                  <a:close/>
                  <a:moveTo>
                    <a:pt x="20216" y="0"/>
                  </a:moveTo>
                  <a:cubicBezTo>
                    <a:pt x="19434" y="0"/>
                    <a:pt x="18674" y="235"/>
                    <a:pt x="17913" y="597"/>
                  </a:cubicBezTo>
                  <a:cubicBezTo>
                    <a:pt x="17395" y="207"/>
                    <a:pt x="16814" y="43"/>
                    <a:pt x="16227" y="43"/>
                  </a:cubicBezTo>
                  <a:cubicBezTo>
                    <a:pt x="15455" y="43"/>
                    <a:pt x="14674" y="328"/>
                    <a:pt x="14011" y="763"/>
                  </a:cubicBezTo>
                  <a:cubicBezTo>
                    <a:pt x="13777" y="697"/>
                    <a:pt x="13510" y="630"/>
                    <a:pt x="13277" y="563"/>
                  </a:cubicBezTo>
                  <a:cubicBezTo>
                    <a:pt x="13025" y="490"/>
                    <a:pt x="12768" y="455"/>
                    <a:pt x="12513" y="455"/>
                  </a:cubicBezTo>
                  <a:cubicBezTo>
                    <a:pt x="11717" y="455"/>
                    <a:pt x="10938" y="799"/>
                    <a:pt x="10408" y="1431"/>
                  </a:cubicBezTo>
                  <a:cubicBezTo>
                    <a:pt x="10341" y="1531"/>
                    <a:pt x="10108" y="1764"/>
                    <a:pt x="9808" y="2098"/>
                  </a:cubicBezTo>
                  <a:cubicBezTo>
                    <a:pt x="9566" y="2050"/>
                    <a:pt x="9329" y="2027"/>
                    <a:pt x="9098" y="2027"/>
                  </a:cubicBezTo>
                  <a:cubicBezTo>
                    <a:pt x="7701" y="2027"/>
                    <a:pt x="6511" y="2873"/>
                    <a:pt x="5738" y="4333"/>
                  </a:cubicBezTo>
                  <a:cubicBezTo>
                    <a:pt x="1902" y="6067"/>
                    <a:pt x="1" y="12538"/>
                    <a:pt x="5571" y="13206"/>
                  </a:cubicBezTo>
                  <a:cubicBezTo>
                    <a:pt x="5732" y="13222"/>
                    <a:pt x="5893" y="13231"/>
                    <a:pt x="6053" y="13231"/>
                  </a:cubicBezTo>
                  <a:cubicBezTo>
                    <a:pt x="7162" y="13231"/>
                    <a:pt x="8254" y="12833"/>
                    <a:pt x="9040" y="12105"/>
                  </a:cubicBezTo>
                  <a:cubicBezTo>
                    <a:pt x="9307" y="12205"/>
                    <a:pt x="9641" y="12238"/>
                    <a:pt x="9774" y="12272"/>
                  </a:cubicBezTo>
                  <a:cubicBezTo>
                    <a:pt x="9878" y="12292"/>
                    <a:pt x="9981" y="12302"/>
                    <a:pt x="10084" y="12302"/>
                  </a:cubicBezTo>
                  <a:cubicBezTo>
                    <a:pt x="10646" y="12302"/>
                    <a:pt x="11196" y="12020"/>
                    <a:pt x="11676" y="11738"/>
                  </a:cubicBezTo>
                  <a:cubicBezTo>
                    <a:pt x="11909" y="11538"/>
                    <a:pt x="12510" y="11304"/>
                    <a:pt x="12343" y="10971"/>
                  </a:cubicBezTo>
                  <a:lnTo>
                    <a:pt x="12343" y="10971"/>
                  </a:lnTo>
                  <a:cubicBezTo>
                    <a:pt x="12510" y="11004"/>
                    <a:pt x="12710" y="11037"/>
                    <a:pt x="12876" y="11071"/>
                  </a:cubicBezTo>
                  <a:cubicBezTo>
                    <a:pt x="12989" y="11082"/>
                    <a:pt x="13103" y="11088"/>
                    <a:pt x="13217" y="11088"/>
                  </a:cubicBezTo>
                  <a:cubicBezTo>
                    <a:pt x="14081" y="11088"/>
                    <a:pt x="14963" y="10756"/>
                    <a:pt x="15612" y="10137"/>
                  </a:cubicBezTo>
                  <a:cubicBezTo>
                    <a:pt x="15979" y="10370"/>
                    <a:pt x="16446" y="10504"/>
                    <a:pt x="16879" y="10537"/>
                  </a:cubicBezTo>
                  <a:cubicBezTo>
                    <a:pt x="16950" y="10542"/>
                    <a:pt x="17020" y="10545"/>
                    <a:pt x="17090" y="10545"/>
                  </a:cubicBezTo>
                  <a:cubicBezTo>
                    <a:pt x="17919" y="10545"/>
                    <a:pt x="18730" y="10187"/>
                    <a:pt x="19314" y="9603"/>
                  </a:cubicBezTo>
                  <a:cubicBezTo>
                    <a:pt x="19948" y="10170"/>
                    <a:pt x="20749" y="10570"/>
                    <a:pt x="21583" y="10704"/>
                  </a:cubicBezTo>
                  <a:cubicBezTo>
                    <a:pt x="21656" y="10712"/>
                    <a:pt x="21729" y="10715"/>
                    <a:pt x="21801" y="10715"/>
                  </a:cubicBezTo>
                  <a:cubicBezTo>
                    <a:pt x="22354" y="10715"/>
                    <a:pt x="22875" y="10498"/>
                    <a:pt x="23317" y="10203"/>
                  </a:cubicBezTo>
                  <a:cubicBezTo>
                    <a:pt x="23651" y="10737"/>
                    <a:pt x="24118" y="11204"/>
                    <a:pt x="24685" y="11404"/>
                  </a:cubicBezTo>
                  <a:cubicBezTo>
                    <a:pt x="24837" y="11455"/>
                    <a:pt x="25010" y="11478"/>
                    <a:pt x="25194" y="11478"/>
                  </a:cubicBezTo>
                  <a:cubicBezTo>
                    <a:pt x="25618" y="11478"/>
                    <a:pt x="26101" y="11357"/>
                    <a:pt x="26520" y="11171"/>
                  </a:cubicBezTo>
                  <a:cubicBezTo>
                    <a:pt x="27020" y="11705"/>
                    <a:pt x="27754" y="12105"/>
                    <a:pt x="28454" y="12138"/>
                  </a:cubicBezTo>
                  <a:cubicBezTo>
                    <a:pt x="28483" y="12144"/>
                    <a:pt x="28516" y="12147"/>
                    <a:pt x="28554" y="12147"/>
                  </a:cubicBezTo>
                  <a:cubicBezTo>
                    <a:pt x="28737" y="12147"/>
                    <a:pt x="29023" y="12082"/>
                    <a:pt x="29355" y="11971"/>
                  </a:cubicBezTo>
                  <a:cubicBezTo>
                    <a:pt x="29722" y="12238"/>
                    <a:pt x="30189" y="12438"/>
                    <a:pt x="30656" y="12538"/>
                  </a:cubicBezTo>
                  <a:cubicBezTo>
                    <a:pt x="30834" y="12575"/>
                    <a:pt x="31000" y="12592"/>
                    <a:pt x="31153" y="12592"/>
                  </a:cubicBezTo>
                  <a:cubicBezTo>
                    <a:pt x="33094" y="12592"/>
                    <a:pt x="33102" y="9817"/>
                    <a:pt x="32824" y="8302"/>
                  </a:cubicBezTo>
                  <a:cubicBezTo>
                    <a:pt x="32591" y="7001"/>
                    <a:pt x="31690" y="5934"/>
                    <a:pt x="30623" y="5167"/>
                  </a:cubicBezTo>
                  <a:cubicBezTo>
                    <a:pt x="30556" y="5100"/>
                    <a:pt x="30456" y="5033"/>
                    <a:pt x="30322" y="4933"/>
                  </a:cubicBezTo>
                  <a:cubicBezTo>
                    <a:pt x="30289" y="4866"/>
                    <a:pt x="30256" y="4833"/>
                    <a:pt x="30222" y="4800"/>
                  </a:cubicBezTo>
                  <a:cubicBezTo>
                    <a:pt x="29655" y="3799"/>
                    <a:pt x="28788" y="3299"/>
                    <a:pt x="27720" y="3198"/>
                  </a:cubicBezTo>
                  <a:cubicBezTo>
                    <a:pt x="26937" y="1842"/>
                    <a:pt x="25200" y="1140"/>
                    <a:pt x="23568" y="1140"/>
                  </a:cubicBezTo>
                  <a:cubicBezTo>
                    <a:pt x="23394" y="1140"/>
                    <a:pt x="23221" y="1148"/>
                    <a:pt x="23050" y="1164"/>
                  </a:cubicBezTo>
                  <a:cubicBezTo>
                    <a:pt x="22817" y="930"/>
                    <a:pt x="22550" y="697"/>
                    <a:pt x="22250" y="563"/>
                  </a:cubicBezTo>
                  <a:cubicBezTo>
                    <a:pt x="21548" y="167"/>
                    <a:pt x="20874" y="0"/>
                    <a:pt x="20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0"/>
            <p:cNvSpPr/>
            <p:nvPr/>
          </p:nvSpPr>
          <p:spPr>
            <a:xfrm>
              <a:off x="4480113" y="4550025"/>
              <a:ext cx="296900" cy="125100"/>
            </a:xfrm>
            <a:custGeom>
              <a:avLst/>
              <a:gdLst/>
              <a:ahLst/>
              <a:cxnLst/>
              <a:rect l="l" t="t" r="r" b="b"/>
              <a:pathLst>
                <a:path w="11876" h="5004" extrusionOk="0">
                  <a:moveTo>
                    <a:pt x="5432" y="0"/>
                  </a:moveTo>
                  <a:cubicBezTo>
                    <a:pt x="5350" y="0"/>
                    <a:pt x="5273" y="18"/>
                    <a:pt x="5204" y="67"/>
                  </a:cubicBezTo>
                  <a:cubicBezTo>
                    <a:pt x="3670" y="134"/>
                    <a:pt x="0" y="867"/>
                    <a:pt x="167" y="2869"/>
                  </a:cubicBezTo>
                  <a:cubicBezTo>
                    <a:pt x="1201" y="4904"/>
                    <a:pt x="4604" y="4870"/>
                    <a:pt x="6572" y="5004"/>
                  </a:cubicBezTo>
                  <a:cubicBezTo>
                    <a:pt x="8173" y="5004"/>
                    <a:pt x="9974" y="4937"/>
                    <a:pt x="11242" y="3903"/>
                  </a:cubicBezTo>
                  <a:cubicBezTo>
                    <a:pt x="11876" y="3236"/>
                    <a:pt x="11809" y="1968"/>
                    <a:pt x="10975" y="1501"/>
                  </a:cubicBezTo>
                  <a:cubicBezTo>
                    <a:pt x="9941" y="767"/>
                    <a:pt x="8707" y="534"/>
                    <a:pt x="7506" y="300"/>
                  </a:cubicBezTo>
                  <a:cubicBezTo>
                    <a:pt x="7005" y="200"/>
                    <a:pt x="6538" y="134"/>
                    <a:pt x="6038" y="100"/>
                  </a:cubicBezTo>
                  <a:cubicBezTo>
                    <a:pt x="5850" y="100"/>
                    <a:pt x="5628" y="0"/>
                    <a:pt x="5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0"/>
            <p:cNvSpPr/>
            <p:nvPr/>
          </p:nvSpPr>
          <p:spPr>
            <a:xfrm>
              <a:off x="4239938" y="4651750"/>
              <a:ext cx="101775" cy="105950"/>
            </a:xfrm>
            <a:custGeom>
              <a:avLst/>
              <a:gdLst/>
              <a:ahLst/>
              <a:cxnLst/>
              <a:rect l="l" t="t" r="r" b="b"/>
              <a:pathLst>
                <a:path w="4071" h="4238" extrusionOk="0">
                  <a:moveTo>
                    <a:pt x="2602" y="1"/>
                  </a:moveTo>
                  <a:cubicBezTo>
                    <a:pt x="1168" y="1"/>
                    <a:pt x="1" y="1168"/>
                    <a:pt x="1" y="2603"/>
                  </a:cubicBezTo>
                  <a:cubicBezTo>
                    <a:pt x="1" y="3103"/>
                    <a:pt x="167" y="3603"/>
                    <a:pt x="434" y="4004"/>
                  </a:cubicBezTo>
                  <a:cubicBezTo>
                    <a:pt x="734" y="4137"/>
                    <a:pt x="1101" y="4237"/>
                    <a:pt x="1502" y="4237"/>
                  </a:cubicBezTo>
                  <a:cubicBezTo>
                    <a:pt x="2903" y="4237"/>
                    <a:pt x="4070" y="3070"/>
                    <a:pt x="4070" y="1635"/>
                  </a:cubicBezTo>
                  <a:cubicBezTo>
                    <a:pt x="4070" y="1135"/>
                    <a:pt x="3937" y="634"/>
                    <a:pt x="3670" y="234"/>
                  </a:cubicBezTo>
                  <a:cubicBezTo>
                    <a:pt x="3336" y="101"/>
                    <a:pt x="2969" y="1"/>
                    <a:pt x="2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0"/>
            <p:cNvSpPr/>
            <p:nvPr/>
          </p:nvSpPr>
          <p:spPr>
            <a:xfrm>
              <a:off x="4184063" y="4629250"/>
              <a:ext cx="185150" cy="151800"/>
            </a:xfrm>
            <a:custGeom>
              <a:avLst/>
              <a:gdLst/>
              <a:ahLst/>
              <a:cxnLst/>
              <a:rect l="l" t="t" r="r" b="b"/>
              <a:pathLst>
                <a:path w="7406" h="6072" extrusionOk="0">
                  <a:moveTo>
                    <a:pt x="2603" y="0"/>
                  </a:moveTo>
                  <a:cubicBezTo>
                    <a:pt x="2736" y="334"/>
                    <a:pt x="2803" y="667"/>
                    <a:pt x="2803" y="1034"/>
                  </a:cubicBezTo>
                  <a:cubicBezTo>
                    <a:pt x="2803" y="2468"/>
                    <a:pt x="1635" y="3603"/>
                    <a:pt x="201" y="3603"/>
                  </a:cubicBezTo>
                  <a:lnTo>
                    <a:pt x="1" y="3603"/>
                  </a:lnTo>
                  <a:cubicBezTo>
                    <a:pt x="401" y="4537"/>
                    <a:pt x="1302" y="5170"/>
                    <a:pt x="2369" y="5170"/>
                  </a:cubicBezTo>
                  <a:cubicBezTo>
                    <a:pt x="2536" y="5170"/>
                    <a:pt x="2669" y="5170"/>
                    <a:pt x="2836" y="5137"/>
                  </a:cubicBezTo>
                  <a:cubicBezTo>
                    <a:pt x="3303" y="5704"/>
                    <a:pt x="4037" y="6071"/>
                    <a:pt x="4837" y="6071"/>
                  </a:cubicBezTo>
                  <a:cubicBezTo>
                    <a:pt x="6272" y="6071"/>
                    <a:pt x="7406" y="4904"/>
                    <a:pt x="7406" y="3503"/>
                  </a:cubicBezTo>
                  <a:cubicBezTo>
                    <a:pt x="7406" y="2435"/>
                    <a:pt x="6806" y="1534"/>
                    <a:pt x="5905" y="1134"/>
                  </a:cubicBezTo>
                  <a:lnTo>
                    <a:pt x="5905" y="1134"/>
                  </a:lnTo>
                  <a:cubicBezTo>
                    <a:pt x="6172" y="1534"/>
                    <a:pt x="6305" y="2035"/>
                    <a:pt x="6305" y="2535"/>
                  </a:cubicBezTo>
                  <a:cubicBezTo>
                    <a:pt x="6305" y="3970"/>
                    <a:pt x="5138" y="5137"/>
                    <a:pt x="3737" y="5137"/>
                  </a:cubicBezTo>
                  <a:lnTo>
                    <a:pt x="3637" y="5137"/>
                  </a:lnTo>
                  <a:cubicBezTo>
                    <a:pt x="3637" y="5137"/>
                    <a:pt x="3603" y="5104"/>
                    <a:pt x="3570" y="5104"/>
                  </a:cubicBezTo>
                  <a:lnTo>
                    <a:pt x="3303" y="5104"/>
                  </a:lnTo>
                  <a:lnTo>
                    <a:pt x="3270" y="5070"/>
                  </a:lnTo>
                  <a:lnTo>
                    <a:pt x="3136" y="5070"/>
                  </a:lnTo>
                  <a:cubicBezTo>
                    <a:pt x="3103" y="5037"/>
                    <a:pt x="3103" y="5037"/>
                    <a:pt x="3070" y="5037"/>
                  </a:cubicBezTo>
                  <a:lnTo>
                    <a:pt x="3003" y="5037"/>
                  </a:lnTo>
                  <a:cubicBezTo>
                    <a:pt x="3003" y="5004"/>
                    <a:pt x="2969" y="5004"/>
                    <a:pt x="2936" y="5004"/>
                  </a:cubicBezTo>
                  <a:lnTo>
                    <a:pt x="2903" y="5004"/>
                  </a:lnTo>
                  <a:cubicBezTo>
                    <a:pt x="2869" y="4970"/>
                    <a:pt x="2869" y="4970"/>
                    <a:pt x="2836" y="4970"/>
                  </a:cubicBezTo>
                  <a:lnTo>
                    <a:pt x="2803" y="4970"/>
                  </a:lnTo>
                  <a:cubicBezTo>
                    <a:pt x="2769" y="4937"/>
                    <a:pt x="2703" y="4904"/>
                    <a:pt x="2669" y="4904"/>
                  </a:cubicBezTo>
                  <a:cubicBezTo>
                    <a:pt x="2402" y="4503"/>
                    <a:pt x="2236" y="4003"/>
                    <a:pt x="2236" y="3503"/>
                  </a:cubicBezTo>
                  <a:cubicBezTo>
                    <a:pt x="2236" y="3469"/>
                    <a:pt x="2236" y="3436"/>
                    <a:pt x="2236" y="3436"/>
                  </a:cubicBezTo>
                  <a:cubicBezTo>
                    <a:pt x="2236" y="3402"/>
                    <a:pt x="2236" y="3369"/>
                    <a:pt x="2236" y="3369"/>
                  </a:cubicBezTo>
                  <a:cubicBezTo>
                    <a:pt x="2236" y="3369"/>
                    <a:pt x="2236" y="3336"/>
                    <a:pt x="2236" y="3336"/>
                  </a:cubicBezTo>
                  <a:cubicBezTo>
                    <a:pt x="2236" y="3336"/>
                    <a:pt x="2236" y="3302"/>
                    <a:pt x="2236" y="3302"/>
                  </a:cubicBezTo>
                  <a:cubicBezTo>
                    <a:pt x="2236" y="3302"/>
                    <a:pt x="2236" y="3302"/>
                    <a:pt x="2236" y="3269"/>
                  </a:cubicBezTo>
                  <a:cubicBezTo>
                    <a:pt x="2269" y="3269"/>
                    <a:pt x="2269" y="3236"/>
                    <a:pt x="2269" y="3236"/>
                  </a:cubicBezTo>
                  <a:cubicBezTo>
                    <a:pt x="2269" y="3202"/>
                    <a:pt x="2269" y="3169"/>
                    <a:pt x="2269" y="3169"/>
                  </a:cubicBezTo>
                  <a:cubicBezTo>
                    <a:pt x="2269" y="3136"/>
                    <a:pt x="2269" y="3136"/>
                    <a:pt x="2269" y="3102"/>
                  </a:cubicBezTo>
                  <a:cubicBezTo>
                    <a:pt x="2269" y="3069"/>
                    <a:pt x="2269" y="3069"/>
                    <a:pt x="2269" y="3069"/>
                  </a:cubicBezTo>
                  <a:cubicBezTo>
                    <a:pt x="2269" y="3069"/>
                    <a:pt x="2269" y="3036"/>
                    <a:pt x="2269" y="3036"/>
                  </a:cubicBezTo>
                  <a:cubicBezTo>
                    <a:pt x="2302" y="3002"/>
                    <a:pt x="2302" y="2935"/>
                    <a:pt x="2302" y="2902"/>
                  </a:cubicBezTo>
                  <a:cubicBezTo>
                    <a:pt x="2302" y="2902"/>
                    <a:pt x="2302" y="2869"/>
                    <a:pt x="2336" y="2869"/>
                  </a:cubicBezTo>
                  <a:cubicBezTo>
                    <a:pt x="2336" y="2835"/>
                    <a:pt x="2336" y="2835"/>
                    <a:pt x="2336" y="2802"/>
                  </a:cubicBezTo>
                  <a:cubicBezTo>
                    <a:pt x="2336" y="2802"/>
                    <a:pt x="2336" y="2769"/>
                    <a:pt x="2336" y="2769"/>
                  </a:cubicBezTo>
                  <a:cubicBezTo>
                    <a:pt x="2336" y="2769"/>
                    <a:pt x="2369" y="2735"/>
                    <a:pt x="2369" y="2735"/>
                  </a:cubicBezTo>
                  <a:cubicBezTo>
                    <a:pt x="2369" y="2735"/>
                    <a:pt x="2369" y="2735"/>
                    <a:pt x="2369" y="2702"/>
                  </a:cubicBezTo>
                  <a:cubicBezTo>
                    <a:pt x="2369" y="2702"/>
                    <a:pt x="2369" y="2702"/>
                    <a:pt x="2369" y="2669"/>
                  </a:cubicBezTo>
                  <a:cubicBezTo>
                    <a:pt x="2369" y="2635"/>
                    <a:pt x="2402" y="2635"/>
                    <a:pt x="2402" y="2635"/>
                  </a:cubicBezTo>
                  <a:cubicBezTo>
                    <a:pt x="2402" y="2602"/>
                    <a:pt x="2402" y="2602"/>
                    <a:pt x="2402" y="2602"/>
                  </a:cubicBezTo>
                  <a:cubicBezTo>
                    <a:pt x="2436" y="2535"/>
                    <a:pt x="2469" y="2435"/>
                    <a:pt x="2502" y="2368"/>
                  </a:cubicBezTo>
                  <a:cubicBezTo>
                    <a:pt x="2502" y="2335"/>
                    <a:pt x="2502" y="2335"/>
                    <a:pt x="2536" y="2302"/>
                  </a:cubicBezTo>
                  <a:cubicBezTo>
                    <a:pt x="2536" y="2302"/>
                    <a:pt x="2536" y="2268"/>
                    <a:pt x="2536" y="2268"/>
                  </a:cubicBezTo>
                  <a:lnTo>
                    <a:pt x="2569" y="2268"/>
                  </a:lnTo>
                  <a:lnTo>
                    <a:pt x="2569" y="2235"/>
                  </a:lnTo>
                  <a:cubicBezTo>
                    <a:pt x="2569" y="2235"/>
                    <a:pt x="2569" y="2202"/>
                    <a:pt x="2569" y="2202"/>
                  </a:cubicBezTo>
                  <a:cubicBezTo>
                    <a:pt x="2603" y="2202"/>
                    <a:pt x="2603" y="2168"/>
                    <a:pt x="2603" y="2135"/>
                  </a:cubicBezTo>
                  <a:cubicBezTo>
                    <a:pt x="2636" y="2135"/>
                    <a:pt x="2636" y="2102"/>
                    <a:pt x="2636" y="2102"/>
                  </a:cubicBezTo>
                  <a:cubicBezTo>
                    <a:pt x="2669" y="2068"/>
                    <a:pt x="2669" y="2068"/>
                    <a:pt x="2669" y="2068"/>
                  </a:cubicBezTo>
                  <a:cubicBezTo>
                    <a:pt x="2703" y="2035"/>
                    <a:pt x="2703" y="2001"/>
                    <a:pt x="2736" y="2001"/>
                  </a:cubicBezTo>
                  <a:cubicBezTo>
                    <a:pt x="2736" y="1968"/>
                    <a:pt x="2736" y="1968"/>
                    <a:pt x="2769" y="1935"/>
                  </a:cubicBezTo>
                  <a:cubicBezTo>
                    <a:pt x="2769" y="1935"/>
                    <a:pt x="2769" y="1901"/>
                    <a:pt x="2803" y="1901"/>
                  </a:cubicBezTo>
                  <a:cubicBezTo>
                    <a:pt x="2803" y="1901"/>
                    <a:pt x="2803" y="1901"/>
                    <a:pt x="2803" y="1868"/>
                  </a:cubicBezTo>
                  <a:cubicBezTo>
                    <a:pt x="2803" y="1868"/>
                    <a:pt x="2836" y="1868"/>
                    <a:pt x="2836" y="1835"/>
                  </a:cubicBezTo>
                  <a:cubicBezTo>
                    <a:pt x="2836" y="1835"/>
                    <a:pt x="2869" y="1835"/>
                    <a:pt x="2869" y="1801"/>
                  </a:cubicBezTo>
                  <a:cubicBezTo>
                    <a:pt x="2903" y="1768"/>
                    <a:pt x="2903" y="1768"/>
                    <a:pt x="2903" y="1768"/>
                  </a:cubicBezTo>
                  <a:cubicBezTo>
                    <a:pt x="2903" y="1768"/>
                    <a:pt x="2903" y="1768"/>
                    <a:pt x="2936" y="1735"/>
                  </a:cubicBezTo>
                  <a:cubicBezTo>
                    <a:pt x="2936" y="1735"/>
                    <a:pt x="2969" y="1701"/>
                    <a:pt x="2969" y="1701"/>
                  </a:cubicBezTo>
                  <a:cubicBezTo>
                    <a:pt x="2969" y="1668"/>
                    <a:pt x="3003" y="1668"/>
                    <a:pt x="3003" y="1668"/>
                  </a:cubicBezTo>
                  <a:cubicBezTo>
                    <a:pt x="3036" y="1635"/>
                    <a:pt x="3070" y="1568"/>
                    <a:pt x="3136" y="1534"/>
                  </a:cubicBezTo>
                  <a:lnTo>
                    <a:pt x="3170" y="1534"/>
                  </a:lnTo>
                  <a:cubicBezTo>
                    <a:pt x="3170" y="1501"/>
                    <a:pt x="3170" y="1501"/>
                    <a:pt x="3203" y="1501"/>
                  </a:cubicBezTo>
                  <a:cubicBezTo>
                    <a:pt x="3203" y="1468"/>
                    <a:pt x="3203" y="1468"/>
                    <a:pt x="3236" y="1468"/>
                  </a:cubicBezTo>
                  <a:cubicBezTo>
                    <a:pt x="3236" y="1434"/>
                    <a:pt x="3270" y="1434"/>
                    <a:pt x="3270" y="1434"/>
                  </a:cubicBezTo>
                  <a:cubicBezTo>
                    <a:pt x="3303" y="1401"/>
                    <a:pt x="3303" y="1401"/>
                    <a:pt x="3303" y="1401"/>
                  </a:cubicBezTo>
                  <a:cubicBezTo>
                    <a:pt x="3370" y="1368"/>
                    <a:pt x="3436" y="1301"/>
                    <a:pt x="3503" y="1268"/>
                  </a:cubicBezTo>
                  <a:lnTo>
                    <a:pt x="3537" y="1268"/>
                  </a:lnTo>
                  <a:cubicBezTo>
                    <a:pt x="3537" y="1234"/>
                    <a:pt x="3570" y="1234"/>
                    <a:pt x="3570" y="1234"/>
                  </a:cubicBezTo>
                  <a:cubicBezTo>
                    <a:pt x="3603" y="1234"/>
                    <a:pt x="3603" y="1201"/>
                    <a:pt x="3603" y="1201"/>
                  </a:cubicBezTo>
                  <a:lnTo>
                    <a:pt x="3637" y="1201"/>
                  </a:lnTo>
                  <a:cubicBezTo>
                    <a:pt x="3670" y="1168"/>
                    <a:pt x="3703" y="1168"/>
                    <a:pt x="3703" y="1168"/>
                  </a:cubicBezTo>
                  <a:cubicBezTo>
                    <a:pt x="3737" y="1168"/>
                    <a:pt x="3737" y="1134"/>
                    <a:pt x="3737" y="1134"/>
                  </a:cubicBezTo>
                  <a:cubicBezTo>
                    <a:pt x="3803" y="1134"/>
                    <a:pt x="3837" y="1101"/>
                    <a:pt x="3870" y="1101"/>
                  </a:cubicBezTo>
                  <a:cubicBezTo>
                    <a:pt x="3903" y="1067"/>
                    <a:pt x="3903" y="1067"/>
                    <a:pt x="3937" y="1067"/>
                  </a:cubicBezTo>
                  <a:lnTo>
                    <a:pt x="3970" y="1067"/>
                  </a:lnTo>
                  <a:cubicBezTo>
                    <a:pt x="3970" y="1034"/>
                    <a:pt x="4004" y="1034"/>
                    <a:pt x="4004" y="1034"/>
                  </a:cubicBezTo>
                  <a:lnTo>
                    <a:pt x="4037" y="1034"/>
                  </a:lnTo>
                  <a:cubicBezTo>
                    <a:pt x="4070" y="1034"/>
                    <a:pt x="4070" y="1001"/>
                    <a:pt x="4104" y="1001"/>
                  </a:cubicBezTo>
                  <a:lnTo>
                    <a:pt x="4204" y="1001"/>
                  </a:lnTo>
                  <a:cubicBezTo>
                    <a:pt x="4204" y="967"/>
                    <a:pt x="4237" y="967"/>
                    <a:pt x="4237" y="967"/>
                  </a:cubicBezTo>
                  <a:cubicBezTo>
                    <a:pt x="4304" y="967"/>
                    <a:pt x="4337" y="967"/>
                    <a:pt x="4370" y="934"/>
                  </a:cubicBezTo>
                  <a:cubicBezTo>
                    <a:pt x="3937" y="434"/>
                    <a:pt x="3303" y="67"/>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0"/>
            <p:cNvSpPr/>
            <p:nvPr/>
          </p:nvSpPr>
          <p:spPr>
            <a:xfrm>
              <a:off x="4179063" y="4629250"/>
              <a:ext cx="75075" cy="90075"/>
            </a:xfrm>
            <a:custGeom>
              <a:avLst/>
              <a:gdLst/>
              <a:ahLst/>
              <a:cxnLst/>
              <a:rect l="l" t="t" r="r" b="b"/>
              <a:pathLst>
                <a:path w="3003" h="3603" extrusionOk="0">
                  <a:moveTo>
                    <a:pt x="2569" y="0"/>
                  </a:moveTo>
                  <a:cubicBezTo>
                    <a:pt x="1135" y="0"/>
                    <a:pt x="1" y="1168"/>
                    <a:pt x="1" y="2602"/>
                  </a:cubicBezTo>
                  <a:cubicBezTo>
                    <a:pt x="1" y="2935"/>
                    <a:pt x="67" y="3302"/>
                    <a:pt x="201" y="3603"/>
                  </a:cubicBezTo>
                  <a:lnTo>
                    <a:pt x="401" y="3603"/>
                  </a:lnTo>
                  <a:cubicBezTo>
                    <a:pt x="1835" y="3603"/>
                    <a:pt x="3003" y="2468"/>
                    <a:pt x="3003" y="1034"/>
                  </a:cubicBezTo>
                  <a:cubicBezTo>
                    <a:pt x="3003" y="667"/>
                    <a:pt x="2936" y="334"/>
                    <a:pt x="2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0"/>
            <p:cNvSpPr/>
            <p:nvPr/>
          </p:nvSpPr>
          <p:spPr>
            <a:xfrm>
              <a:off x="4718613" y="4498400"/>
              <a:ext cx="37550" cy="216100"/>
            </a:xfrm>
            <a:custGeom>
              <a:avLst/>
              <a:gdLst/>
              <a:ahLst/>
              <a:cxnLst/>
              <a:rect l="l" t="t" r="r" b="b"/>
              <a:pathLst>
                <a:path w="1502" h="8644" extrusionOk="0">
                  <a:moveTo>
                    <a:pt x="765" y="1"/>
                  </a:moveTo>
                  <a:cubicBezTo>
                    <a:pt x="603" y="1"/>
                    <a:pt x="443" y="156"/>
                    <a:pt x="568" y="364"/>
                  </a:cubicBezTo>
                  <a:cubicBezTo>
                    <a:pt x="901" y="2098"/>
                    <a:pt x="968" y="3900"/>
                    <a:pt x="734" y="5668"/>
                  </a:cubicBezTo>
                  <a:cubicBezTo>
                    <a:pt x="634" y="6235"/>
                    <a:pt x="501" y="6768"/>
                    <a:pt x="368" y="7336"/>
                  </a:cubicBezTo>
                  <a:cubicBezTo>
                    <a:pt x="267" y="7669"/>
                    <a:pt x="167" y="8003"/>
                    <a:pt x="67" y="8336"/>
                  </a:cubicBezTo>
                  <a:cubicBezTo>
                    <a:pt x="1" y="8470"/>
                    <a:pt x="101" y="8603"/>
                    <a:pt x="201" y="8636"/>
                  </a:cubicBezTo>
                  <a:cubicBezTo>
                    <a:pt x="221" y="8641"/>
                    <a:pt x="241" y="8643"/>
                    <a:pt x="260" y="8643"/>
                  </a:cubicBezTo>
                  <a:cubicBezTo>
                    <a:pt x="638" y="8643"/>
                    <a:pt x="674" y="7723"/>
                    <a:pt x="801" y="7469"/>
                  </a:cubicBezTo>
                  <a:cubicBezTo>
                    <a:pt x="1502" y="5101"/>
                    <a:pt x="1502" y="2565"/>
                    <a:pt x="1001" y="197"/>
                  </a:cubicBezTo>
                  <a:cubicBezTo>
                    <a:pt x="964" y="58"/>
                    <a:pt x="864"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0"/>
            <p:cNvSpPr/>
            <p:nvPr/>
          </p:nvSpPr>
          <p:spPr>
            <a:xfrm>
              <a:off x="4797013" y="4554175"/>
              <a:ext cx="61725" cy="177100"/>
            </a:xfrm>
            <a:custGeom>
              <a:avLst/>
              <a:gdLst/>
              <a:ahLst/>
              <a:cxnLst/>
              <a:rect l="l" t="t" r="r" b="b"/>
              <a:pathLst>
                <a:path w="2469" h="7084" extrusionOk="0">
                  <a:moveTo>
                    <a:pt x="1902" y="1"/>
                  </a:moveTo>
                  <a:cubicBezTo>
                    <a:pt x="1768" y="1"/>
                    <a:pt x="1635" y="134"/>
                    <a:pt x="1668" y="268"/>
                  </a:cubicBezTo>
                  <a:cubicBezTo>
                    <a:pt x="1701" y="1869"/>
                    <a:pt x="1268" y="3470"/>
                    <a:pt x="767" y="4971"/>
                  </a:cubicBezTo>
                  <a:cubicBezTo>
                    <a:pt x="567" y="5538"/>
                    <a:pt x="334" y="6205"/>
                    <a:pt x="67" y="6772"/>
                  </a:cubicBezTo>
                  <a:cubicBezTo>
                    <a:pt x="0" y="6872"/>
                    <a:pt x="67" y="7039"/>
                    <a:pt x="167" y="7073"/>
                  </a:cubicBezTo>
                  <a:cubicBezTo>
                    <a:pt x="197" y="7080"/>
                    <a:pt x="226" y="7084"/>
                    <a:pt x="252" y="7084"/>
                  </a:cubicBezTo>
                  <a:cubicBezTo>
                    <a:pt x="573" y="7084"/>
                    <a:pt x="613" y="6555"/>
                    <a:pt x="767" y="6339"/>
                  </a:cubicBezTo>
                  <a:cubicBezTo>
                    <a:pt x="1268" y="5138"/>
                    <a:pt x="1668" y="3904"/>
                    <a:pt x="1902" y="2636"/>
                  </a:cubicBezTo>
                  <a:cubicBezTo>
                    <a:pt x="1935" y="2269"/>
                    <a:pt x="2469"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p:cNvSpPr/>
            <p:nvPr/>
          </p:nvSpPr>
          <p:spPr>
            <a:xfrm>
              <a:off x="4876238" y="4600750"/>
              <a:ext cx="54225" cy="169150"/>
            </a:xfrm>
            <a:custGeom>
              <a:avLst/>
              <a:gdLst/>
              <a:ahLst/>
              <a:cxnLst/>
              <a:rect l="l" t="t" r="r" b="b"/>
              <a:pathLst>
                <a:path w="2169" h="6766" extrusionOk="0">
                  <a:moveTo>
                    <a:pt x="1669" y="1"/>
                  </a:moveTo>
                  <a:cubicBezTo>
                    <a:pt x="1575" y="1"/>
                    <a:pt x="1468" y="120"/>
                    <a:pt x="1468" y="239"/>
                  </a:cubicBezTo>
                  <a:cubicBezTo>
                    <a:pt x="1635" y="840"/>
                    <a:pt x="1535" y="1474"/>
                    <a:pt x="1401" y="2074"/>
                  </a:cubicBezTo>
                  <a:cubicBezTo>
                    <a:pt x="1168" y="3041"/>
                    <a:pt x="968" y="4009"/>
                    <a:pt x="634" y="4943"/>
                  </a:cubicBezTo>
                  <a:cubicBezTo>
                    <a:pt x="467" y="5410"/>
                    <a:pt x="267" y="5943"/>
                    <a:pt x="67" y="6410"/>
                  </a:cubicBezTo>
                  <a:cubicBezTo>
                    <a:pt x="0" y="6544"/>
                    <a:pt x="67" y="6677"/>
                    <a:pt x="167" y="6744"/>
                  </a:cubicBezTo>
                  <a:cubicBezTo>
                    <a:pt x="189" y="6759"/>
                    <a:pt x="212" y="6766"/>
                    <a:pt x="236" y="6766"/>
                  </a:cubicBezTo>
                  <a:cubicBezTo>
                    <a:pt x="856" y="6766"/>
                    <a:pt x="2002" y="1888"/>
                    <a:pt x="2002" y="1374"/>
                  </a:cubicBezTo>
                  <a:cubicBezTo>
                    <a:pt x="2002" y="1040"/>
                    <a:pt x="2168" y="73"/>
                    <a:pt x="1701" y="6"/>
                  </a:cubicBezTo>
                  <a:cubicBezTo>
                    <a:pt x="1691" y="2"/>
                    <a:pt x="1680"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p:cNvSpPr/>
            <p:nvPr/>
          </p:nvSpPr>
          <p:spPr>
            <a:xfrm>
              <a:off x="4594563" y="4482250"/>
              <a:ext cx="63200" cy="222225"/>
            </a:xfrm>
            <a:custGeom>
              <a:avLst/>
              <a:gdLst/>
              <a:ahLst/>
              <a:cxnLst/>
              <a:rect l="l" t="t" r="r" b="b"/>
              <a:pathLst>
                <a:path w="2528" h="8889" extrusionOk="0">
                  <a:moveTo>
                    <a:pt x="323" y="0"/>
                  </a:moveTo>
                  <a:cubicBezTo>
                    <a:pt x="125" y="0"/>
                    <a:pt x="0" y="278"/>
                    <a:pt x="193" y="443"/>
                  </a:cubicBezTo>
                  <a:cubicBezTo>
                    <a:pt x="1160" y="2244"/>
                    <a:pt x="1827" y="4246"/>
                    <a:pt x="1927" y="6314"/>
                  </a:cubicBezTo>
                  <a:cubicBezTo>
                    <a:pt x="1960" y="6914"/>
                    <a:pt x="1927" y="7548"/>
                    <a:pt x="1860" y="8148"/>
                  </a:cubicBezTo>
                  <a:cubicBezTo>
                    <a:pt x="1860" y="8382"/>
                    <a:pt x="1694" y="8815"/>
                    <a:pt x="2027" y="8882"/>
                  </a:cubicBezTo>
                  <a:cubicBezTo>
                    <a:pt x="2045" y="8887"/>
                    <a:pt x="2062" y="8889"/>
                    <a:pt x="2080" y="8889"/>
                  </a:cubicBezTo>
                  <a:cubicBezTo>
                    <a:pt x="2193" y="8889"/>
                    <a:pt x="2294" y="8798"/>
                    <a:pt x="2294" y="8682"/>
                  </a:cubicBezTo>
                  <a:cubicBezTo>
                    <a:pt x="2361" y="8248"/>
                    <a:pt x="2394" y="7781"/>
                    <a:pt x="2394" y="7348"/>
                  </a:cubicBezTo>
                  <a:cubicBezTo>
                    <a:pt x="2528" y="4879"/>
                    <a:pt x="1760" y="2111"/>
                    <a:pt x="459" y="43"/>
                  </a:cubicBezTo>
                  <a:cubicBezTo>
                    <a:pt x="412" y="13"/>
                    <a:pt x="366"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p:cNvSpPr/>
            <p:nvPr/>
          </p:nvSpPr>
          <p:spPr>
            <a:xfrm>
              <a:off x="4499688" y="4488325"/>
              <a:ext cx="61350" cy="226900"/>
            </a:xfrm>
            <a:custGeom>
              <a:avLst/>
              <a:gdLst/>
              <a:ahLst/>
              <a:cxnLst/>
              <a:rect l="l" t="t" r="r" b="b"/>
              <a:pathLst>
                <a:path w="2454" h="9076" extrusionOk="0">
                  <a:moveTo>
                    <a:pt x="359" y="1"/>
                  </a:moveTo>
                  <a:cubicBezTo>
                    <a:pt x="108" y="1"/>
                    <a:pt x="1" y="409"/>
                    <a:pt x="318" y="467"/>
                  </a:cubicBezTo>
                  <a:cubicBezTo>
                    <a:pt x="1819" y="1968"/>
                    <a:pt x="1853" y="4470"/>
                    <a:pt x="1919" y="6438"/>
                  </a:cubicBezTo>
                  <a:cubicBezTo>
                    <a:pt x="1886" y="6971"/>
                    <a:pt x="1853" y="7472"/>
                    <a:pt x="1786" y="7972"/>
                  </a:cubicBezTo>
                  <a:cubicBezTo>
                    <a:pt x="1786" y="8272"/>
                    <a:pt x="1452" y="8973"/>
                    <a:pt x="1853" y="9073"/>
                  </a:cubicBezTo>
                  <a:cubicBezTo>
                    <a:pt x="1867" y="9075"/>
                    <a:pt x="1880" y="9075"/>
                    <a:pt x="1892" y="9075"/>
                  </a:cubicBezTo>
                  <a:cubicBezTo>
                    <a:pt x="2123" y="9075"/>
                    <a:pt x="2153" y="8796"/>
                    <a:pt x="2153" y="8606"/>
                  </a:cubicBezTo>
                  <a:cubicBezTo>
                    <a:pt x="2253" y="8105"/>
                    <a:pt x="2320" y="7605"/>
                    <a:pt x="2353" y="7105"/>
                  </a:cubicBezTo>
                  <a:cubicBezTo>
                    <a:pt x="2453" y="4937"/>
                    <a:pt x="2320" y="1434"/>
                    <a:pt x="485" y="33"/>
                  </a:cubicBezTo>
                  <a:cubicBezTo>
                    <a:pt x="440" y="11"/>
                    <a:pt x="3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0"/>
            <p:cNvSpPr/>
            <p:nvPr/>
          </p:nvSpPr>
          <p:spPr>
            <a:xfrm>
              <a:off x="4395088" y="4523250"/>
              <a:ext cx="86425" cy="216275"/>
            </a:xfrm>
            <a:custGeom>
              <a:avLst/>
              <a:gdLst/>
              <a:ahLst/>
              <a:cxnLst/>
              <a:rect l="l" t="t" r="r" b="b"/>
              <a:pathLst>
                <a:path w="3457" h="8651" extrusionOk="0">
                  <a:moveTo>
                    <a:pt x="415" y="1"/>
                  </a:moveTo>
                  <a:cubicBezTo>
                    <a:pt x="102" y="1"/>
                    <a:pt x="0" y="505"/>
                    <a:pt x="399" y="505"/>
                  </a:cubicBezTo>
                  <a:cubicBezTo>
                    <a:pt x="410" y="505"/>
                    <a:pt x="421" y="505"/>
                    <a:pt x="433" y="504"/>
                  </a:cubicBezTo>
                  <a:cubicBezTo>
                    <a:pt x="2634" y="1872"/>
                    <a:pt x="2901" y="4540"/>
                    <a:pt x="2868" y="6875"/>
                  </a:cubicBezTo>
                  <a:cubicBezTo>
                    <a:pt x="2868" y="7242"/>
                    <a:pt x="2868" y="7609"/>
                    <a:pt x="2834" y="7976"/>
                  </a:cubicBezTo>
                  <a:cubicBezTo>
                    <a:pt x="2834" y="8176"/>
                    <a:pt x="2634" y="8610"/>
                    <a:pt x="2968" y="8643"/>
                  </a:cubicBezTo>
                  <a:cubicBezTo>
                    <a:pt x="2986" y="8648"/>
                    <a:pt x="3004" y="8650"/>
                    <a:pt x="3021" y="8650"/>
                  </a:cubicBezTo>
                  <a:cubicBezTo>
                    <a:pt x="3456" y="8650"/>
                    <a:pt x="3303" y="7030"/>
                    <a:pt x="3335" y="6708"/>
                  </a:cubicBezTo>
                  <a:cubicBezTo>
                    <a:pt x="3301" y="4907"/>
                    <a:pt x="3235" y="2972"/>
                    <a:pt x="2134" y="1471"/>
                  </a:cubicBezTo>
                  <a:cubicBezTo>
                    <a:pt x="1700" y="904"/>
                    <a:pt x="1200" y="337"/>
                    <a:pt x="566" y="37"/>
                  </a:cubicBezTo>
                  <a:cubicBezTo>
                    <a:pt x="512" y="12"/>
                    <a:pt x="461" y="1"/>
                    <a:pt x="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0"/>
            <p:cNvSpPr/>
            <p:nvPr/>
          </p:nvSpPr>
          <p:spPr>
            <a:xfrm>
              <a:off x="4302738" y="4572425"/>
              <a:ext cx="94850" cy="194425"/>
            </a:xfrm>
            <a:custGeom>
              <a:avLst/>
              <a:gdLst/>
              <a:ahLst/>
              <a:cxnLst/>
              <a:rect l="l" t="t" r="r" b="b"/>
              <a:pathLst>
                <a:path w="3794" h="7777" extrusionOk="0">
                  <a:moveTo>
                    <a:pt x="525" y="1"/>
                  </a:moveTo>
                  <a:cubicBezTo>
                    <a:pt x="480" y="1"/>
                    <a:pt x="436" y="2"/>
                    <a:pt x="391" y="5"/>
                  </a:cubicBezTo>
                  <a:cubicBezTo>
                    <a:pt x="0" y="5"/>
                    <a:pt x="69" y="491"/>
                    <a:pt x="379" y="491"/>
                  </a:cubicBezTo>
                  <a:cubicBezTo>
                    <a:pt x="413" y="491"/>
                    <a:pt x="451" y="485"/>
                    <a:pt x="491" y="472"/>
                  </a:cubicBezTo>
                  <a:cubicBezTo>
                    <a:pt x="2592" y="572"/>
                    <a:pt x="3293" y="3007"/>
                    <a:pt x="3293" y="4775"/>
                  </a:cubicBezTo>
                  <a:cubicBezTo>
                    <a:pt x="3326" y="5442"/>
                    <a:pt x="3293" y="6142"/>
                    <a:pt x="3226" y="6810"/>
                  </a:cubicBezTo>
                  <a:cubicBezTo>
                    <a:pt x="3259" y="7076"/>
                    <a:pt x="2959" y="7677"/>
                    <a:pt x="3359" y="7777"/>
                  </a:cubicBezTo>
                  <a:cubicBezTo>
                    <a:pt x="3493" y="7777"/>
                    <a:pt x="3593" y="7710"/>
                    <a:pt x="3626" y="7577"/>
                  </a:cubicBezTo>
                  <a:cubicBezTo>
                    <a:pt x="3726" y="6910"/>
                    <a:pt x="3760" y="6243"/>
                    <a:pt x="3793" y="5609"/>
                  </a:cubicBezTo>
                  <a:cubicBezTo>
                    <a:pt x="3793" y="4241"/>
                    <a:pt x="3726" y="2807"/>
                    <a:pt x="3026" y="1606"/>
                  </a:cubicBezTo>
                  <a:cubicBezTo>
                    <a:pt x="2514" y="742"/>
                    <a:pt x="1572" y="1"/>
                    <a:pt x="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695;p40"/>
          <p:cNvSpPr txBox="1">
            <a:spLocks/>
          </p:cNvSpPr>
          <p:nvPr/>
        </p:nvSpPr>
        <p:spPr>
          <a:xfrm>
            <a:off x="1496491" y="2237479"/>
            <a:ext cx="22437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000"/>
              <a:buFont typeface="Neucha"/>
              <a:buNone/>
              <a:defRPr sz="2000" b="1" i="0" u="none" strike="noStrike" cap="none">
                <a:solidFill>
                  <a:schemeClr val="dk1"/>
                </a:solidFill>
                <a:latin typeface="Neucha"/>
                <a:ea typeface="Neucha"/>
                <a:cs typeface="Neucha"/>
                <a:sym typeface="Neucha"/>
              </a:defRPr>
            </a:lvl1pPr>
            <a:lvl2pPr marL="914400" marR="0" lvl="1" indent="-317500" algn="r" rtl="0">
              <a:lnSpc>
                <a:spcPct val="100000"/>
              </a:lnSpc>
              <a:spcBef>
                <a:spcPts val="0"/>
              </a:spcBef>
              <a:spcAft>
                <a:spcPts val="0"/>
              </a:spcAft>
              <a:buClr>
                <a:schemeClr val="dk1"/>
              </a:buClr>
              <a:buSzPts val="2000"/>
              <a:buFont typeface="Neucha"/>
              <a:buNone/>
              <a:defRPr sz="2000" b="1" i="0" u="none" strike="noStrike" cap="none">
                <a:solidFill>
                  <a:schemeClr val="dk1"/>
                </a:solidFill>
                <a:latin typeface="Neucha"/>
                <a:ea typeface="Neucha"/>
                <a:cs typeface="Neucha"/>
                <a:sym typeface="Neucha"/>
              </a:defRPr>
            </a:lvl2pPr>
            <a:lvl3pPr marL="1371600" marR="0" lvl="2" indent="-317500" algn="r" rtl="0">
              <a:lnSpc>
                <a:spcPct val="100000"/>
              </a:lnSpc>
              <a:spcBef>
                <a:spcPts val="0"/>
              </a:spcBef>
              <a:spcAft>
                <a:spcPts val="0"/>
              </a:spcAft>
              <a:buClr>
                <a:schemeClr val="dk1"/>
              </a:buClr>
              <a:buSzPts val="2000"/>
              <a:buFont typeface="Neucha"/>
              <a:buNone/>
              <a:defRPr sz="2000" b="1" i="0" u="none" strike="noStrike" cap="none">
                <a:solidFill>
                  <a:schemeClr val="dk1"/>
                </a:solidFill>
                <a:latin typeface="Neucha"/>
                <a:ea typeface="Neucha"/>
                <a:cs typeface="Neucha"/>
                <a:sym typeface="Neucha"/>
              </a:defRPr>
            </a:lvl3pPr>
            <a:lvl4pPr marL="1828800" marR="0" lvl="3" indent="-317500" algn="r" rtl="0">
              <a:lnSpc>
                <a:spcPct val="100000"/>
              </a:lnSpc>
              <a:spcBef>
                <a:spcPts val="0"/>
              </a:spcBef>
              <a:spcAft>
                <a:spcPts val="0"/>
              </a:spcAft>
              <a:buClr>
                <a:schemeClr val="dk1"/>
              </a:buClr>
              <a:buSzPts val="2000"/>
              <a:buFont typeface="Neucha"/>
              <a:buNone/>
              <a:defRPr sz="2000" b="1" i="0" u="none" strike="noStrike" cap="none">
                <a:solidFill>
                  <a:schemeClr val="dk1"/>
                </a:solidFill>
                <a:latin typeface="Neucha"/>
                <a:ea typeface="Neucha"/>
                <a:cs typeface="Neucha"/>
                <a:sym typeface="Neucha"/>
              </a:defRPr>
            </a:lvl4pPr>
            <a:lvl5pPr marL="2286000" marR="0" lvl="4" indent="-317500" algn="r" rtl="0">
              <a:lnSpc>
                <a:spcPct val="100000"/>
              </a:lnSpc>
              <a:spcBef>
                <a:spcPts val="0"/>
              </a:spcBef>
              <a:spcAft>
                <a:spcPts val="0"/>
              </a:spcAft>
              <a:buClr>
                <a:schemeClr val="dk1"/>
              </a:buClr>
              <a:buSzPts val="2000"/>
              <a:buFont typeface="Neucha"/>
              <a:buNone/>
              <a:defRPr sz="2000" b="1" i="0" u="none" strike="noStrike" cap="none">
                <a:solidFill>
                  <a:schemeClr val="dk1"/>
                </a:solidFill>
                <a:latin typeface="Neucha"/>
                <a:ea typeface="Neucha"/>
                <a:cs typeface="Neucha"/>
                <a:sym typeface="Neucha"/>
              </a:defRPr>
            </a:lvl5pPr>
            <a:lvl6pPr marL="2743200" marR="0" lvl="5" indent="-317500" algn="r" rtl="0">
              <a:lnSpc>
                <a:spcPct val="100000"/>
              </a:lnSpc>
              <a:spcBef>
                <a:spcPts val="0"/>
              </a:spcBef>
              <a:spcAft>
                <a:spcPts val="0"/>
              </a:spcAft>
              <a:buClr>
                <a:schemeClr val="dk1"/>
              </a:buClr>
              <a:buSzPts val="2000"/>
              <a:buFont typeface="Neucha"/>
              <a:buNone/>
              <a:defRPr sz="2000" b="1" i="0" u="none" strike="noStrike" cap="none">
                <a:solidFill>
                  <a:schemeClr val="dk1"/>
                </a:solidFill>
                <a:latin typeface="Neucha"/>
                <a:ea typeface="Neucha"/>
                <a:cs typeface="Neucha"/>
                <a:sym typeface="Neucha"/>
              </a:defRPr>
            </a:lvl6pPr>
            <a:lvl7pPr marL="3200400" marR="0" lvl="6" indent="-317500" algn="r" rtl="0">
              <a:lnSpc>
                <a:spcPct val="100000"/>
              </a:lnSpc>
              <a:spcBef>
                <a:spcPts val="0"/>
              </a:spcBef>
              <a:spcAft>
                <a:spcPts val="0"/>
              </a:spcAft>
              <a:buClr>
                <a:schemeClr val="dk1"/>
              </a:buClr>
              <a:buSzPts val="2000"/>
              <a:buFont typeface="Neucha"/>
              <a:buNone/>
              <a:defRPr sz="2000" b="1" i="0" u="none" strike="noStrike" cap="none">
                <a:solidFill>
                  <a:schemeClr val="dk1"/>
                </a:solidFill>
                <a:latin typeface="Neucha"/>
                <a:ea typeface="Neucha"/>
                <a:cs typeface="Neucha"/>
                <a:sym typeface="Neucha"/>
              </a:defRPr>
            </a:lvl7pPr>
            <a:lvl8pPr marL="3657600" marR="0" lvl="7" indent="-317500" algn="r" rtl="0">
              <a:lnSpc>
                <a:spcPct val="100000"/>
              </a:lnSpc>
              <a:spcBef>
                <a:spcPts val="0"/>
              </a:spcBef>
              <a:spcAft>
                <a:spcPts val="0"/>
              </a:spcAft>
              <a:buClr>
                <a:schemeClr val="dk1"/>
              </a:buClr>
              <a:buSzPts val="2000"/>
              <a:buFont typeface="Neucha"/>
              <a:buNone/>
              <a:defRPr sz="2000" b="1" i="0" u="none" strike="noStrike" cap="none">
                <a:solidFill>
                  <a:schemeClr val="dk1"/>
                </a:solidFill>
                <a:latin typeface="Neucha"/>
                <a:ea typeface="Neucha"/>
                <a:cs typeface="Neucha"/>
                <a:sym typeface="Neucha"/>
              </a:defRPr>
            </a:lvl8pPr>
            <a:lvl9pPr marL="4114800" marR="0" lvl="8" indent="-317500" algn="r" rtl="0">
              <a:lnSpc>
                <a:spcPct val="100000"/>
              </a:lnSpc>
              <a:spcBef>
                <a:spcPts val="0"/>
              </a:spcBef>
              <a:spcAft>
                <a:spcPts val="0"/>
              </a:spcAft>
              <a:buClr>
                <a:schemeClr val="dk1"/>
              </a:buClr>
              <a:buSzPts val="2000"/>
              <a:buFont typeface="Neucha"/>
              <a:buNone/>
              <a:defRPr sz="2000" b="1" i="0" u="none" strike="noStrike" cap="none">
                <a:solidFill>
                  <a:schemeClr val="dk1"/>
                </a:solidFill>
                <a:latin typeface="Neucha"/>
                <a:ea typeface="Neucha"/>
                <a:cs typeface="Neucha"/>
                <a:sym typeface="Neucha"/>
              </a:defRPr>
            </a:lvl9pPr>
          </a:lstStyle>
          <a:p>
            <a:pPr marL="457200" lvl="1" indent="0" algn="l"/>
            <a:r>
              <a:rPr lang="en-US" dirty="0" err="1"/>
              <a:t>Bài</a:t>
            </a:r>
            <a:r>
              <a:rPr lang="en-US" dirty="0"/>
              <a:t> </a:t>
            </a:r>
            <a:r>
              <a:rPr lang="en-US" dirty="0" err="1"/>
              <a:t>toán</a:t>
            </a:r>
            <a:r>
              <a:rPr lang="en-US" dirty="0"/>
              <a:t> TSP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42"/>
          <p:cNvSpPr txBox="1">
            <a:spLocks noGrp="1"/>
          </p:cNvSpPr>
          <p:nvPr>
            <p:ph type="title"/>
          </p:nvPr>
        </p:nvSpPr>
        <p:spPr>
          <a:xfrm>
            <a:off x="713100" y="1506071"/>
            <a:ext cx="3858900" cy="62092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1.Phát </a:t>
            </a:r>
            <a:r>
              <a:rPr lang="en-US" dirty="0" err="1"/>
              <a:t>biểu</a:t>
            </a:r>
            <a:r>
              <a:rPr lang="en-US" dirty="0"/>
              <a:t> </a:t>
            </a:r>
            <a:r>
              <a:rPr lang="en-US" dirty="0" err="1"/>
              <a:t>bài</a:t>
            </a:r>
            <a:r>
              <a:rPr lang="en-US" dirty="0"/>
              <a:t> </a:t>
            </a:r>
            <a:r>
              <a:rPr lang="en-US" dirty="0" err="1"/>
              <a:t>toán</a:t>
            </a:r>
            <a:endParaRPr dirty="0"/>
          </a:p>
        </p:txBody>
      </p:sp>
      <p:sp>
        <p:nvSpPr>
          <p:cNvPr id="765" name="Google Shape;765;p42"/>
          <p:cNvSpPr txBox="1">
            <a:spLocks noGrp="1"/>
          </p:cNvSpPr>
          <p:nvPr>
            <p:ph type="subTitle" idx="1"/>
          </p:nvPr>
        </p:nvSpPr>
        <p:spPr>
          <a:xfrm>
            <a:off x="713099" y="2203199"/>
            <a:ext cx="4263425" cy="2645426"/>
          </a:xfrm>
          <a:prstGeom prst="rect">
            <a:avLst/>
          </a:prstGeom>
        </p:spPr>
        <p:txBody>
          <a:bodyPr spcFirstLastPara="1" wrap="square" lIns="91425" tIns="91425" rIns="91425" bIns="91425" anchor="t" anchorCtr="0">
            <a:noAutofit/>
          </a:bodyPr>
          <a:lstStyle/>
          <a:p>
            <a:pPr marL="0" marR="0" algn="just">
              <a:lnSpc>
                <a:spcPct val="107000"/>
              </a:lnSpc>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người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du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lịch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thăm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thành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phố</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T1…Tn.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Xuất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phát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từ</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thành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phố</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nào</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đó</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người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du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lịch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muốn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thăm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tất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cả</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thành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phố</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còn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lại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mỗi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thành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phố</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đúng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lần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rồi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trở</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lại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thành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phố</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xuất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phát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Gọi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Cij</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là</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chi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phí</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từ</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Ti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đến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Tj</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Tìm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hành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trình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với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tổng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chi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phí</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nhỏ</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nhất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766" name="Google Shape;766;p42"/>
          <p:cNvPicPr preferRelativeResize="0">
            <a:picLocks noGrp="1"/>
          </p:cNvPicPr>
          <p:nvPr>
            <p:ph type="pic" idx="2"/>
          </p:nvPr>
        </p:nvPicPr>
        <p:blipFill rotWithShape="1">
          <a:blip r:embed="rId3">
            <a:alphaModFix/>
          </a:blip>
          <a:srcRect t="13434" b="13434"/>
          <a:stretch/>
        </p:blipFill>
        <p:spPr>
          <a:xfrm>
            <a:off x="5297182" y="960083"/>
            <a:ext cx="3199501" cy="3290401"/>
          </a:xfrm>
          <a:prstGeom prst="rect">
            <a:avLst/>
          </a:prstGeom>
        </p:spPr>
      </p:pic>
      <p:grpSp>
        <p:nvGrpSpPr>
          <p:cNvPr id="767" name="Google Shape;767;p42"/>
          <p:cNvGrpSpPr/>
          <p:nvPr/>
        </p:nvGrpSpPr>
        <p:grpSpPr>
          <a:xfrm rot="-1537630">
            <a:off x="3445360" y="4086723"/>
            <a:ext cx="482110" cy="168495"/>
            <a:chOff x="5507225" y="4555775"/>
            <a:chExt cx="482125" cy="168500"/>
          </a:xfrm>
        </p:grpSpPr>
        <p:sp>
          <p:nvSpPr>
            <p:cNvPr id="768" name="Google Shape;768;p42"/>
            <p:cNvSpPr/>
            <p:nvPr/>
          </p:nvSpPr>
          <p:spPr>
            <a:xfrm>
              <a:off x="5507225" y="4555775"/>
              <a:ext cx="139600" cy="96625"/>
            </a:xfrm>
            <a:custGeom>
              <a:avLst/>
              <a:gdLst/>
              <a:ahLst/>
              <a:cxnLst/>
              <a:rect l="l" t="t" r="r" b="b"/>
              <a:pathLst>
                <a:path w="5584" h="3865" extrusionOk="0">
                  <a:moveTo>
                    <a:pt x="2655" y="1"/>
                  </a:moveTo>
                  <a:cubicBezTo>
                    <a:pt x="0" y="1"/>
                    <a:pt x="1868" y="3865"/>
                    <a:pt x="3582" y="3865"/>
                  </a:cubicBezTo>
                  <a:cubicBezTo>
                    <a:pt x="3913" y="3865"/>
                    <a:pt x="4238" y="3721"/>
                    <a:pt x="4524" y="3377"/>
                  </a:cubicBezTo>
                  <a:cubicBezTo>
                    <a:pt x="5583" y="2119"/>
                    <a:pt x="4311" y="7"/>
                    <a:pt x="2890" y="7"/>
                  </a:cubicBezTo>
                  <a:cubicBezTo>
                    <a:pt x="2878" y="7"/>
                    <a:pt x="2867" y="7"/>
                    <a:pt x="2856" y="7"/>
                  </a:cubicBezTo>
                  <a:cubicBezTo>
                    <a:pt x="2787" y="3"/>
                    <a:pt x="2720" y="1"/>
                    <a:pt x="2655"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2"/>
            <p:cNvSpPr/>
            <p:nvPr/>
          </p:nvSpPr>
          <p:spPr>
            <a:xfrm>
              <a:off x="5876600" y="4611925"/>
              <a:ext cx="112750" cy="112350"/>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42"/>
          <p:cNvGrpSpPr/>
          <p:nvPr/>
        </p:nvGrpSpPr>
        <p:grpSpPr>
          <a:xfrm>
            <a:off x="4758563" y="4002864"/>
            <a:ext cx="841230" cy="336233"/>
            <a:chOff x="4158213" y="4470900"/>
            <a:chExt cx="827575" cy="330775"/>
          </a:xfrm>
        </p:grpSpPr>
        <p:sp>
          <p:nvSpPr>
            <p:cNvPr id="771" name="Google Shape;771;p42"/>
            <p:cNvSpPr/>
            <p:nvPr/>
          </p:nvSpPr>
          <p:spPr>
            <a:xfrm>
              <a:off x="4158213" y="4470900"/>
              <a:ext cx="827575" cy="330775"/>
            </a:xfrm>
            <a:custGeom>
              <a:avLst/>
              <a:gdLst/>
              <a:ahLst/>
              <a:cxnLst/>
              <a:rect l="l" t="t" r="r" b="b"/>
              <a:pathLst>
                <a:path w="33103" h="13231" extrusionOk="0">
                  <a:moveTo>
                    <a:pt x="18308" y="3165"/>
                  </a:moveTo>
                  <a:cubicBezTo>
                    <a:pt x="18504" y="3165"/>
                    <a:pt x="18726" y="3265"/>
                    <a:pt x="18914" y="3265"/>
                  </a:cubicBezTo>
                  <a:cubicBezTo>
                    <a:pt x="19414" y="3299"/>
                    <a:pt x="19881" y="3365"/>
                    <a:pt x="20382" y="3465"/>
                  </a:cubicBezTo>
                  <a:cubicBezTo>
                    <a:pt x="21583" y="3699"/>
                    <a:pt x="22817" y="3932"/>
                    <a:pt x="23851" y="4633"/>
                  </a:cubicBezTo>
                  <a:cubicBezTo>
                    <a:pt x="24685" y="5133"/>
                    <a:pt x="24752" y="6401"/>
                    <a:pt x="24118" y="7068"/>
                  </a:cubicBezTo>
                  <a:cubicBezTo>
                    <a:pt x="22850" y="8102"/>
                    <a:pt x="21049" y="8169"/>
                    <a:pt x="19448" y="8169"/>
                  </a:cubicBezTo>
                  <a:cubicBezTo>
                    <a:pt x="17480" y="8035"/>
                    <a:pt x="14077" y="8069"/>
                    <a:pt x="13043" y="6034"/>
                  </a:cubicBezTo>
                  <a:cubicBezTo>
                    <a:pt x="12876" y="4032"/>
                    <a:pt x="16546" y="3299"/>
                    <a:pt x="18080" y="3232"/>
                  </a:cubicBezTo>
                  <a:cubicBezTo>
                    <a:pt x="18149" y="3183"/>
                    <a:pt x="18226" y="3165"/>
                    <a:pt x="18308" y="3165"/>
                  </a:cubicBezTo>
                  <a:close/>
                  <a:moveTo>
                    <a:pt x="20216" y="0"/>
                  </a:moveTo>
                  <a:cubicBezTo>
                    <a:pt x="19434" y="0"/>
                    <a:pt x="18674" y="235"/>
                    <a:pt x="17913" y="597"/>
                  </a:cubicBezTo>
                  <a:cubicBezTo>
                    <a:pt x="17395" y="207"/>
                    <a:pt x="16814" y="43"/>
                    <a:pt x="16227" y="43"/>
                  </a:cubicBezTo>
                  <a:cubicBezTo>
                    <a:pt x="15455" y="43"/>
                    <a:pt x="14674" y="328"/>
                    <a:pt x="14011" y="763"/>
                  </a:cubicBezTo>
                  <a:cubicBezTo>
                    <a:pt x="13777" y="697"/>
                    <a:pt x="13510" y="630"/>
                    <a:pt x="13277" y="563"/>
                  </a:cubicBezTo>
                  <a:cubicBezTo>
                    <a:pt x="13025" y="490"/>
                    <a:pt x="12768" y="455"/>
                    <a:pt x="12513" y="455"/>
                  </a:cubicBezTo>
                  <a:cubicBezTo>
                    <a:pt x="11717" y="455"/>
                    <a:pt x="10938" y="799"/>
                    <a:pt x="10408" y="1431"/>
                  </a:cubicBezTo>
                  <a:cubicBezTo>
                    <a:pt x="10341" y="1531"/>
                    <a:pt x="10108" y="1764"/>
                    <a:pt x="9808" y="2098"/>
                  </a:cubicBezTo>
                  <a:cubicBezTo>
                    <a:pt x="9566" y="2050"/>
                    <a:pt x="9329" y="2027"/>
                    <a:pt x="9098" y="2027"/>
                  </a:cubicBezTo>
                  <a:cubicBezTo>
                    <a:pt x="7701" y="2027"/>
                    <a:pt x="6511" y="2873"/>
                    <a:pt x="5738" y="4333"/>
                  </a:cubicBezTo>
                  <a:cubicBezTo>
                    <a:pt x="1902" y="6067"/>
                    <a:pt x="1" y="12538"/>
                    <a:pt x="5571" y="13206"/>
                  </a:cubicBezTo>
                  <a:cubicBezTo>
                    <a:pt x="5732" y="13222"/>
                    <a:pt x="5893" y="13231"/>
                    <a:pt x="6053" y="13231"/>
                  </a:cubicBezTo>
                  <a:cubicBezTo>
                    <a:pt x="7162" y="13231"/>
                    <a:pt x="8254" y="12833"/>
                    <a:pt x="9040" y="12105"/>
                  </a:cubicBezTo>
                  <a:cubicBezTo>
                    <a:pt x="9307" y="12205"/>
                    <a:pt x="9641" y="12238"/>
                    <a:pt x="9774" y="12272"/>
                  </a:cubicBezTo>
                  <a:cubicBezTo>
                    <a:pt x="9878" y="12292"/>
                    <a:pt x="9981" y="12302"/>
                    <a:pt x="10084" y="12302"/>
                  </a:cubicBezTo>
                  <a:cubicBezTo>
                    <a:pt x="10646" y="12302"/>
                    <a:pt x="11196" y="12020"/>
                    <a:pt x="11676" y="11738"/>
                  </a:cubicBezTo>
                  <a:cubicBezTo>
                    <a:pt x="11909" y="11538"/>
                    <a:pt x="12510" y="11304"/>
                    <a:pt x="12343" y="10971"/>
                  </a:cubicBezTo>
                  <a:lnTo>
                    <a:pt x="12343" y="10971"/>
                  </a:lnTo>
                  <a:cubicBezTo>
                    <a:pt x="12510" y="11004"/>
                    <a:pt x="12710" y="11037"/>
                    <a:pt x="12876" y="11071"/>
                  </a:cubicBezTo>
                  <a:cubicBezTo>
                    <a:pt x="12989" y="11082"/>
                    <a:pt x="13103" y="11088"/>
                    <a:pt x="13217" y="11088"/>
                  </a:cubicBezTo>
                  <a:cubicBezTo>
                    <a:pt x="14081" y="11088"/>
                    <a:pt x="14963" y="10756"/>
                    <a:pt x="15612" y="10137"/>
                  </a:cubicBezTo>
                  <a:cubicBezTo>
                    <a:pt x="15979" y="10370"/>
                    <a:pt x="16446" y="10504"/>
                    <a:pt x="16879" y="10537"/>
                  </a:cubicBezTo>
                  <a:cubicBezTo>
                    <a:pt x="16950" y="10542"/>
                    <a:pt x="17020" y="10545"/>
                    <a:pt x="17090" y="10545"/>
                  </a:cubicBezTo>
                  <a:cubicBezTo>
                    <a:pt x="17919" y="10545"/>
                    <a:pt x="18730" y="10187"/>
                    <a:pt x="19314" y="9603"/>
                  </a:cubicBezTo>
                  <a:cubicBezTo>
                    <a:pt x="19948" y="10170"/>
                    <a:pt x="20749" y="10570"/>
                    <a:pt x="21583" y="10704"/>
                  </a:cubicBezTo>
                  <a:cubicBezTo>
                    <a:pt x="21656" y="10712"/>
                    <a:pt x="21729" y="10715"/>
                    <a:pt x="21801" y="10715"/>
                  </a:cubicBezTo>
                  <a:cubicBezTo>
                    <a:pt x="22354" y="10715"/>
                    <a:pt x="22875" y="10498"/>
                    <a:pt x="23317" y="10203"/>
                  </a:cubicBezTo>
                  <a:cubicBezTo>
                    <a:pt x="23651" y="10737"/>
                    <a:pt x="24118" y="11204"/>
                    <a:pt x="24685" y="11404"/>
                  </a:cubicBezTo>
                  <a:cubicBezTo>
                    <a:pt x="24837" y="11455"/>
                    <a:pt x="25010" y="11478"/>
                    <a:pt x="25194" y="11478"/>
                  </a:cubicBezTo>
                  <a:cubicBezTo>
                    <a:pt x="25618" y="11478"/>
                    <a:pt x="26101" y="11357"/>
                    <a:pt x="26520" y="11171"/>
                  </a:cubicBezTo>
                  <a:cubicBezTo>
                    <a:pt x="27020" y="11705"/>
                    <a:pt x="27754" y="12105"/>
                    <a:pt x="28454" y="12138"/>
                  </a:cubicBezTo>
                  <a:cubicBezTo>
                    <a:pt x="28483" y="12144"/>
                    <a:pt x="28516" y="12147"/>
                    <a:pt x="28554" y="12147"/>
                  </a:cubicBezTo>
                  <a:cubicBezTo>
                    <a:pt x="28737" y="12147"/>
                    <a:pt x="29023" y="12082"/>
                    <a:pt x="29355" y="11971"/>
                  </a:cubicBezTo>
                  <a:cubicBezTo>
                    <a:pt x="29722" y="12238"/>
                    <a:pt x="30189" y="12438"/>
                    <a:pt x="30656" y="12538"/>
                  </a:cubicBezTo>
                  <a:cubicBezTo>
                    <a:pt x="30834" y="12575"/>
                    <a:pt x="31000" y="12592"/>
                    <a:pt x="31153" y="12592"/>
                  </a:cubicBezTo>
                  <a:cubicBezTo>
                    <a:pt x="33094" y="12592"/>
                    <a:pt x="33102" y="9817"/>
                    <a:pt x="32824" y="8302"/>
                  </a:cubicBezTo>
                  <a:cubicBezTo>
                    <a:pt x="32591" y="7001"/>
                    <a:pt x="31690" y="5934"/>
                    <a:pt x="30623" y="5167"/>
                  </a:cubicBezTo>
                  <a:cubicBezTo>
                    <a:pt x="30556" y="5100"/>
                    <a:pt x="30456" y="5033"/>
                    <a:pt x="30322" y="4933"/>
                  </a:cubicBezTo>
                  <a:cubicBezTo>
                    <a:pt x="30289" y="4866"/>
                    <a:pt x="30256" y="4833"/>
                    <a:pt x="30222" y="4800"/>
                  </a:cubicBezTo>
                  <a:cubicBezTo>
                    <a:pt x="29655" y="3799"/>
                    <a:pt x="28788" y="3299"/>
                    <a:pt x="27720" y="3198"/>
                  </a:cubicBezTo>
                  <a:cubicBezTo>
                    <a:pt x="26937" y="1842"/>
                    <a:pt x="25200" y="1140"/>
                    <a:pt x="23568" y="1140"/>
                  </a:cubicBezTo>
                  <a:cubicBezTo>
                    <a:pt x="23394" y="1140"/>
                    <a:pt x="23221" y="1148"/>
                    <a:pt x="23050" y="1164"/>
                  </a:cubicBezTo>
                  <a:cubicBezTo>
                    <a:pt x="22817" y="930"/>
                    <a:pt x="22550" y="697"/>
                    <a:pt x="22250" y="563"/>
                  </a:cubicBezTo>
                  <a:cubicBezTo>
                    <a:pt x="21548" y="167"/>
                    <a:pt x="20874" y="0"/>
                    <a:pt x="20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2"/>
            <p:cNvSpPr/>
            <p:nvPr/>
          </p:nvSpPr>
          <p:spPr>
            <a:xfrm>
              <a:off x="4480113" y="4550025"/>
              <a:ext cx="296900" cy="125100"/>
            </a:xfrm>
            <a:custGeom>
              <a:avLst/>
              <a:gdLst/>
              <a:ahLst/>
              <a:cxnLst/>
              <a:rect l="l" t="t" r="r" b="b"/>
              <a:pathLst>
                <a:path w="11876" h="5004" extrusionOk="0">
                  <a:moveTo>
                    <a:pt x="5432" y="0"/>
                  </a:moveTo>
                  <a:cubicBezTo>
                    <a:pt x="5350" y="0"/>
                    <a:pt x="5273" y="18"/>
                    <a:pt x="5204" y="67"/>
                  </a:cubicBezTo>
                  <a:cubicBezTo>
                    <a:pt x="3670" y="134"/>
                    <a:pt x="0" y="867"/>
                    <a:pt x="167" y="2869"/>
                  </a:cubicBezTo>
                  <a:cubicBezTo>
                    <a:pt x="1201" y="4904"/>
                    <a:pt x="4604" y="4870"/>
                    <a:pt x="6572" y="5004"/>
                  </a:cubicBezTo>
                  <a:cubicBezTo>
                    <a:pt x="8173" y="5004"/>
                    <a:pt x="9974" y="4937"/>
                    <a:pt x="11242" y="3903"/>
                  </a:cubicBezTo>
                  <a:cubicBezTo>
                    <a:pt x="11876" y="3236"/>
                    <a:pt x="11809" y="1968"/>
                    <a:pt x="10975" y="1501"/>
                  </a:cubicBezTo>
                  <a:cubicBezTo>
                    <a:pt x="9941" y="767"/>
                    <a:pt x="8707" y="534"/>
                    <a:pt x="7506" y="300"/>
                  </a:cubicBezTo>
                  <a:cubicBezTo>
                    <a:pt x="7005" y="200"/>
                    <a:pt x="6538" y="134"/>
                    <a:pt x="6038" y="100"/>
                  </a:cubicBezTo>
                  <a:cubicBezTo>
                    <a:pt x="5850" y="100"/>
                    <a:pt x="5628" y="0"/>
                    <a:pt x="5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2"/>
            <p:cNvSpPr/>
            <p:nvPr/>
          </p:nvSpPr>
          <p:spPr>
            <a:xfrm>
              <a:off x="4239938" y="4651750"/>
              <a:ext cx="101775" cy="105950"/>
            </a:xfrm>
            <a:custGeom>
              <a:avLst/>
              <a:gdLst/>
              <a:ahLst/>
              <a:cxnLst/>
              <a:rect l="l" t="t" r="r" b="b"/>
              <a:pathLst>
                <a:path w="4071" h="4238" extrusionOk="0">
                  <a:moveTo>
                    <a:pt x="2602" y="1"/>
                  </a:moveTo>
                  <a:cubicBezTo>
                    <a:pt x="1168" y="1"/>
                    <a:pt x="1" y="1168"/>
                    <a:pt x="1" y="2603"/>
                  </a:cubicBezTo>
                  <a:cubicBezTo>
                    <a:pt x="1" y="3103"/>
                    <a:pt x="167" y="3603"/>
                    <a:pt x="434" y="4004"/>
                  </a:cubicBezTo>
                  <a:cubicBezTo>
                    <a:pt x="734" y="4137"/>
                    <a:pt x="1101" y="4237"/>
                    <a:pt x="1502" y="4237"/>
                  </a:cubicBezTo>
                  <a:cubicBezTo>
                    <a:pt x="2903" y="4237"/>
                    <a:pt x="4070" y="3070"/>
                    <a:pt x="4070" y="1635"/>
                  </a:cubicBezTo>
                  <a:cubicBezTo>
                    <a:pt x="4070" y="1135"/>
                    <a:pt x="3937" y="634"/>
                    <a:pt x="3670" y="234"/>
                  </a:cubicBezTo>
                  <a:cubicBezTo>
                    <a:pt x="3336" y="101"/>
                    <a:pt x="2969" y="1"/>
                    <a:pt x="2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2"/>
            <p:cNvSpPr/>
            <p:nvPr/>
          </p:nvSpPr>
          <p:spPr>
            <a:xfrm>
              <a:off x="4184063" y="4629250"/>
              <a:ext cx="185150" cy="151800"/>
            </a:xfrm>
            <a:custGeom>
              <a:avLst/>
              <a:gdLst/>
              <a:ahLst/>
              <a:cxnLst/>
              <a:rect l="l" t="t" r="r" b="b"/>
              <a:pathLst>
                <a:path w="7406" h="6072" extrusionOk="0">
                  <a:moveTo>
                    <a:pt x="2603" y="0"/>
                  </a:moveTo>
                  <a:cubicBezTo>
                    <a:pt x="2736" y="334"/>
                    <a:pt x="2803" y="667"/>
                    <a:pt x="2803" y="1034"/>
                  </a:cubicBezTo>
                  <a:cubicBezTo>
                    <a:pt x="2803" y="2468"/>
                    <a:pt x="1635" y="3603"/>
                    <a:pt x="201" y="3603"/>
                  </a:cubicBezTo>
                  <a:lnTo>
                    <a:pt x="1" y="3603"/>
                  </a:lnTo>
                  <a:cubicBezTo>
                    <a:pt x="401" y="4537"/>
                    <a:pt x="1302" y="5170"/>
                    <a:pt x="2369" y="5170"/>
                  </a:cubicBezTo>
                  <a:cubicBezTo>
                    <a:pt x="2536" y="5170"/>
                    <a:pt x="2669" y="5170"/>
                    <a:pt x="2836" y="5137"/>
                  </a:cubicBezTo>
                  <a:cubicBezTo>
                    <a:pt x="3303" y="5704"/>
                    <a:pt x="4037" y="6071"/>
                    <a:pt x="4837" y="6071"/>
                  </a:cubicBezTo>
                  <a:cubicBezTo>
                    <a:pt x="6272" y="6071"/>
                    <a:pt x="7406" y="4904"/>
                    <a:pt x="7406" y="3503"/>
                  </a:cubicBezTo>
                  <a:cubicBezTo>
                    <a:pt x="7406" y="2435"/>
                    <a:pt x="6806" y="1534"/>
                    <a:pt x="5905" y="1134"/>
                  </a:cubicBezTo>
                  <a:lnTo>
                    <a:pt x="5905" y="1134"/>
                  </a:lnTo>
                  <a:cubicBezTo>
                    <a:pt x="6172" y="1534"/>
                    <a:pt x="6305" y="2035"/>
                    <a:pt x="6305" y="2535"/>
                  </a:cubicBezTo>
                  <a:cubicBezTo>
                    <a:pt x="6305" y="3970"/>
                    <a:pt x="5138" y="5137"/>
                    <a:pt x="3737" y="5137"/>
                  </a:cubicBezTo>
                  <a:lnTo>
                    <a:pt x="3637" y="5137"/>
                  </a:lnTo>
                  <a:cubicBezTo>
                    <a:pt x="3637" y="5137"/>
                    <a:pt x="3603" y="5104"/>
                    <a:pt x="3570" y="5104"/>
                  </a:cubicBezTo>
                  <a:lnTo>
                    <a:pt x="3303" y="5104"/>
                  </a:lnTo>
                  <a:lnTo>
                    <a:pt x="3270" y="5070"/>
                  </a:lnTo>
                  <a:lnTo>
                    <a:pt x="3136" y="5070"/>
                  </a:lnTo>
                  <a:cubicBezTo>
                    <a:pt x="3103" y="5037"/>
                    <a:pt x="3103" y="5037"/>
                    <a:pt x="3070" y="5037"/>
                  </a:cubicBezTo>
                  <a:lnTo>
                    <a:pt x="3003" y="5037"/>
                  </a:lnTo>
                  <a:cubicBezTo>
                    <a:pt x="3003" y="5004"/>
                    <a:pt x="2969" y="5004"/>
                    <a:pt x="2936" y="5004"/>
                  </a:cubicBezTo>
                  <a:lnTo>
                    <a:pt x="2903" y="5004"/>
                  </a:lnTo>
                  <a:cubicBezTo>
                    <a:pt x="2869" y="4970"/>
                    <a:pt x="2869" y="4970"/>
                    <a:pt x="2836" y="4970"/>
                  </a:cubicBezTo>
                  <a:lnTo>
                    <a:pt x="2803" y="4970"/>
                  </a:lnTo>
                  <a:cubicBezTo>
                    <a:pt x="2769" y="4937"/>
                    <a:pt x="2703" y="4904"/>
                    <a:pt x="2669" y="4904"/>
                  </a:cubicBezTo>
                  <a:cubicBezTo>
                    <a:pt x="2402" y="4503"/>
                    <a:pt x="2236" y="4003"/>
                    <a:pt x="2236" y="3503"/>
                  </a:cubicBezTo>
                  <a:cubicBezTo>
                    <a:pt x="2236" y="3469"/>
                    <a:pt x="2236" y="3436"/>
                    <a:pt x="2236" y="3436"/>
                  </a:cubicBezTo>
                  <a:cubicBezTo>
                    <a:pt x="2236" y="3402"/>
                    <a:pt x="2236" y="3369"/>
                    <a:pt x="2236" y="3369"/>
                  </a:cubicBezTo>
                  <a:cubicBezTo>
                    <a:pt x="2236" y="3369"/>
                    <a:pt x="2236" y="3336"/>
                    <a:pt x="2236" y="3336"/>
                  </a:cubicBezTo>
                  <a:cubicBezTo>
                    <a:pt x="2236" y="3336"/>
                    <a:pt x="2236" y="3302"/>
                    <a:pt x="2236" y="3302"/>
                  </a:cubicBezTo>
                  <a:cubicBezTo>
                    <a:pt x="2236" y="3302"/>
                    <a:pt x="2236" y="3302"/>
                    <a:pt x="2236" y="3269"/>
                  </a:cubicBezTo>
                  <a:cubicBezTo>
                    <a:pt x="2269" y="3269"/>
                    <a:pt x="2269" y="3236"/>
                    <a:pt x="2269" y="3236"/>
                  </a:cubicBezTo>
                  <a:cubicBezTo>
                    <a:pt x="2269" y="3202"/>
                    <a:pt x="2269" y="3169"/>
                    <a:pt x="2269" y="3169"/>
                  </a:cubicBezTo>
                  <a:cubicBezTo>
                    <a:pt x="2269" y="3136"/>
                    <a:pt x="2269" y="3136"/>
                    <a:pt x="2269" y="3102"/>
                  </a:cubicBezTo>
                  <a:cubicBezTo>
                    <a:pt x="2269" y="3069"/>
                    <a:pt x="2269" y="3069"/>
                    <a:pt x="2269" y="3069"/>
                  </a:cubicBezTo>
                  <a:cubicBezTo>
                    <a:pt x="2269" y="3069"/>
                    <a:pt x="2269" y="3036"/>
                    <a:pt x="2269" y="3036"/>
                  </a:cubicBezTo>
                  <a:cubicBezTo>
                    <a:pt x="2302" y="3002"/>
                    <a:pt x="2302" y="2935"/>
                    <a:pt x="2302" y="2902"/>
                  </a:cubicBezTo>
                  <a:cubicBezTo>
                    <a:pt x="2302" y="2902"/>
                    <a:pt x="2302" y="2869"/>
                    <a:pt x="2336" y="2869"/>
                  </a:cubicBezTo>
                  <a:cubicBezTo>
                    <a:pt x="2336" y="2835"/>
                    <a:pt x="2336" y="2835"/>
                    <a:pt x="2336" y="2802"/>
                  </a:cubicBezTo>
                  <a:cubicBezTo>
                    <a:pt x="2336" y="2802"/>
                    <a:pt x="2336" y="2769"/>
                    <a:pt x="2336" y="2769"/>
                  </a:cubicBezTo>
                  <a:cubicBezTo>
                    <a:pt x="2336" y="2769"/>
                    <a:pt x="2369" y="2735"/>
                    <a:pt x="2369" y="2735"/>
                  </a:cubicBezTo>
                  <a:cubicBezTo>
                    <a:pt x="2369" y="2735"/>
                    <a:pt x="2369" y="2735"/>
                    <a:pt x="2369" y="2702"/>
                  </a:cubicBezTo>
                  <a:cubicBezTo>
                    <a:pt x="2369" y="2702"/>
                    <a:pt x="2369" y="2702"/>
                    <a:pt x="2369" y="2669"/>
                  </a:cubicBezTo>
                  <a:cubicBezTo>
                    <a:pt x="2369" y="2635"/>
                    <a:pt x="2402" y="2635"/>
                    <a:pt x="2402" y="2635"/>
                  </a:cubicBezTo>
                  <a:cubicBezTo>
                    <a:pt x="2402" y="2602"/>
                    <a:pt x="2402" y="2602"/>
                    <a:pt x="2402" y="2602"/>
                  </a:cubicBezTo>
                  <a:cubicBezTo>
                    <a:pt x="2436" y="2535"/>
                    <a:pt x="2469" y="2435"/>
                    <a:pt x="2502" y="2368"/>
                  </a:cubicBezTo>
                  <a:cubicBezTo>
                    <a:pt x="2502" y="2335"/>
                    <a:pt x="2502" y="2335"/>
                    <a:pt x="2536" y="2302"/>
                  </a:cubicBezTo>
                  <a:cubicBezTo>
                    <a:pt x="2536" y="2302"/>
                    <a:pt x="2536" y="2268"/>
                    <a:pt x="2536" y="2268"/>
                  </a:cubicBezTo>
                  <a:lnTo>
                    <a:pt x="2569" y="2268"/>
                  </a:lnTo>
                  <a:lnTo>
                    <a:pt x="2569" y="2235"/>
                  </a:lnTo>
                  <a:cubicBezTo>
                    <a:pt x="2569" y="2235"/>
                    <a:pt x="2569" y="2202"/>
                    <a:pt x="2569" y="2202"/>
                  </a:cubicBezTo>
                  <a:cubicBezTo>
                    <a:pt x="2603" y="2202"/>
                    <a:pt x="2603" y="2168"/>
                    <a:pt x="2603" y="2135"/>
                  </a:cubicBezTo>
                  <a:cubicBezTo>
                    <a:pt x="2636" y="2135"/>
                    <a:pt x="2636" y="2102"/>
                    <a:pt x="2636" y="2102"/>
                  </a:cubicBezTo>
                  <a:cubicBezTo>
                    <a:pt x="2669" y="2068"/>
                    <a:pt x="2669" y="2068"/>
                    <a:pt x="2669" y="2068"/>
                  </a:cubicBezTo>
                  <a:cubicBezTo>
                    <a:pt x="2703" y="2035"/>
                    <a:pt x="2703" y="2001"/>
                    <a:pt x="2736" y="2001"/>
                  </a:cubicBezTo>
                  <a:cubicBezTo>
                    <a:pt x="2736" y="1968"/>
                    <a:pt x="2736" y="1968"/>
                    <a:pt x="2769" y="1935"/>
                  </a:cubicBezTo>
                  <a:cubicBezTo>
                    <a:pt x="2769" y="1935"/>
                    <a:pt x="2769" y="1901"/>
                    <a:pt x="2803" y="1901"/>
                  </a:cubicBezTo>
                  <a:cubicBezTo>
                    <a:pt x="2803" y="1901"/>
                    <a:pt x="2803" y="1901"/>
                    <a:pt x="2803" y="1868"/>
                  </a:cubicBezTo>
                  <a:cubicBezTo>
                    <a:pt x="2803" y="1868"/>
                    <a:pt x="2836" y="1868"/>
                    <a:pt x="2836" y="1835"/>
                  </a:cubicBezTo>
                  <a:cubicBezTo>
                    <a:pt x="2836" y="1835"/>
                    <a:pt x="2869" y="1835"/>
                    <a:pt x="2869" y="1801"/>
                  </a:cubicBezTo>
                  <a:cubicBezTo>
                    <a:pt x="2903" y="1768"/>
                    <a:pt x="2903" y="1768"/>
                    <a:pt x="2903" y="1768"/>
                  </a:cubicBezTo>
                  <a:cubicBezTo>
                    <a:pt x="2903" y="1768"/>
                    <a:pt x="2903" y="1768"/>
                    <a:pt x="2936" y="1735"/>
                  </a:cubicBezTo>
                  <a:cubicBezTo>
                    <a:pt x="2936" y="1735"/>
                    <a:pt x="2969" y="1701"/>
                    <a:pt x="2969" y="1701"/>
                  </a:cubicBezTo>
                  <a:cubicBezTo>
                    <a:pt x="2969" y="1668"/>
                    <a:pt x="3003" y="1668"/>
                    <a:pt x="3003" y="1668"/>
                  </a:cubicBezTo>
                  <a:cubicBezTo>
                    <a:pt x="3036" y="1635"/>
                    <a:pt x="3070" y="1568"/>
                    <a:pt x="3136" y="1534"/>
                  </a:cubicBezTo>
                  <a:lnTo>
                    <a:pt x="3170" y="1534"/>
                  </a:lnTo>
                  <a:cubicBezTo>
                    <a:pt x="3170" y="1501"/>
                    <a:pt x="3170" y="1501"/>
                    <a:pt x="3203" y="1501"/>
                  </a:cubicBezTo>
                  <a:cubicBezTo>
                    <a:pt x="3203" y="1468"/>
                    <a:pt x="3203" y="1468"/>
                    <a:pt x="3236" y="1468"/>
                  </a:cubicBezTo>
                  <a:cubicBezTo>
                    <a:pt x="3236" y="1434"/>
                    <a:pt x="3270" y="1434"/>
                    <a:pt x="3270" y="1434"/>
                  </a:cubicBezTo>
                  <a:cubicBezTo>
                    <a:pt x="3303" y="1401"/>
                    <a:pt x="3303" y="1401"/>
                    <a:pt x="3303" y="1401"/>
                  </a:cubicBezTo>
                  <a:cubicBezTo>
                    <a:pt x="3370" y="1368"/>
                    <a:pt x="3436" y="1301"/>
                    <a:pt x="3503" y="1268"/>
                  </a:cubicBezTo>
                  <a:lnTo>
                    <a:pt x="3537" y="1268"/>
                  </a:lnTo>
                  <a:cubicBezTo>
                    <a:pt x="3537" y="1234"/>
                    <a:pt x="3570" y="1234"/>
                    <a:pt x="3570" y="1234"/>
                  </a:cubicBezTo>
                  <a:cubicBezTo>
                    <a:pt x="3603" y="1234"/>
                    <a:pt x="3603" y="1201"/>
                    <a:pt x="3603" y="1201"/>
                  </a:cubicBezTo>
                  <a:lnTo>
                    <a:pt x="3637" y="1201"/>
                  </a:lnTo>
                  <a:cubicBezTo>
                    <a:pt x="3670" y="1168"/>
                    <a:pt x="3703" y="1168"/>
                    <a:pt x="3703" y="1168"/>
                  </a:cubicBezTo>
                  <a:cubicBezTo>
                    <a:pt x="3737" y="1168"/>
                    <a:pt x="3737" y="1134"/>
                    <a:pt x="3737" y="1134"/>
                  </a:cubicBezTo>
                  <a:cubicBezTo>
                    <a:pt x="3803" y="1134"/>
                    <a:pt x="3837" y="1101"/>
                    <a:pt x="3870" y="1101"/>
                  </a:cubicBezTo>
                  <a:cubicBezTo>
                    <a:pt x="3903" y="1067"/>
                    <a:pt x="3903" y="1067"/>
                    <a:pt x="3937" y="1067"/>
                  </a:cubicBezTo>
                  <a:lnTo>
                    <a:pt x="3970" y="1067"/>
                  </a:lnTo>
                  <a:cubicBezTo>
                    <a:pt x="3970" y="1034"/>
                    <a:pt x="4004" y="1034"/>
                    <a:pt x="4004" y="1034"/>
                  </a:cubicBezTo>
                  <a:lnTo>
                    <a:pt x="4037" y="1034"/>
                  </a:lnTo>
                  <a:cubicBezTo>
                    <a:pt x="4070" y="1034"/>
                    <a:pt x="4070" y="1001"/>
                    <a:pt x="4104" y="1001"/>
                  </a:cubicBezTo>
                  <a:lnTo>
                    <a:pt x="4204" y="1001"/>
                  </a:lnTo>
                  <a:cubicBezTo>
                    <a:pt x="4204" y="967"/>
                    <a:pt x="4237" y="967"/>
                    <a:pt x="4237" y="967"/>
                  </a:cubicBezTo>
                  <a:cubicBezTo>
                    <a:pt x="4304" y="967"/>
                    <a:pt x="4337" y="967"/>
                    <a:pt x="4370" y="934"/>
                  </a:cubicBezTo>
                  <a:cubicBezTo>
                    <a:pt x="3937" y="434"/>
                    <a:pt x="3303" y="67"/>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2"/>
            <p:cNvSpPr/>
            <p:nvPr/>
          </p:nvSpPr>
          <p:spPr>
            <a:xfrm>
              <a:off x="4179063" y="4629250"/>
              <a:ext cx="75075" cy="90075"/>
            </a:xfrm>
            <a:custGeom>
              <a:avLst/>
              <a:gdLst/>
              <a:ahLst/>
              <a:cxnLst/>
              <a:rect l="l" t="t" r="r" b="b"/>
              <a:pathLst>
                <a:path w="3003" h="3603" extrusionOk="0">
                  <a:moveTo>
                    <a:pt x="2569" y="0"/>
                  </a:moveTo>
                  <a:cubicBezTo>
                    <a:pt x="1135" y="0"/>
                    <a:pt x="1" y="1168"/>
                    <a:pt x="1" y="2602"/>
                  </a:cubicBezTo>
                  <a:cubicBezTo>
                    <a:pt x="1" y="2935"/>
                    <a:pt x="67" y="3302"/>
                    <a:pt x="201" y="3603"/>
                  </a:cubicBezTo>
                  <a:lnTo>
                    <a:pt x="401" y="3603"/>
                  </a:lnTo>
                  <a:cubicBezTo>
                    <a:pt x="1835" y="3603"/>
                    <a:pt x="3003" y="2468"/>
                    <a:pt x="3003" y="1034"/>
                  </a:cubicBezTo>
                  <a:cubicBezTo>
                    <a:pt x="3003" y="667"/>
                    <a:pt x="2936" y="334"/>
                    <a:pt x="2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2"/>
            <p:cNvSpPr/>
            <p:nvPr/>
          </p:nvSpPr>
          <p:spPr>
            <a:xfrm>
              <a:off x="4718613" y="4498400"/>
              <a:ext cx="37550" cy="216100"/>
            </a:xfrm>
            <a:custGeom>
              <a:avLst/>
              <a:gdLst/>
              <a:ahLst/>
              <a:cxnLst/>
              <a:rect l="l" t="t" r="r" b="b"/>
              <a:pathLst>
                <a:path w="1502" h="8644" extrusionOk="0">
                  <a:moveTo>
                    <a:pt x="765" y="1"/>
                  </a:moveTo>
                  <a:cubicBezTo>
                    <a:pt x="603" y="1"/>
                    <a:pt x="443" y="156"/>
                    <a:pt x="568" y="364"/>
                  </a:cubicBezTo>
                  <a:cubicBezTo>
                    <a:pt x="901" y="2098"/>
                    <a:pt x="968" y="3900"/>
                    <a:pt x="734" y="5668"/>
                  </a:cubicBezTo>
                  <a:cubicBezTo>
                    <a:pt x="634" y="6235"/>
                    <a:pt x="501" y="6768"/>
                    <a:pt x="368" y="7336"/>
                  </a:cubicBezTo>
                  <a:cubicBezTo>
                    <a:pt x="267" y="7669"/>
                    <a:pt x="167" y="8003"/>
                    <a:pt x="67" y="8336"/>
                  </a:cubicBezTo>
                  <a:cubicBezTo>
                    <a:pt x="1" y="8470"/>
                    <a:pt x="101" y="8603"/>
                    <a:pt x="201" y="8636"/>
                  </a:cubicBezTo>
                  <a:cubicBezTo>
                    <a:pt x="221" y="8641"/>
                    <a:pt x="241" y="8643"/>
                    <a:pt x="260" y="8643"/>
                  </a:cubicBezTo>
                  <a:cubicBezTo>
                    <a:pt x="638" y="8643"/>
                    <a:pt x="674" y="7723"/>
                    <a:pt x="801" y="7469"/>
                  </a:cubicBezTo>
                  <a:cubicBezTo>
                    <a:pt x="1502" y="5101"/>
                    <a:pt x="1502" y="2565"/>
                    <a:pt x="1001" y="197"/>
                  </a:cubicBezTo>
                  <a:cubicBezTo>
                    <a:pt x="964" y="58"/>
                    <a:pt x="864"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2"/>
            <p:cNvSpPr/>
            <p:nvPr/>
          </p:nvSpPr>
          <p:spPr>
            <a:xfrm>
              <a:off x="4797013" y="4554175"/>
              <a:ext cx="61725" cy="177100"/>
            </a:xfrm>
            <a:custGeom>
              <a:avLst/>
              <a:gdLst/>
              <a:ahLst/>
              <a:cxnLst/>
              <a:rect l="l" t="t" r="r" b="b"/>
              <a:pathLst>
                <a:path w="2469" h="7084" extrusionOk="0">
                  <a:moveTo>
                    <a:pt x="1902" y="1"/>
                  </a:moveTo>
                  <a:cubicBezTo>
                    <a:pt x="1768" y="1"/>
                    <a:pt x="1635" y="134"/>
                    <a:pt x="1668" y="268"/>
                  </a:cubicBezTo>
                  <a:cubicBezTo>
                    <a:pt x="1701" y="1869"/>
                    <a:pt x="1268" y="3470"/>
                    <a:pt x="767" y="4971"/>
                  </a:cubicBezTo>
                  <a:cubicBezTo>
                    <a:pt x="567" y="5538"/>
                    <a:pt x="334" y="6205"/>
                    <a:pt x="67" y="6772"/>
                  </a:cubicBezTo>
                  <a:cubicBezTo>
                    <a:pt x="0" y="6872"/>
                    <a:pt x="67" y="7039"/>
                    <a:pt x="167" y="7073"/>
                  </a:cubicBezTo>
                  <a:cubicBezTo>
                    <a:pt x="197" y="7080"/>
                    <a:pt x="226" y="7084"/>
                    <a:pt x="252" y="7084"/>
                  </a:cubicBezTo>
                  <a:cubicBezTo>
                    <a:pt x="573" y="7084"/>
                    <a:pt x="613" y="6555"/>
                    <a:pt x="767" y="6339"/>
                  </a:cubicBezTo>
                  <a:cubicBezTo>
                    <a:pt x="1268" y="5138"/>
                    <a:pt x="1668" y="3904"/>
                    <a:pt x="1902" y="2636"/>
                  </a:cubicBezTo>
                  <a:cubicBezTo>
                    <a:pt x="1935" y="2269"/>
                    <a:pt x="2469"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a:off x="4876238" y="4600750"/>
              <a:ext cx="54225" cy="169150"/>
            </a:xfrm>
            <a:custGeom>
              <a:avLst/>
              <a:gdLst/>
              <a:ahLst/>
              <a:cxnLst/>
              <a:rect l="l" t="t" r="r" b="b"/>
              <a:pathLst>
                <a:path w="2169" h="6766" extrusionOk="0">
                  <a:moveTo>
                    <a:pt x="1669" y="1"/>
                  </a:moveTo>
                  <a:cubicBezTo>
                    <a:pt x="1575" y="1"/>
                    <a:pt x="1468" y="120"/>
                    <a:pt x="1468" y="239"/>
                  </a:cubicBezTo>
                  <a:cubicBezTo>
                    <a:pt x="1635" y="840"/>
                    <a:pt x="1535" y="1474"/>
                    <a:pt x="1401" y="2074"/>
                  </a:cubicBezTo>
                  <a:cubicBezTo>
                    <a:pt x="1168" y="3041"/>
                    <a:pt x="968" y="4009"/>
                    <a:pt x="634" y="4943"/>
                  </a:cubicBezTo>
                  <a:cubicBezTo>
                    <a:pt x="467" y="5410"/>
                    <a:pt x="267" y="5943"/>
                    <a:pt x="67" y="6410"/>
                  </a:cubicBezTo>
                  <a:cubicBezTo>
                    <a:pt x="0" y="6544"/>
                    <a:pt x="67" y="6677"/>
                    <a:pt x="167" y="6744"/>
                  </a:cubicBezTo>
                  <a:cubicBezTo>
                    <a:pt x="189" y="6759"/>
                    <a:pt x="212" y="6766"/>
                    <a:pt x="236" y="6766"/>
                  </a:cubicBezTo>
                  <a:cubicBezTo>
                    <a:pt x="856" y="6766"/>
                    <a:pt x="2002" y="1888"/>
                    <a:pt x="2002" y="1374"/>
                  </a:cubicBezTo>
                  <a:cubicBezTo>
                    <a:pt x="2002" y="1040"/>
                    <a:pt x="2168" y="73"/>
                    <a:pt x="1701" y="6"/>
                  </a:cubicBezTo>
                  <a:cubicBezTo>
                    <a:pt x="1691" y="2"/>
                    <a:pt x="1680"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a:off x="4594563" y="4482250"/>
              <a:ext cx="63200" cy="222225"/>
            </a:xfrm>
            <a:custGeom>
              <a:avLst/>
              <a:gdLst/>
              <a:ahLst/>
              <a:cxnLst/>
              <a:rect l="l" t="t" r="r" b="b"/>
              <a:pathLst>
                <a:path w="2528" h="8889" extrusionOk="0">
                  <a:moveTo>
                    <a:pt x="323" y="0"/>
                  </a:moveTo>
                  <a:cubicBezTo>
                    <a:pt x="125" y="0"/>
                    <a:pt x="0" y="278"/>
                    <a:pt x="193" y="443"/>
                  </a:cubicBezTo>
                  <a:cubicBezTo>
                    <a:pt x="1160" y="2244"/>
                    <a:pt x="1827" y="4246"/>
                    <a:pt x="1927" y="6314"/>
                  </a:cubicBezTo>
                  <a:cubicBezTo>
                    <a:pt x="1960" y="6914"/>
                    <a:pt x="1927" y="7548"/>
                    <a:pt x="1860" y="8148"/>
                  </a:cubicBezTo>
                  <a:cubicBezTo>
                    <a:pt x="1860" y="8382"/>
                    <a:pt x="1694" y="8815"/>
                    <a:pt x="2027" y="8882"/>
                  </a:cubicBezTo>
                  <a:cubicBezTo>
                    <a:pt x="2045" y="8887"/>
                    <a:pt x="2062" y="8889"/>
                    <a:pt x="2080" y="8889"/>
                  </a:cubicBezTo>
                  <a:cubicBezTo>
                    <a:pt x="2193" y="8889"/>
                    <a:pt x="2294" y="8798"/>
                    <a:pt x="2294" y="8682"/>
                  </a:cubicBezTo>
                  <a:cubicBezTo>
                    <a:pt x="2361" y="8248"/>
                    <a:pt x="2394" y="7781"/>
                    <a:pt x="2394" y="7348"/>
                  </a:cubicBezTo>
                  <a:cubicBezTo>
                    <a:pt x="2528" y="4879"/>
                    <a:pt x="1760" y="2111"/>
                    <a:pt x="459" y="43"/>
                  </a:cubicBezTo>
                  <a:cubicBezTo>
                    <a:pt x="412" y="13"/>
                    <a:pt x="366"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a:off x="4499688" y="4488325"/>
              <a:ext cx="61350" cy="226900"/>
            </a:xfrm>
            <a:custGeom>
              <a:avLst/>
              <a:gdLst/>
              <a:ahLst/>
              <a:cxnLst/>
              <a:rect l="l" t="t" r="r" b="b"/>
              <a:pathLst>
                <a:path w="2454" h="9076" extrusionOk="0">
                  <a:moveTo>
                    <a:pt x="359" y="1"/>
                  </a:moveTo>
                  <a:cubicBezTo>
                    <a:pt x="108" y="1"/>
                    <a:pt x="1" y="409"/>
                    <a:pt x="318" y="467"/>
                  </a:cubicBezTo>
                  <a:cubicBezTo>
                    <a:pt x="1819" y="1968"/>
                    <a:pt x="1853" y="4470"/>
                    <a:pt x="1919" y="6438"/>
                  </a:cubicBezTo>
                  <a:cubicBezTo>
                    <a:pt x="1886" y="6971"/>
                    <a:pt x="1853" y="7472"/>
                    <a:pt x="1786" y="7972"/>
                  </a:cubicBezTo>
                  <a:cubicBezTo>
                    <a:pt x="1786" y="8272"/>
                    <a:pt x="1452" y="8973"/>
                    <a:pt x="1853" y="9073"/>
                  </a:cubicBezTo>
                  <a:cubicBezTo>
                    <a:pt x="1867" y="9075"/>
                    <a:pt x="1880" y="9075"/>
                    <a:pt x="1892" y="9075"/>
                  </a:cubicBezTo>
                  <a:cubicBezTo>
                    <a:pt x="2123" y="9075"/>
                    <a:pt x="2153" y="8796"/>
                    <a:pt x="2153" y="8606"/>
                  </a:cubicBezTo>
                  <a:cubicBezTo>
                    <a:pt x="2253" y="8105"/>
                    <a:pt x="2320" y="7605"/>
                    <a:pt x="2353" y="7105"/>
                  </a:cubicBezTo>
                  <a:cubicBezTo>
                    <a:pt x="2453" y="4937"/>
                    <a:pt x="2320" y="1434"/>
                    <a:pt x="485" y="33"/>
                  </a:cubicBezTo>
                  <a:cubicBezTo>
                    <a:pt x="440" y="11"/>
                    <a:pt x="3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a:off x="4395088" y="4523250"/>
              <a:ext cx="86425" cy="216275"/>
            </a:xfrm>
            <a:custGeom>
              <a:avLst/>
              <a:gdLst/>
              <a:ahLst/>
              <a:cxnLst/>
              <a:rect l="l" t="t" r="r" b="b"/>
              <a:pathLst>
                <a:path w="3457" h="8651" extrusionOk="0">
                  <a:moveTo>
                    <a:pt x="415" y="1"/>
                  </a:moveTo>
                  <a:cubicBezTo>
                    <a:pt x="102" y="1"/>
                    <a:pt x="0" y="505"/>
                    <a:pt x="399" y="505"/>
                  </a:cubicBezTo>
                  <a:cubicBezTo>
                    <a:pt x="410" y="505"/>
                    <a:pt x="421" y="505"/>
                    <a:pt x="433" y="504"/>
                  </a:cubicBezTo>
                  <a:cubicBezTo>
                    <a:pt x="2634" y="1872"/>
                    <a:pt x="2901" y="4540"/>
                    <a:pt x="2868" y="6875"/>
                  </a:cubicBezTo>
                  <a:cubicBezTo>
                    <a:pt x="2868" y="7242"/>
                    <a:pt x="2868" y="7609"/>
                    <a:pt x="2834" y="7976"/>
                  </a:cubicBezTo>
                  <a:cubicBezTo>
                    <a:pt x="2834" y="8176"/>
                    <a:pt x="2634" y="8610"/>
                    <a:pt x="2968" y="8643"/>
                  </a:cubicBezTo>
                  <a:cubicBezTo>
                    <a:pt x="2986" y="8648"/>
                    <a:pt x="3004" y="8650"/>
                    <a:pt x="3021" y="8650"/>
                  </a:cubicBezTo>
                  <a:cubicBezTo>
                    <a:pt x="3456" y="8650"/>
                    <a:pt x="3303" y="7030"/>
                    <a:pt x="3335" y="6708"/>
                  </a:cubicBezTo>
                  <a:cubicBezTo>
                    <a:pt x="3301" y="4907"/>
                    <a:pt x="3235" y="2972"/>
                    <a:pt x="2134" y="1471"/>
                  </a:cubicBezTo>
                  <a:cubicBezTo>
                    <a:pt x="1700" y="904"/>
                    <a:pt x="1200" y="337"/>
                    <a:pt x="566" y="37"/>
                  </a:cubicBezTo>
                  <a:cubicBezTo>
                    <a:pt x="512" y="12"/>
                    <a:pt x="461" y="1"/>
                    <a:pt x="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a:off x="4302738" y="4572425"/>
              <a:ext cx="94850" cy="194425"/>
            </a:xfrm>
            <a:custGeom>
              <a:avLst/>
              <a:gdLst/>
              <a:ahLst/>
              <a:cxnLst/>
              <a:rect l="l" t="t" r="r" b="b"/>
              <a:pathLst>
                <a:path w="3794" h="7777" extrusionOk="0">
                  <a:moveTo>
                    <a:pt x="525" y="1"/>
                  </a:moveTo>
                  <a:cubicBezTo>
                    <a:pt x="480" y="1"/>
                    <a:pt x="436" y="2"/>
                    <a:pt x="391" y="5"/>
                  </a:cubicBezTo>
                  <a:cubicBezTo>
                    <a:pt x="0" y="5"/>
                    <a:pt x="69" y="491"/>
                    <a:pt x="379" y="491"/>
                  </a:cubicBezTo>
                  <a:cubicBezTo>
                    <a:pt x="413" y="491"/>
                    <a:pt x="451" y="485"/>
                    <a:pt x="491" y="472"/>
                  </a:cubicBezTo>
                  <a:cubicBezTo>
                    <a:pt x="2592" y="572"/>
                    <a:pt x="3293" y="3007"/>
                    <a:pt x="3293" y="4775"/>
                  </a:cubicBezTo>
                  <a:cubicBezTo>
                    <a:pt x="3326" y="5442"/>
                    <a:pt x="3293" y="6142"/>
                    <a:pt x="3226" y="6810"/>
                  </a:cubicBezTo>
                  <a:cubicBezTo>
                    <a:pt x="3259" y="7076"/>
                    <a:pt x="2959" y="7677"/>
                    <a:pt x="3359" y="7777"/>
                  </a:cubicBezTo>
                  <a:cubicBezTo>
                    <a:pt x="3493" y="7777"/>
                    <a:pt x="3593" y="7710"/>
                    <a:pt x="3626" y="7577"/>
                  </a:cubicBezTo>
                  <a:cubicBezTo>
                    <a:pt x="3726" y="6910"/>
                    <a:pt x="3760" y="6243"/>
                    <a:pt x="3793" y="5609"/>
                  </a:cubicBezTo>
                  <a:cubicBezTo>
                    <a:pt x="3793" y="4241"/>
                    <a:pt x="3726" y="2807"/>
                    <a:pt x="3026" y="1606"/>
                  </a:cubicBezTo>
                  <a:cubicBezTo>
                    <a:pt x="2514" y="742"/>
                    <a:pt x="1572" y="1"/>
                    <a:pt x="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64;p42">
            <a:extLst>
              <a:ext uri="{FF2B5EF4-FFF2-40B4-BE49-F238E27FC236}">
                <a16:creationId xmlns:a16="http://schemas.microsoft.com/office/drawing/2014/main" id="{EF1C4934-0F80-2151-B8C8-89AB62A12E24}"/>
              </a:ext>
            </a:extLst>
          </p:cNvPr>
          <p:cNvSpPr txBox="1">
            <a:spLocks/>
          </p:cNvSpPr>
          <p:nvPr/>
        </p:nvSpPr>
        <p:spPr>
          <a:xfrm>
            <a:off x="713100" y="808942"/>
            <a:ext cx="3858900" cy="6209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1pPr>
            <a:lvl2pPr marR="0" lvl="1"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2pPr>
            <a:lvl3pPr marR="0" lvl="2"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3pPr>
            <a:lvl4pPr marR="0" lvl="3"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4pPr>
            <a:lvl5pPr marR="0" lvl="4"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5pPr>
            <a:lvl6pPr marR="0" lvl="5"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6pPr>
            <a:lvl7pPr marR="0" lvl="6"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7pPr>
            <a:lvl8pPr marR="0" lvl="7"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8pPr>
            <a:lvl9pPr marR="0" lvl="8"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9pPr>
          </a:lstStyle>
          <a:p>
            <a:r>
              <a:rPr lang="en-US" dirty="0" err="1"/>
              <a:t>Bài</a:t>
            </a:r>
            <a:r>
              <a:rPr lang="en-US" dirty="0"/>
              <a:t> </a:t>
            </a:r>
            <a:r>
              <a:rPr lang="en-US" dirty="0" err="1"/>
              <a:t>toán</a:t>
            </a:r>
            <a:r>
              <a:rPr lang="en-US" dirty="0"/>
              <a:t> TSP</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13" name="Google Shape;764;p42">
            <a:extLst>
              <a:ext uri="{FF2B5EF4-FFF2-40B4-BE49-F238E27FC236}">
                <a16:creationId xmlns:a16="http://schemas.microsoft.com/office/drawing/2014/main" id="{0FE27BD4-BFCF-8DED-6732-8194F247CBD0}"/>
              </a:ext>
            </a:extLst>
          </p:cNvPr>
          <p:cNvSpPr txBox="1">
            <a:spLocks noGrp="1"/>
          </p:cNvSpPr>
          <p:nvPr>
            <p:ph type="title"/>
          </p:nvPr>
        </p:nvSpPr>
        <p:spPr>
          <a:xfrm>
            <a:off x="713100" y="1506071"/>
            <a:ext cx="3858900" cy="62092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2. Ý </a:t>
            </a:r>
            <a:r>
              <a:rPr lang="en-US" sz="2000" dirty="0" err="1"/>
              <a:t>tưởng</a:t>
            </a:r>
            <a:r>
              <a:rPr lang="en-US" sz="2000" dirty="0"/>
              <a:t> </a:t>
            </a:r>
            <a:r>
              <a:rPr lang="en-US" sz="2000" dirty="0" err="1"/>
              <a:t>giải</a:t>
            </a:r>
            <a:r>
              <a:rPr lang="en-US" sz="2000" dirty="0"/>
              <a:t> </a:t>
            </a:r>
            <a:r>
              <a:rPr lang="en-US" sz="2000" dirty="0" err="1"/>
              <a:t>quyết</a:t>
            </a:r>
            <a:r>
              <a:rPr lang="en-US" sz="2000" dirty="0"/>
              <a:t> </a:t>
            </a:r>
            <a:r>
              <a:rPr lang="en-US" sz="2000" dirty="0" err="1"/>
              <a:t>bài</a:t>
            </a:r>
            <a:r>
              <a:rPr lang="en-US" sz="2000" dirty="0"/>
              <a:t> </a:t>
            </a:r>
            <a:r>
              <a:rPr lang="en-US" sz="2000" dirty="0" err="1"/>
              <a:t>toán</a:t>
            </a:r>
            <a:r>
              <a:rPr lang="en-US" sz="2000" dirty="0"/>
              <a:t> </a:t>
            </a:r>
            <a:r>
              <a:rPr lang="en-US" sz="2000" dirty="0" err="1"/>
              <a:t>bằng</a:t>
            </a:r>
            <a:r>
              <a:rPr lang="en-US" sz="2000" dirty="0"/>
              <a:t> </a:t>
            </a:r>
            <a:r>
              <a:rPr lang="en-US" sz="2000" dirty="0" err="1"/>
              <a:t>thuật</a:t>
            </a:r>
            <a:r>
              <a:rPr lang="en-US" sz="2000" dirty="0"/>
              <a:t> </a:t>
            </a:r>
            <a:r>
              <a:rPr lang="en-US" sz="2000" dirty="0" err="1"/>
              <a:t>toán</a:t>
            </a:r>
            <a:r>
              <a:rPr lang="en-US" sz="2000" dirty="0"/>
              <a:t> ACO</a:t>
            </a:r>
            <a:endParaRPr sz="2000" dirty="0"/>
          </a:p>
        </p:txBody>
      </p:sp>
      <p:sp>
        <p:nvSpPr>
          <p:cNvPr id="14" name="Google Shape;765;p42">
            <a:extLst>
              <a:ext uri="{FF2B5EF4-FFF2-40B4-BE49-F238E27FC236}">
                <a16:creationId xmlns:a16="http://schemas.microsoft.com/office/drawing/2014/main" id="{EBDF65D2-A826-882E-C663-73EBF53794D4}"/>
              </a:ext>
            </a:extLst>
          </p:cNvPr>
          <p:cNvSpPr txBox="1">
            <a:spLocks noGrp="1"/>
          </p:cNvSpPr>
          <p:nvPr>
            <p:ph type="subTitle" idx="1"/>
          </p:nvPr>
        </p:nvSpPr>
        <p:spPr>
          <a:xfrm>
            <a:off x="713099" y="2203199"/>
            <a:ext cx="4263425" cy="2645426"/>
          </a:xfrm>
          <a:prstGeom prst="rect">
            <a:avLst/>
          </a:prstGeom>
        </p:spPr>
        <p:txBody>
          <a:bodyPr spcFirstLastPara="1" wrap="square" lIns="91425" tIns="91425" rIns="91425" bIns="91425" anchor="t" anchorCtr="0">
            <a:noAutofit/>
          </a:bodyPr>
          <a:lstStyle/>
          <a:p>
            <a:pPr marL="0" marR="0" algn="just">
              <a:lnSpc>
                <a:spcPct val="107000"/>
              </a:lnSpc>
              <a:spcAft>
                <a:spcPts val="800"/>
              </a:spcAft>
            </a:pPr>
            <a:r>
              <a:rPr lang="en-US" sz="1800" kern="100" dirty="0" err="1">
                <a:effectLst/>
                <a:latin typeface="Actor" panose="020B0604020202020204" charset="0"/>
                <a:ea typeface="Calibri" panose="020F0502020204030204" pitchFamily="34" charset="0"/>
                <a:cs typeface="Times New Roman" panose="02020603050405020304" pitchFamily="18" charset="0"/>
              </a:rPr>
              <a:t>Kiến</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đi</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sau</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sử</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dụng</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vết</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mùi</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lạ</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lớp</a:t>
            </a:r>
            <a:r>
              <a:rPr lang="en-US" sz="1800" kern="100" dirty="0">
                <a:effectLst/>
                <a:latin typeface="Actor" panose="020B0604020202020204" charset="0"/>
                <a:ea typeface="Calibri" panose="020F0502020204030204" pitchFamily="34" charset="0"/>
                <a:cs typeface="Times New Roman" panose="02020603050405020304" pitchFamily="18" charset="0"/>
              </a:rPr>
              <a:t> Trail) </a:t>
            </a:r>
            <a:r>
              <a:rPr lang="en-US" sz="1800" kern="100" dirty="0" err="1">
                <a:effectLst/>
                <a:latin typeface="Actor" panose="020B0604020202020204" charset="0"/>
                <a:ea typeface="Calibri" panose="020F0502020204030204" pitchFamily="34" charset="0"/>
                <a:cs typeface="Times New Roman" panose="02020603050405020304" pitchFamily="18" charset="0"/>
              </a:rPr>
              <a:t>và</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kinh</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nghiệm</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lớp</a:t>
            </a:r>
            <a:r>
              <a:rPr lang="en-US" sz="1800" kern="100" dirty="0">
                <a:effectLst/>
                <a:latin typeface="Actor" panose="020B0604020202020204" charset="0"/>
                <a:ea typeface="Calibri" panose="020F0502020204030204" pitchFamily="34" charset="0"/>
                <a:cs typeface="Times New Roman" panose="02020603050405020304" pitchFamily="18" charset="0"/>
              </a:rPr>
              <a:t> Heuristics) </a:t>
            </a:r>
            <a:r>
              <a:rPr lang="en-US" sz="1800" kern="100" dirty="0" err="1">
                <a:effectLst/>
                <a:latin typeface="Actor" panose="020B0604020202020204" charset="0"/>
                <a:ea typeface="Calibri" panose="020F0502020204030204" pitchFamily="34" charset="0"/>
                <a:cs typeface="Times New Roman" panose="02020603050405020304" pitchFamily="18" charset="0"/>
              </a:rPr>
              <a:t>của</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kiến</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đi</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trước</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để</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tìm</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kiếm</a:t>
            </a:r>
            <a:r>
              <a:rPr lang="en-US" sz="1800" kern="100" dirty="0">
                <a:effectLst/>
                <a:latin typeface="Actor" panose="020B0604020202020204" charset="0"/>
                <a:ea typeface="Calibri" panose="020F0502020204030204" pitchFamily="34" charset="0"/>
                <a:cs typeface="Times New Roman" panose="02020603050405020304" pitchFamily="18" charset="0"/>
              </a:rPr>
              <a:t> con </a:t>
            </a:r>
            <a:r>
              <a:rPr lang="en-US" sz="1800" kern="100" dirty="0" err="1">
                <a:effectLst/>
                <a:latin typeface="Actor" panose="020B0604020202020204" charset="0"/>
                <a:ea typeface="Calibri" panose="020F0502020204030204" pitchFamily="34" charset="0"/>
                <a:cs typeface="Times New Roman" panose="02020603050405020304" pitchFamily="18" charset="0"/>
              </a:rPr>
              <a:t>đường</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đi</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cho</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mình</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sau</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đó</a:t>
            </a:r>
            <a:r>
              <a:rPr lang="en-US" sz="1800" kern="100" dirty="0">
                <a:effectLst/>
                <a:latin typeface="Actor" panose="020B0604020202020204" charset="0"/>
                <a:ea typeface="Calibri" panose="020F0502020204030204" pitchFamily="34" charset="0"/>
                <a:cs typeface="Times New Roman" panose="02020603050405020304" pitchFamily="18" charset="0"/>
              </a:rPr>
              <a:t> con </a:t>
            </a:r>
            <a:r>
              <a:rPr lang="en-US" sz="1800" kern="100" dirty="0" err="1">
                <a:effectLst/>
                <a:latin typeface="Actor" panose="020B0604020202020204" charset="0"/>
                <a:ea typeface="Calibri" panose="020F0502020204030204" pitchFamily="34" charset="0"/>
                <a:cs typeface="Times New Roman" panose="02020603050405020304" pitchFamily="18" charset="0"/>
              </a:rPr>
              <a:t>đường</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tốt</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hơn</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sẽ</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được</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cập</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nhật</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lại</a:t>
            </a:r>
            <a:r>
              <a:rPr lang="en-US" sz="1800" kern="100" dirty="0">
                <a:effectLst/>
                <a:latin typeface="Actor" panose="020B0604020202020204" charset="0"/>
                <a:ea typeface="Calibri" panose="020F0502020204030204" pitchFamily="34" charset="0"/>
                <a:cs typeface="Times New Roman" panose="02020603050405020304" pitchFamily="18" charset="0"/>
              </a:rPr>
              <a:t>. </a:t>
            </a:r>
          </a:p>
          <a:p>
            <a:pPr marL="0" marR="0" algn="just">
              <a:lnSpc>
                <a:spcPct val="107000"/>
              </a:lnSpc>
              <a:spcAft>
                <a:spcPts val="800"/>
              </a:spcAft>
            </a:pPr>
            <a:r>
              <a:rPr lang="en-US" sz="1800" kern="100" dirty="0" err="1">
                <a:effectLst/>
                <a:latin typeface="Actor" panose="020B0604020202020204" charset="0"/>
                <a:ea typeface="Calibri" panose="020F0502020204030204" pitchFamily="34" charset="0"/>
                <a:cs typeface="Times New Roman" panose="02020603050405020304" pitchFamily="18" charset="0"/>
              </a:rPr>
              <a:t>Cứ</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như</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vậy</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sẽ</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cho</a:t>
            </a:r>
            <a:r>
              <a:rPr lang="en-US" sz="1800" kern="100" dirty="0">
                <a:effectLst/>
                <a:latin typeface="Actor" panose="020B0604020202020204" charset="0"/>
                <a:ea typeface="Calibri" panose="020F0502020204030204" pitchFamily="34" charset="0"/>
                <a:cs typeface="Times New Roman" panose="02020603050405020304" pitchFamily="18" charset="0"/>
              </a:rPr>
              <a:t> ta </a:t>
            </a:r>
            <a:r>
              <a:rPr lang="en-US" sz="1800" kern="100" dirty="0" err="1">
                <a:effectLst/>
                <a:latin typeface="Actor" panose="020B0604020202020204" charset="0"/>
                <a:ea typeface="Calibri" panose="020F0502020204030204" pitchFamily="34" charset="0"/>
                <a:cs typeface="Times New Roman" panose="02020603050405020304" pitchFamily="18" charset="0"/>
              </a:rPr>
              <a:t>kết</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quả</a:t>
            </a:r>
            <a:r>
              <a:rPr lang="en-US" sz="1800" kern="100" dirty="0">
                <a:effectLst/>
                <a:latin typeface="Actor" panose="020B0604020202020204" charset="0"/>
                <a:ea typeface="Calibri" panose="020F0502020204030204" pitchFamily="34" charset="0"/>
                <a:cs typeface="Times New Roman" panose="02020603050405020304" pitchFamily="18" charset="0"/>
              </a:rPr>
              <a:t> con </a:t>
            </a:r>
            <a:r>
              <a:rPr lang="en-US" sz="1800" kern="100" dirty="0" err="1">
                <a:effectLst/>
                <a:latin typeface="Actor" panose="020B0604020202020204" charset="0"/>
                <a:ea typeface="Calibri" panose="020F0502020204030204" pitchFamily="34" charset="0"/>
                <a:cs typeface="Times New Roman" panose="02020603050405020304" pitchFamily="18" charset="0"/>
              </a:rPr>
              <a:t>đường</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đi</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ngắn</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nhất</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cần</a:t>
            </a:r>
            <a:r>
              <a:rPr lang="en-US" sz="1800" kern="100" dirty="0">
                <a:effectLst/>
                <a:latin typeface="Actor" panose="020B0604020202020204" charset="0"/>
                <a:ea typeface="Calibri" panose="020F0502020204030204" pitchFamily="34" charset="0"/>
                <a:cs typeface="Times New Roman" panose="02020603050405020304" pitchFamily="18" charset="0"/>
              </a:rPr>
              <a:t> </a:t>
            </a:r>
            <a:r>
              <a:rPr lang="en-US" sz="1800" kern="100" dirty="0" err="1">
                <a:effectLst/>
                <a:latin typeface="Actor" panose="020B0604020202020204" charset="0"/>
                <a:ea typeface="Calibri" panose="020F0502020204030204" pitchFamily="34" charset="0"/>
                <a:cs typeface="Times New Roman" panose="02020603050405020304" pitchFamily="18" charset="0"/>
              </a:rPr>
              <a:t>tìm</a:t>
            </a:r>
            <a:r>
              <a:rPr lang="en-US" sz="1800" kern="100" dirty="0">
                <a:effectLst/>
                <a:latin typeface="Actor" panose="020B0604020202020204" charset="0"/>
                <a:ea typeface="Calibri" panose="020F0502020204030204" pitchFamily="34" charset="0"/>
                <a:cs typeface="Times New Roman" panose="02020603050405020304" pitchFamily="18" charset="0"/>
              </a:rPr>
              <a:t>.</a:t>
            </a:r>
          </a:p>
        </p:txBody>
      </p:sp>
      <p:pic>
        <p:nvPicPr>
          <p:cNvPr id="15" name="Google Shape;766;p42">
            <a:extLst>
              <a:ext uri="{FF2B5EF4-FFF2-40B4-BE49-F238E27FC236}">
                <a16:creationId xmlns:a16="http://schemas.microsoft.com/office/drawing/2014/main" id="{B231A0C7-CAC3-CF13-E82B-D6630ECC7858}"/>
              </a:ext>
            </a:extLst>
          </p:cNvPr>
          <p:cNvPicPr preferRelativeResize="0">
            <a:picLocks/>
          </p:cNvPicPr>
          <p:nvPr/>
        </p:nvPicPr>
        <p:blipFill rotWithShape="1">
          <a:blip r:embed="rId3">
            <a:alphaModFix/>
          </a:blip>
          <a:srcRect t="13434" b="13434"/>
          <a:stretch/>
        </p:blipFill>
        <p:spPr>
          <a:xfrm>
            <a:off x="5297182" y="960083"/>
            <a:ext cx="3199501" cy="3290401"/>
          </a:xfrm>
          <a:prstGeom prst="rect">
            <a:avLst/>
          </a:prstGeom>
          <a:noFill/>
          <a:ln>
            <a:noFill/>
          </a:ln>
        </p:spPr>
      </p:pic>
      <p:grpSp>
        <p:nvGrpSpPr>
          <p:cNvPr id="16" name="Google Shape;767;p42">
            <a:extLst>
              <a:ext uri="{FF2B5EF4-FFF2-40B4-BE49-F238E27FC236}">
                <a16:creationId xmlns:a16="http://schemas.microsoft.com/office/drawing/2014/main" id="{C3985EC6-4D94-D21F-5DDE-E689F6C4D8BA}"/>
              </a:ext>
            </a:extLst>
          </p:cNvPr>
          <p:cNvGrpSpPr/>
          <p:nvPr/>
        </p:nvGrpSpPr>
        <p:grpSpPr>
          <a:xfrm rot="-1537630">
            <a:off x="3445360" y="4086723"/>
            <a:ext cx="482110" cy="168495"/>
            <a:chOff x="5507225" y="4555775"/>
            <a:chExt cx="482125" cy="168500"/>
          </a:xfrm>
        </p:grpSpPr>
        <p:sp>
          <p:nvSpPr>
            <p:cNvPr id="17" name="Google Shape;768;p42">
              <a:extLst>
                <a:ext uri="{FF2B5EF4-FFF2-40B4-BE49-F238E27FC236}">
                  <a16:creationId xmlns:a16="http://schemas.microsoft.com/office/drawing/2014/main" id="{F3A9A413-DD7D-F3D2-A9F4-9463FCD58A23}"/>
                </a:ext>
              </a:extLst>
            </p:cNvPr>
            <p:cNvSpPr/>
            <p:nvPr/>
          </p:nvSpPr>
          <p:spPr>
            <a:xfrm>
              <a:off x="5507225" y="4555775"/>
              <a:ext cx="139600" cy="96625"/>
            </a:xfrm>
            <a:custGeom>
              <a:avLst/>
              <a:gdLst/>
              <a:ahLst/>
              <a:cxnLst/>
              <a:rect l="l" t="t" r="r" b="b"/>
              <a:pathLst>
                <a:path w="5584" h="3865" extrusionOk="0">
                  <a:moveTo>
                    <a:pt x="2655" y="1"/>
                  </a:moveTo>
                  <a:cubicBezTo>
                    <a:pt x="0" y="1"/>
                    <a:pt x="1868" y="3865"/>
                    <a:pt x="3582" y="3865"/>
                  </a:cubicBezTo>
                  <a:cubicBezTo>
                    <a:pt x="3913" y="3865"/>
                    <a:pt x="4238" y="3721"/>
                    <a:pt x="4524" y="3377"/>
                  </a:cubicBezTo>
                  <a:cubicBezTo>
                    <a:pt x="5583" y="2119"/>
                    <a:pt x="4311" y="7"/>
                    <a:pt x="2890" y="7"/>
                  </a:cubicBezTo>
                  <a:cubicBezTo>
                    <a:pt x="2878" y="7"/>
                    <a:pt x="2867" y="7"/>
                    <a:pt x="2856" y="7"/>
                  </a:cubicBezTo>
                  <a:cubicBezTo>
                    <a:pt x="2787" y="3"/>
                    <a:pt x="2720" y="1"/>
                    <a:pt x="2655"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69;p42">
              <a:extLst>
                <a:ext uri="{FF2B5EF4-FFF2-40B4-BE49-F238E27FC236}">
                  <a16:creationId xmlns:a16="http://schemas.microsoft.com/office/drawing/2014/main" id="{8121FC9B-87BC-1827-78B9-4E6FB4249981}"/>
                </a:ext>
              </a:extLst>
            </p:cNvPr>
            <p:cNvSpPr/>
            <p:nvPr/>
          </p:nvSpPr>
          <p:spPr>
            <a:xfrm>
              <a:off x="5876600" y="4611925"/>
              <a:ext cx="112750" cy="112350"/>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770;p42">
            <a:extLst>
              <a:ext uri="{FF2B5EF4-FFF2-40B4-BE49-F238E27FC236}">
                <a16:creationId xmlns:a16="http://schemas.microsoft.com/office/drawing/2014/main" id="{9BB6D66B-4DE2-C1F9-D724-603BD8A9F230}"/>
              </a:ext>
            </a:extLst>
          </p:cNvPr>
          <p:cNvGrpSpPr/>
          <p:nvPr/>
        </p:nvGrpSpPr>
        <p:grpSpPr>
          <a:xfrm>
            <a:off x="4758563" y="4002864"/>
            <a:ext cx="841230" cy="336233"/>
            <a:chOff x="4158213" y="4470900"/>
            <a:chExt cx="827575" cy="330775"/>
          </a:xfrm>
        </p:grpSpPr>
        <p:sp>
          <p:nvSpPr>
            <p:cNvPr id="20" name="Google Shape;771;p42">
              <a:extLst>
                <a:ext uri="{FF2B5EF4-FFF2-40B4-BE49-F238E27FC236}">
                  <a16:creationId xmlns:a16="http://schemas.microsoft.com/office/drawing/2014/main" id="{609A882E-22E7-13EE-86E1-1FE60342D1C2}"/>
                </a:ext>
              </a:extLst>
            </p:cNvPr>
            <p:cNvSpPr/>
            <p:nvPr/>
          </p:nvSpPr>
          <p:spPr>
            <a:xfrm>
              <a:off x="4158213" y="4470900"/>
              <a:ext cx="827575" cy="330775"/>
            </a:xfrm>
            <a:custGeom>
              <a:avLst/>
              <a:gdLst/>
              <a:ahLst/>
              <a:cxnLst/>
              <a:rect l="l" t="t" r="r" b="b"/>
              <a:pathLst>
                <a:path w="33103" h="13231" extrusionOk="0">
                  <a:moveTo>
                    <a:pt x="18308" y="3165"/>
                  </a:moveTo>
                  <a:cubicBezTo>
                    <a:pt x="18504" y="3165"/>
                    <a:pt x="18726" y="3265"/>
                    <a:pt x="18914" y="3265"/>
                  </a:cubicBezTo>
                  <a:cubicBezTo>
                    <a:pt x="19414" y="3299"/>
                    <a:pt x="19881" y="3365"/>
                    <a:pt x="20382" y="3465"/>
                  </a:cubicBezTo>
                  <a:cubicBezTo>
                    <a:pt x="21583" y="3699"/>
                    <a:pt x="22817" y="3932"/>
                    <a:pt x="23851" y="4633"/>
                  </a:cubicBezTo>
                  <a:cubicBezTo>
                    <a:pt x="24685" y="5133"/>
                    <a:pt x="24752" y="6401"/>
                    <a:pt x="24118" y="7068"/>
                  </a:cubicBezTo>
                  <a:cubicBezTo>
                    <a:pt x="22850" y="8102"/>
                    <a:pt x="21049" y="8169"/>
                    <a:pt x="19448" y="8169"/>
                  </a:cubicBezTo>
                  <a:cubicBezTo>
                    <a:pt x="17480" y="8035"/>
                    <a:pt x="14077" y="8069"/>
                    <a:pt x="13043" y="6034"/>
                  </a:cubicBezTo>
                  <a:cubicBezTo>
                    <a:pt x="12876" y="4032"/>
                    <a:pt x="16546" y="3299"/>
                    <a:pt x="18080" y="3232"/>
                  </a:cubicBezTo>
                  <a:cubicBezTo>
                    <a:pt x="18149" y="3183"/>
                    <a:pt x="18226" y="3165"/>
                    <a:pt x="18308" y="3165"/>
                  </a:cubicBezTo>
                  <a:close/>
                  <a:moveTo>
                    <a:pt x="20216" y="0"/>
                  </a:moveTo>
                  <a:cubicBezTo>
                    <a:pt x="19434" y="0"/>
                    <a:pt x="18674" y="235"/>
                    <a:pt x="17913" y="597"/>
                  </a:cubicBezTo>
                  <a:cubicBezTo>
                    <a:pt x="17395" y="207"/>
                    <a:pt x="16814" y="43"/>
                    <a:pt x="16227" y="43"/>
                  </a:cubicBezTo>
                  <a:cubicBezTo>
                    <a:pt x="15455" y="43"/>
                    <a:pt x="14674" y="328"/>
                    <a:pt x="14011" y="763"/>
                  </a:cubicBezTo>
                  <a:cubicBezTo>
                    <a:pt x="13777" y="697"/>
                    <a:pt x="13510" y="630"/>
                    <a:pt x="13277" y="563"/>
                  </a:cubicBezTo>
                  <a:cubicBezTo>
                    <a:pt x="13025" y="490"/>
                    <a:pt x="12768" y="455"/>
                    <a:pt x="12513" y="455"/>
                  </a:cubicBezTo>
                  <a:cubicBezTo>
                    <a:pt x="11717" y="455"/>
                    <a:pt x="10938" y="799"/>
                    <a:pt x="10408" y="1431"/>
                  </a:cubicBezTo>
                  <a:cubicBezTo>
                    <a:pt x="10341" y="1531"/>
                    <a:pt x="10108" y="1764"/>
                    <a:pt x="9808" y="2098"/>
                  </a:cubicBezTo>
                  <a:cubicBezTo>
                    <a:pt x="9566" y="2050"/>
                    <a:pt x="9329" y="2027"/>
                    <a:pt x="9098" y="2027"/>
                  </a:cubicBezTo>
                  <a:cubicBezTo>
                    <a:pt x="7701" y="2027"/>
                    <a:pt x="6511" y="2873"/>
                    <a:pt x="5738" y="4333"/>
                  </a:cubicBezTo>
                  <a:cubicBezTo>
                    <a:pt x="1902" y="6067"/>
                    <a:pt x="1" y="12538"/>
                    <a:pt x="5571" y="13206"/>
                  </a:cubicBezTo>
                  <a:cubicBezTo>
                    <a:pt x="5732" y="13222"/>
                    <a:pt x="5893" y="13231"/>
                    <a:pt x="6053" y="13231"/>
                  </a:cubicBezTo>
                  <a:cubicBezTo>
                    <a:pt x="7162" y="13231"/>
                    <a:pt x="8254" y="12833"/>
                    <a:pt x="9040" y="12105"/>
                  </a:cubicBezTo>
                  <a:cubicBezTo>
                    <a:pt x="9307" y="12205"/>
                    <a:pt x="9641" y="12238"/>
                    <a:pt x="9774" y="12272"/>
                  </a:cubicBezTo>
                  <a:cubicBezTo>
                    <a:pt x="9878" y="12292"/>
                    <a:pt x="9981" y="12302"/>
                    <a:pt x="10084" y="12302"/>
                  </a:cubicBezTo>
                  <a:cubicBezTo>
                    <a:pt x="10646" y="12302"/>
                    <a:pt x="11196" y="12020"/>
                    <a:pt x="11676" y="11738"/>
                  </a:cubicBezTo>
                  <a:cubicBezTo>
                    <a:pt x="11909" y="11538"/>
                    <a:pt x="12510" y="11304"/>
                    <a:pt x="12343" y="10971"/>
                  </a:cubicBezTo>
                  <a:lnTo>
                    <a:pt x="12343" y="10971"/>
                  </a:lnTo>
                  <a:cubicBezTo>
                    <a:pt x="12510" y="11004"/>
                    <a:pt x="12710" y="11037"/>
                    <a:pt x="12876" y="11071"/>
                  </a:cubicBezTo>
                  <a:cubicBezTo>
                    <a:pt x="12989" y="11082"/>
                    <a:pt x="13103" y="11088"/>
                    <a:pt x="13217" y="11088"/>
                  </a:cubicBezTo>
                  <a:cubicBezTo>
                    <a:pt x="14081" y="11088"/>
                    <a:pt x="14963" y="10756"/>
                    <a:pt x="15612" y="10137"/>
                  </a:cubicBezTo>
                  <a:cubicBezTo>
                    <a:pt x="15979" y="10370"/>
                    <a:pt x="16446" y="10504"/>
                    <a:pt x="16879" y="10537"/>
                  </a:cubicBezTo>
                  <a:cubicBezTo>
                    <a:pt x="16950" y="10542"/>
                    <a:pt x="17020" y="10545"/>
                    <a:pt x="17090" y="10545"/>
                  </a:cubicBezTo>
                  <a:cubicBezTo>
                    <a:pt x="17919" y="10545"/>
                    <a:pt x="18730" y="10187"/>
                    <a:pt x="19314" y="9603"/>
                  </a:cubicBezTo>
                  <a:cubicBezTo>
                    <a:pt x="19948" y="10170"/>
                    <a:pt x="20749" y="10570"/>
                    <a:pt x="21583" y="10704"/>
                  </a:cubicBezTo>
                  <a:cubicBezTo>
                    <a:pt x="21656" y="10712"/>
                    <a:pt x="21729" y="10715"/>
                    <a:pt x="21801" y="10715"/>
                  </a:cubicBezTo>
                  <a:cubicBezTo>
                    <a:pt x="22354" y="10715"/>
                    <a:pt x="22875" y="10498"/>
                    <a:pt x="23317" y="10203"/>
                  </a:cubicBezTo>
                  <a:cubicBezTo>
                    <a:pt x="23651" y="10737"/>
                    <a:pt x="24118" y="11204"/>
                    <a:pt x="24685" y="11404"/>
                  </a:cubicBezTo>
                  <a:cubicBezTo>
                    <a:pt x="24837" y="11455"/>
                    <a:pt x="25010" y="11478"/>
                    <a:pt x="25194" y="11478"/>
                  </a:cubicBezTo>
                  <a:cubicBezTo>
                    <a:pt x="25618" y="11478"/>
                    <a:pt x="26101" y="11357"/>
                    <a:pt x="26520" y="11171"/>
                  </a:cubicBezTo>
                  <a:cubicBezTo>
                    <a:pt x="27020" y="11705"/>
                    <a:pt x="27754" y="12105"/>
                    <a:pt x="28454" y="12138"/>
                  </a:cubicBezTo>
                  <a:cubicBezTo>
                    <a:pt x="28483" y="12144"/>
                    <a:pt x="28516" y="12147"/>
                    <a:pt x="28554" y="12147"/>
                  </a:cubicBezTo>
                  <a:cubicBezTo>
                    <a:pt x="28737" y="12147"/>
                    <a:pt x="29023" y="12082"/>
                    <a:pt x="29355" y="11971"/>
                  </a:cubicBezTo>
                  <a:cubicBezTo>
                    <a:pt x="29722" y="12238"/>
                    <a:pt x="30189" y="12438"/>
                    <a:pt x="30656" y="12538"/>
                  </a:cubicBezTo>
                  <a:cubicBezTo>
                    <a:pt x="30834" y="12575"/>
                    <a:pt x="31000" y="12592"/>
                    <a:pt x="31153" y="12592"/>
                  </a:cubicBezTo>
                  <a:cubicBezTo>
                    <a:pt x="33094" y="12592"/>
                    <a:pt x="33102" y="9817"/>
                    <a:pt x="32824" y="8302"/>
                  </a:cubicBezTo>
                  <a:cubicBezTo>
                    <a:pt x="32591" y="7001"/>
                    <a:pt x="31690" y="5934"/>
                    <a:pt x="30623" y="5167"/>
                  </a:cubicBezTo>
                  <a:cubicBezTo>
                    <a:pt x="30556" y="5100"/>
                    <a:pt x="30456" y="5033"/>
                    <a:pt x="30322" y="4933"/>
                  </a:cubicBezTo>
                  <a:cubicBezTo>
                    <a:pt x="30289" y="4866"/>
                    <a:pt x="30256" y="4833"/>
                    <a:pt x="30222" y="4800"/>
                  </a:cubicBezTo>
                  <a:cubicBezTo>
                    <a:pt x="29655" y="3799"/>
                    <a:pt x="28788" y="3299"/>
                    <a:pt x="27720" y="3198"/>
                  </a:cubicBezTo>
                  <a:cubicBezTo>
                    <a:pt x="26937" y="1842"/>
                    <a:pt x="25200" y="1140"/>
                    <a:pt x="23568" y="1140"/>
                  </a:cubicBezTo>
                  <a:cubicBezTo>
                    <a:pt x="23394" y="1140"/>
                    <a:pt x="23221" y="1148"/>
                    <a:pt x="23050" y="1164"/>
                  </a:cubicBezTo>
                  <a:cubicBezTo>
                    <a:pt x="22817" y="930"/>
                    <a:pt x="22550" y="697"/>
                    <a:pt x="22250" y="563"/>
                  </a:cubicBezTo>
                  <a:cubicBezTo>
                    <a:pt x="21548" y="167"/>
                    <a:pt x="20874" y="0"/>
                    <a:pt x="20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72;p42">
              <a:extLst>
                <a:ext uri="{FF2B5EF4-FFF2-40B4-BE49-F238E27FC236}">
                  <a16:creationId xmlns:a16="http://schemas.microsoft.com/office/drawing/2014/main" id="{C8B26F9E-1DF8-68AF-1FF8-DECE9D80B606}"/>
                </a:ext>
              </a:extLst>
            </p:cNvPr>
            <p:cNvSpPr/>
            <p:nvPr/>
          </p:nvSpPr>
          <p:spPr>
            <a:xfrm>
              <a:off x="4480113" y="4550025"/>
              <a:ext cx="296900" cy="125100"/>
            </a:xfrm>
            <a:custGeom>
              <a:avLst/>
              <a:gdLst/>
              <a:ahLst/>
              <a:cxnLst/>
              <a:rect l="l" t="t" r="r" b="b"/>
              <a:pathLst>
                <a:path w="11876" h="5004" extrusionOk="0">
                  <a:moveTo>
                    <a:pt x="5432" y="0"/>
                  </a:moveTo>
                  <a:cubicBezTo>
                    <a:pt x="5350" y="0"/>
                    <a:pt x="5273" y="18"/>
                    <a:pt x="5204" y="67"/>
                  </a:cubicBezTo>
                  <a:cubicBezTo>
                    <a:pt x="3670" y="134"/>
                    <a:pt x="0" y="867"/>
                    <a:pt x="167" y="2869"/>
                  </a:cubicBezTo>
                  <a:cubicBezTo>
                    <a:pt x="1201" y="4904"/>
                    <a:pt x="4604" y="4870"/>
                    <a:pt x="6572" y="5004"/>
                  </a:cubicBezTo>
                  <a:cubicBezTo>
                    <a:pt x="8173" y="5004"/>
                    <a:pt x="9974" y="4937"/>
                    <a:pt x="11242" y="3903"/>
                  </a:cubicBezTo>
                  <a:cubicBezTo>
                    <a:pt x="11876" y="3236"/>
                    <a:pt x="11809" y="1968"/>
                    <a:pt x="10975" y="1501"/>
                  </a:cubicBezTo>
                  <a:cubicBezTo>
                    <a:pt x="9941" y="767"/>
                    <a:pt x="8707" y="534"/>
                    <a:pt x="7506" y="300"/>
                  </a:cubicBezTo>
                  <a:cubicBezTo>
                    <a:pt x="7005" y="200"/>
                    <a:pt x="6538" y="134"/>
                    <a:pt x="6038" y="100"/>
                  </a:cubicBezTo>
                  <a:cubicBezTo>
                    <a:pt x="5850" y="100"/>
                    <a:pt x="5628" y="0"/>
                    <a:pt x="5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73;p42">
              <a:extLst>
                <a:ext uri="{FF2B5EF4-FFF2-40B4-BE49-F238E27FC236}">
                  <a16:creationId xmlns:a16="http://schemas.microsoft.com/office/drawing/2014/main" id="{6A1D8E3B-4C1C-4DD2-D847-18984DFFF03D}"/>
                </a:ext>
              </a:extLst>
            </p:cNvPr>
            <p:cNvSpPr/>
            <p:nvPr/>
          </p:nvSpPr>
          <p:spPr>
            <a:xfrm>
              <a:off x="4239938" y="4651750"/>
              <a:ext cx="101775" cy="105950"/>
            </a:xfrm>
            <a:custGeom>
              <a:avLst/>
              <a:gdLst/>
              <a:ahLst/>
              <a:cxnLst/>
              <a:rect l="l" t="t" r="r" b="b"/>
              <a:pathLst>
                <a:path w="4071" h="4238" extrusionOk="0">
                  <a:moveTo>
                    <a:pt x="2602" y="1"/>
                  </a:moveTo>
                  <a:cubicBezTo>
                    <a:pt x="1168" y="1"/>
                    <a:pt x="1" y="1168"/>
                    <a:pt x="1" y="2603"/>
                  </a:cubicBezTo>
                  <a:cubicBezTo>
                    <a:pt x="1" y="3103"/>
                    <a:pt x="167" y="3603"/>
                    <a:pt x="434" y="4004"/>
                  </a:cubicBezTo>
                  <a:cubicBezTo>
                    <a:pt x="734" y="4137"/>
                    <a:pt x="1101" y="4237"/>
                    <a:pt x="1502" y="4237"/>
                  </a:cubicBezTo>
                  <a:cubicBezTo>
                    <a:pt x="2903" y="4237"/>
                    <a:pt x="4070" y="3070"/>
                    <a:pt x="4070" y="1635"/>
                  </a:cubicBezTo>
                  <a:cubicBezTo>
                    <a:pt x="4070" y="1135"/>
                    <a:pt x="3937" y="634"/>
                    <a:pt x="3670" y="234"/>
                  </a:cubicBezTo>
                  <a:cubicBezTo>
                    <a:pt x="3336" y="101"/>
                    <a:pt x="2969" y="1"/>
                    <a:pt x="2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74;p42">
              <a:extLst>
                <a:ext uri="{FF2B5EF4-FFF2-40B4-BE49-F238E27FC236}">
                  <a16:creationId xmlns:a16="http://schemas.microsoft.com/office/drawing/2014/main" id="{C3C21BC0-B850-E366-F106-96947D9BC31D}"/>
                </a:ext>
              </a:extLst>
            </p:cNvPr>
            <p:cNvSpPr/>
            <p:nvPr/>
          </p:nvSpPr>
          <p:spPr>
            <a:xfrm>
              <a:off x="4184063" y="4629250"/>
              <a:ext cx="185150" cy="151800"/>
            </a:xfrm>
            <a:custGeom>
              <a:avLst/>
              <a:gdLst/>
              <a:ahLst/>
              <a:cxnLst/>
              <a:rect l="l" t="t" r="r" b="b"/>
              <a:pathLst>
                <a:path w="7406" h="6072" extrusionOk="0">
                  <a:moveTo>
                    <a:pt x="2603" y="0"/>
                  </a:moveTo>
                  <a:cubicBezTo>
                    <a:pt x="2736" y="334"/>
                    <a:pt x="2803" y="667"/>
                    <a:pt x="2803" y="1034"/>
                  </a:cubicBezTo>
                  <a:cubicBezTo>
                    <a:pt x="2803" y="2468"/>
                    <a:pt x="1635" y="3603"/>
                    <a:pt x="201" y="3603"/>
                  </a:cubicBezTo>
                  <a:lnTo>
                    <a:pt x="1" y="3603"/>
                  </a:lnTo>
                  <a:cubicBezTo>
                    <a:pt x="401" y="4537"/>
                    <a:pt x="1302" y="5170"/>
                    <a:pt x="2369" y="5170"/>
                  </a:cubicBezTo>
                  <a:cubicBezTo>
                    <a:pt x="2536" y="5170"/>
                    <a:pt x="2669" y="5170"/>
                    <a:pt x="2836" y="5137"/>
                  </a:cubicBezTo>
                  <a:cubicBezTo>
                    <a:pt x="3303" y="5704"/>
                    <a:pt x="4037" y="6071"/>
                    <a:pt x="4837" y="6071"/>
                  </a:cubicBezTo>
                  <a:cubicBezTo>
                    <a:pt x="6272" y="6071"/>
                    <a:pt x="7406" y="4904"/>
                    <a:pt x="7406" y="3503"/>
                  </a:cubicBezTo>
                  <a:cubicBezTo>
                    <a:pt x="7406" y="2435"/>
                    <a:pt x="6806" y="1534"/>
                    <a:pt x="5905" y="1134"/>
                  </a:cubicBezTo>
                  <a:lnTo>
                    <a:pt x="5905" y="1134"/>
                  </a:lnTo>
                  <a:cubicBezTo>
                    <a:pt x="6172" y="1534"/>
                    <a:pt x="6305" y="2035"/>
                    <a:pt x="6305" y="2535"/>
                  </a:cubicBezTo>
                  <a:cubicBezTo>
                    <a:pt x="6305" y="3970"/>
                    <a:pt x="5138" y="5137"/>
                    <a:pt x="3737" y="5137"/>
                  </a:cubicBezTo>
                  <a:lnTo>
                    <a:pt x="3637" y="5137"/>
                  </a:lnTo>
                  <a:cubicBezTo>
                    <a:pt x="3637" y="5137"/>
                    <a:pt x="3603" y="5104"/>
                    <a:pt x="3570" y="5104"/>
                  </a:cubicBezTo>
                  <a:lnTo>
                    <a:pt x="3303" y="5104"/>
                  </a:lnTo>
                  <a:lnTo>
                    <a:pt x="3270" y="5070"/>
                  </a:lnTo>
                  <a:lnTo>
                    <a:pt x="3136" y="5070"/>
                  </a:lnTo>
                  <a:cubicBezTo>
                    <a:pt x="3103" y="5037"/>
                    <a:pt x="3103" y="5037"/>
                    <a:pt x="3070" y="5037"/>
                  </a:cubicBezTo>
                  <a:lnTo>
                    <a:pt x="3003" y="5037"/>
                  </a:lnTo>
                  <a:cubicBezTo>
                    <a:pt x="3003" y="5004"/>
                    <a:pt x="2969" y="5004"/>
                    <a:pt x="2936" y="5004"/>
                  </a:cubicBezTo>
                  <a:lnTo>
                    <a:pt x="2903" y="5004"/>
                  </a:lnTo>
                  <a:cubicBezTo>
                    <a:pt x="2869" y="4970"/>
                    <a:pt x="2869" y="4970"/>
                    <a:pt x="2836" y="4970"/>
                  </a:cubicBezTo>
                  <a:lnTo>
                    <a:pt x="2803" y="4970"/>
                  </a:lnTo>
                  <a:cubicBezTo>
                    <a:pt x="2769" y="4937"/>
                    <a:pt x="2703" y="4904"/>
                    <a:pt x="2669" y="4904"/>
                  </a:cubicBezTo>
                  <a:cubicBezTo>
                    <a:pt x="2402" y="4503"/>
                    <a:pt x="2236" y="4003"/>
                    <a:pt x="2236" y="3503"/>
                  </a:cubicBezTo>
                  <a:cubicBezTo>
                    <a:pt x="2236" y="3469"/>
                    <a:pt x="2236" y="3436"/>
                    <a:pt x="2236" y="3436"/>
                  </a:cubicBezTo>
                  <a:cubicBezTo>
                    <a:pt x="2236" y="3402"/>
                    <a:pt x="2236" y="3369"/>
                    <a:pt x="2236" y="3369"/>
                  </a:cubicBezTo>
                  <a:cubicBezTo>
                    <a:pt x="2236" y="3369"/>
                    <a:pt x="2236" y="3336"/>
                    <a:pt x="2236" y="3336"/>
                  </a:cubicBezTo>
                  <a:cubicBezTo>
                    <a:pt x="2236" y="3336"/>
                    <a:pt x="2236" y="3302"/>
                    <a:pt x="2236" y="3302"/>
                  </a:cubicBezTo>
                  <a:cubicBezTo>
                    <a:pt x="2236" y="3302"/>
                    <a:pt x="2236" y="3302"/>
                    <a:pt x="2236" y="3269"/>
                  </a:cubicBezTo>
                  <a:cubicBezTo>
                    <a:pt x="2269" y="3269"/>
                    <a:pt x="2269" y="3236"/>
                    <a:pt x="2269" y="3236"/>
                  </a:cubicBezTo>
                  <a:cubicBezTo>
                    <a:pt x="2269" y="3202"/>
                    <a:pt x="2269" y="3169"/>
                    <a:pt x="2269" y="3169"/>
                  </a:cubicBezTo>
                  <a:cubicBezTo>
                    <a:pt x="2269" y="3136"/>
                    <a:pt x="2269" y="3136"/>
                    <a:pt x="2269" y="3102"/>
                  </a:cubicBezTo>
                  <a:cubicBezTo>
                    <a:pt x="2269" y="3069"/>
                    <a:pt x="2269" y="3069"/>
                    <a:pt x="2269" y="3069"/>
                  </a:cubicBezTo>
                  <a:cubicBezTo>
                    <a:pt x="2269" y="3069"/>
                    <a:pt x="2269" y="3036"/>
                    <a:pt x="2269" y="3036"/>
                  </a:cubicBezTo>
                  <a:cubicBezTo>
                    <a:pt x="2302" y="3002"/>
                    <a:pt x="2302" y="2935"/>
                    <a:pt x="2302" y="2902"/>
                  </a:cubicBezTo>
                  <a:cubicBezTo>
                    <a:pt x="2302" y="2902"/>
                    <a:pt x="2302" y="2869"/>
                    <a:pt x="2336" y="2869"/>
                  </a:cubicBezTo>
                  <a:cubicBezTo>
                    <a:pt x="2336" y="2835"/>
                    <a:pt x="2336" y="2835"/>
                    <a:pt x="2336" y="2802"/>
                  </a:cubicBezTo>
                  <a:cubicBezTo>
                    <a:pt x="2336" y="2802"/>
                    <a:pt x="2336" y="2769"/>
                    <a:pt x="2336" y="2769"/>
                  </a:cubicBezTo>
                  <a:cubicBezTo>
                    <a:pt x="2336" y="2769"/>
                    <a:pt x="2369" y="2735"/>
                    <a:pt x="2369" y="2735"/>
                  </a:cubicBezTo>
                  <a:cubicBezTo>
                    <a:pt x="2369" y="2735"/>
                    <a:pt x="2369" y="2735"/>
                    <a:pt x="2369" y="2702"/>
                  </a:cubicBezTo>
                  <a:cubicBezTo>
                    <a:pt x="2369" y="2702"/>
                    <a:pt x="2369" y="2702"/>
                    <a:pt x="2369" y="2669"/>
                  </a:cubicBezTo>
                  <a:cubicBezTo>
                    <a:pt x="2369" y="2635"/>
                    <a:pt x="2402" y="2635"/>
                    <a:pt x="2402" y="2635"/>
                  </a:cubicBezTo>
                  <a:cubicBezTo>
                    <a:pt x="2402" y="2602"/>
                    <a:pt x="2402" y="2602"/>
                    <a:pt x="2402" y="2602"/>
                  </a:cubicBezTo>
                  <a:cubicBezTo>
                    <a:pt x="2436" y="2535"/>
                    <a:pt x="2469" y="2435"/>
                    <a:pt x="2502" y="2368"/>
                  </a:cubicBezTo>
                  <a:cubicBezTo>
                    <a:pt x="2502" y="2335"/>
                    <a:pt x="2502" y="2335"/>
                    <a:pt x="2536" y="2302"/>
                  </a:cubicBezTo>
                  <a:cubicBezTo>
                    <a:pt x="2536" y="2302"/>
                    <a:pt x="2536" y="2268"/>
                    <a:pt x="2536" y="2268"/>
                  </a:cubicBezTo>
                  <a:lnTo>
                    <a:pt x="2569" y="2268"/>
                  </a:lnTo>
                  <a:lnTo>
                    <a:pt x="2569" y="2235"/>
                  </a:lnTo>
                  <a:cubicBezTo>
                    <a:pt x="2569" y="2235"/>
                    <a:pt x="2569" y="2202"/>
                    <a:pt x="2569" y="2202"/>
                  </a:cubicBezTo>
                  <a:cubicBezTo>
                    <a:pt x="2603" y="2202"/>
                    <a:pt x="2603" y="2168"/>
                    <a:pt x="2603" y="2135"/>
                  </a:cubicBezTo>
                  <a:cubicBezTo>
                    <a:pt x="2636" y="2135"/>
                    <a:pt x="2636" y="2102"/>
                    <a:pt x="2636" y="2102"/>
                  </a:cubicBezTo>
                  <a:cubicBezTo>
                    <a:pt x="2669" y="2068"/>
                    <a:pt x="2669" y="2068"/>
                    <a:pt x="2669" y="2068"/>
                  </a:cubicBezTo>
                  <a:cubicBezTo>
                    <a:pt x="2703" y="2035"/>
                    <a:pt x="2703" y="2001"/>
                    <a:pt x="2736" y="2001"/>
                  </a:cubicBezTo>
                  <a:cubicBezTo>
                    <a:pt x="2736" y="1968"/>
                    <a:pt x="2736" y="1968"/>
                    <a:pt x="2769" y="1935"/>
                  </a:cubicBezTo>
                  <a:cubicBezTo>
                    <a:pt x="2769" y="1935"/>
                    <a:pt x="2769" y="1901"/>
                    <a:pt x="2803" y="1901"/>
                  </a:cubicBezTo>
                  <a:cubicBezTo>
                    <a:pt x="2803" y="1901"/>
                    <a:pt x="2803" y="1901"/>
                    <a:pt x="2803" y="1868"/>
                  </a:cubicBezTo>
                  <a:cubicBezTo>
                    <a:pt x="2803" y="1868"/>
                    <a:pt x="2836" y="1868"/>
                    <a:pt x="2836" y="1835"/>
                  </a:cubicBezTo>
                  <a:cubicBezTo>
                    <a:pt x="2836" y="1835"/>
                    <a:pt x="2869" y="1835"/>
                    <a:pt x="2869" y="1801"/>
                  </a:cubicBezTo>
                  <a:cubicBezTo>
                    <a:pt x="2903" y="1768"/>
                    <a:pt x="2903" y="1768"/>
                    <a:pt x="2903" y="1768"/>
                  </a:cubicBezTo>
                  <a:cubicBezTo>
                    <a:pt x="2903" y="1768"/>
                    <a:pt x="2903" y="1768"/>
                    <a:pt x="2936" y="1735"/>
                  </a:cubicBezTo>
                  <a:cubicBezTo>
                    <a:pt x="2936" y="1735"/>
                    <a:pt x="2969" y="1701"/>
                    <a:pt x="2969" y="1701"/>
                  </a:cubicBezTo>
                  <a:cubicBezTo>
                    <a:pt x="2969" y="1668"/>
                    <a:pt x="3003" y="1668"/>
                    <a:pt x="3003" y="1668"/>
                  </a:cubicBezTo>
                  <a:cubicBezTo>
                    <a:pt x="3036" y="1635"/>
                    <a:pt x="3070" y="1568"/>
                    <a:pt x="3136" y="1534"/>
                  </a:cubicBezTo>
                  <a:lnTo>
                    <a:pt x="3170" y="1534"/>
                  </a:lnTo>
                  <a:cubicBezTo>
                    <a:pt x="3170" y="1501"/>
                    <a:pt x="3170" y="1501"/>
                    <a:pt x="3203" y="1501"/>
                  </a:cubicBezTo>
                  <a:cubicBezTo>
                    <a:pt x="3203" y="1468"/>
                    <a:pt x="3203" y="1468"/>
                    <a:pt x="3236" y="1468"/>
                  </a:cubicBezTo>
                  <a:cubicBezTo>
                    <a:pt x="3236" y="1434"/>
                    <a:pt x="3270" y="1434"/>
                    <a:pt x="3270" y="1434"/>
                  </a:cubicBezTo>
                  <a:cubicBezTo>
                    <a:pt x="3303" y="1401"/>
                    <a:pt x="3303" y="1401"/>
                    <a:pt x="3303" y="1401"/>
                  </a:cubicBezTo>
                  <a:cubicBezTo>
                    <a:pt x="3370" y="1368"/>
                    <a:pt x="3436" y="1301"/>
                    <a:pt x="3503" y="1268"/>
                  </a:cubicBezTo>
                  <a:lnTo>
                    <a:pt x="3537" y="1268"/>
                  </a:lnTo>
                  <a:cubicBezTo>
                    <a:pt x="3537" y="1234"/>
                    <a:pt x="3570" y="1234"/>
                    <a:pt x="3570" y="1234"/>
                  </a:cubicBezTo>
                  <a:cubicBezTo>
                    <a:pt x="3603" y="1234"/>
                    <a:pt x="3603" y="1201"/>
                    <a:pt x="3603" y="1201"/>
                  </a:cubicBezTo>
                  <a:lnTo>
                    <a:pt x="3637" y="1201"/>
                  </a:lnTo>
                  <a:cubicBezTo>
                    <a:pt x="3670" y="1168"/>
                    <a:pt x="3703" y="1168"/>
                    <a:pt x="3703" y="1168"/>
                  </a:cubicBezTo>
                  <a:cubicBezTo>
                    <a:pt x="3737" y="1168"/>
                    <a:pt x="3737" y="1134"/>
                    <a:pt x="3737" y="1134"/>
                  </a:cubicBezTo>
                  <a:cubicBezTo>
                    <a:pt x="3803" y="1134"/>
                    <a:pt x="3837" y="1101"/>
                    <a:pt x="3870" y="1101"/>
                  </a:cubicBezTo>
                  <a:cubicBezTo>
                    <a:pt x="3903" y="1067"/>
                    <a:pt x="3903" y="1067"/>
                    <a:pt x="3937" y="1067"/>
                  </a:cubicBezTo>
                  <a:lnTo>
                    <a:pt x="3970" y="1067"/>
                  </a:lnTo>
                  <a:cubicBezTo>
                    <a:pt x="3970" y="1034"/>
                    <a:pt x="4004" y="1034"/>
                    <a:pt x="4004" y="1034"/>
                  </a:cubicBezTo>
                  <a:lnTo>
                    <a:pt x="4037" y="1034"/>
                  </a:lnTo>
                  <a:cubicBezTo>
                    <a:pt x="4070" y="1034"/>
                    <a:pt x="4070" y="1001"/>
                    <a:pt x="4104" y="1001"/>
                  </a:cubicBezTo>
                  <a:lnTo>
                    <a:pt x="4204" y="1001"/>
                  </a:lnTo>
                  <a:cubicBezTo>
                    <a:pt x="4204" y="967"/>
                    <a:pt x="4237" y="967"/>
                    <a:pt x="4237" y="967"/>
                  </a:cubicBezTo>
                  <a:cubicBezTo>
                    <a:pt x="4304" y="967"/>
                    <a:pt x="4337" y="967"/>
                    <a:pt x="4370" y="934"/>
                  </a:cubicBezTo>
                  <a:cubicBezTo>
                    <a:pt x="3937" y="434"/>
                    <a:pt x="3303" y="67"/>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75;p42">
              <a:extLst>
                <a:ext uri="{FF2B5EF4-FFF2-40B4-BE49-F238E27FC236}">
                  <a16:creationId xmlns:a16="http://schemas.microsoft.com/office/drawing/2014/main" id="{E666CC8A-FF7B-2955-E254-2AEDC3D5B261}"/>
                </a:ext>
              </a:extLst>
            </p:cNvPr>
            <p:cNvSpPr/>
            <p:nvPr/>
          </p:nvSpPr>
          <p:spPr>
            <a:xfrm>
              <a:off x="4179063" y="4629250"/>
              <a:ext cx="75075" cy="90075"/>
            </a:xfrm>
            <a:custGeom>
              <a:avLst/>
              <a:gdLst/>
              <a:ahLst/>
              <a:cxnLst/>
              <a:rect l="l" t="t" r="r" b="b"/>
              <a:pathLst>
                <a:path w="3003" h="3603" extrusionOk="0">
                  <a:moveTo>
                    <a:pt x="2569" y="0"/>
                  </a:moveTo>
                  <a:cubicBezTo>
                    <a:pt x="1135" y="0"/>
                    <a:pt x="1" y="1168"/>
                    <a:pt x="1" y="2602"/>
                  </a:cubicBezTo>
                  <a:cubicBezTo>
                    <a:pt x="1" y="2935"/>
                    <a:pt x="67" y="3302"/>
                    <a:pt x="201" y="3603"/>
                  </a:cubicBezTo>
                  <a:lnTo>
                    <a:pt x="401" y="3603"/>
                  </a:lnTo>
                  <a:cubicBezTo>
                    <a:pt x="1835" y="3603"/>
                    <a:pt x="3003" y="2468"/>
                    <a:pt x="3003" y="1034"/>
                  </a:cubicBezTo>
                  <a:cubicBezTo>
                    <a:pt x="3003" y="667"/>
                    <a:pt x="2936" y="334"/>
                    <a:pt x="2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76;p42">
              <a:extLst>
                <a:ext uri="{FF2B5EF4-FFF2-40B4-BE49-F238E27FC236}">
                  <a16:creationId xmlns:a16="http://schemas.microsoft.com/office/drawing/2014/main" id="{5D4FDE6F-2562-4D76-E09A-4854B4CE0980}"/>
                </a:ext>
              </a:extLst>
            </p:cNvPr>
            <p:cNvSpPr/>
            <p:nvPr/>
          </p:nvSpPr>
          <p:spPr>
            <a:xfrm>
              <a:off x="4718613" y="4498400"/>
              <a:ext cx="37550" cy="216100"/>
            </a:xfrm>
            <a:custGeom>
              <a:avLst/>
              <a:gdLst/>
              <a:ahLst/>
              <a:cxnLst/>
              <a:rect l="l" t="t" r="r" b="b"/>
              <a:pathLst>
                <a:path w="1502" h="8644" extrusionOk="0">
                  <a:moveTo>
                    <a:pt x="765" y="1"/>
                  </a:moveTo>
                  <a:cubicBezTo>
                    <a:pt x="603" y="1"/>
                    <a:pt x="443" y="156"/>
                    <a:pt x="568" y="364"/>
                  </a:cubicBezTo>
                  <a:cubicBezTo>
                    <a:pt x="901" y="2098"/>
                    <a:pt x="968" y="3900"/>
                    <a:pt x="734" y="5668"/>
                  </a:cubicBezTo>
                  <a:cubicBezTo>
                    <a:pt x="634" y="6235"/>
                    <a:pt x="501" y="6768"/>
                    <a:pt x="368" y="7336"/>
                  </a:cubicBezTo>
                  <a:cubicBezTo>
                    <a:pt x="267" y="7669"/>
                    <a:pt x="167" y="8003"/>
                    <a:pt x="67" y="8336"/>
                  </a:cubicBezTo>
                  <a:cubicBezTo>
                    <a:pt x="1" y="8470"/>
                    <a:pt x="101" y="8603"/>
                    <a:pt x="201" y="8636"/>
                  </a:cubicBezTo>
                  <a:cubicBezTo>
                    <a:pt x="221" y="8641"/>
                    <a:pt x="241" y="8643"/>
                    <a:pt x="260" y="8643"/>
                  </a:cubicBezTo>
                  <a:cubicBezTo>
                    <a:pt x="638" y="8643"/>
                    <a:pt x="674" y="7723"/>
                    <a:pt x="801" y="7469"/>
                  </a:cubicBezTo>
                  <a:cubicBezTo>
                    <a:pt x="1502" y="5101"/>
                    <a:pt x="1502" y="2565"/>
                    <a:pt x="1001" y="197"/>
                  </a:cubicBezTo>
                  <a:cubicBezTo>
                    <a:pt x="964" y="58"/>
                    <a:pt x="864"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77;p42">
              <a:extLst>
                <a:ext uri="{FF2B5EF4-FFF2-40B4-BE49-F238E27FC236}">
                  <a16:creationId xmlns:a16="http://schemas.microsoft.com/office/drawing/2014/main" id="{B47D5F23-251A-E24F-AAA9-224CA65DDB38}"/>
                </a:ext>
              </a:extLst>
            </p:cNvPr>
            <p:cNvSpPr/>
            <p:nvPr/>
          </p:nvSpPr>
          <p:spPr>
            <a:xfrm>
              <a:off x="4797013" y="4554175"/>
              <a:ext cx="61725" cy="177100"/>
            </a:xfrm>
            <a:custGeom>
              <a:avLst/>
              <a:gdLst/>
              <a:ahLst/>
              <a:cxnLst/>
              <a:rect l="l" t="t" r="r" b="b"/>
              <a:pathLst>
                <a:path w="2469" h="7084" extrusionOk="0">
                  <a:moveTo>
                    <a:pt x="1902" y="1"/>
                  </a:moveTo>
                  <a:cubicBezTo>
                    <a:pt x="1768" y="1"/>
                    <a:pt x="1635" y="134"/>
                    <a:pt x="1668" y="268"/>
                  </a:cubicBezTo>
                  <a:cubicBezTo>
                    <a:pt x="1701" y="1869"/>
                    <a:pt x="1268" y="3470"/>
                    <a:pt x="767" y="4971"/>
                  </a:cubicBezTo>
                  <a:cubicBezTo>
                    <a:pt x="567" y="5538"/>
                    <a:pt x="334" y="6205"/>
                    <a:pt x="67" y="6772"/>
                  </a:cubicBezTo>
                  <a:cubicBezTo>
                    <a:pt x="0" y="6872"/>
                    <a:pt x="67" y="7039"/>
                    <a:pt x="167" y="7073"/>
                  </a:cubicBezTo>
                  <a:cubicBezTo>
                    <a:pt x="197" y="7080"/>
                    <a:pt x="226" y="7084"/>
                    <a:pt x="252" y="7084"/>
                  </a:cubicBezTo>
                  <a:cubicBezTo>
                    <a:pt x="573" y="7084"/>
                    <a:pt x="613" y="6555"/>
                    <a:pt x="767" y="6339"/>
                  </a:cubicBezTo>
                  <a:cubicBezTo>
                    <a:pt x="1268" y="5138"/>
                    <a:pt x="1668" y="3904"/>
                    <a:pt x="1902" y="2636"/>
                  </a:cubicBezTo>
                  <a:cubicBezTo>
                    <a:pt x="1935" y="2269"/>
                    <a:pt x="2469"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78;p42">
              <a:extLst>
                <a:ext uri="{FF2B5EF4-FFF2-40B4-BE49-F238E27FC236}">
                  <a16:creationId xmlns:a16="http://schemas.microsoft.com/office/drawing/2014/main" id="{856CFA70-5230-3409-20B9-D0F849B03AFA}"/>
                </a:ext>
              </a:extLst>
            </p:cNvPr>
            <p:cNvSpPr/>
            <p:nvPr/>
          </p:nvSpPr>
          <p:spPr>
            <a:xfrm>
              <a:off x="4876238" y="4600750"/>
              <a:ext cx="54225" cy="169150"/>
            </a:xfrm>
            <a:custGeom>
              <a:avLst/>
              <a:gdLst/>
              <a:ahLst/>
              <a:cxnLst/>
              <a:rect l="l" t="t" r="r" b="b"/>
              <a:pathLst>
                <a:path w="2169" h="6766" extrusionOk="0">
                  <a:moveTo>
                    <a:pt x="1669" y="1"/>
                  </a:moveTo>
                  <a:cubicBezTo>
                    <a:pt x="1575" y="1"/>
                    <a:pt x="1468" y="120"/>
                    <a:pt x="1468" y="239"/>
                  </a:cubicBezTo>
                  <a:cubicBezTo>
                    <a:pt x="1635" y="840"/>
                    <a:pt x="1535" y="1474"/>
                    <a:pt x="1401" y="2074"/>
                  </a:cubicBezTo>
                  <a:cubicBezTo>
                    <a:pt x="1168" y="3041"/>
                    <a:pt x="968" y="4009"/>
                    <a:pt x="634" y="4943"/>
                  </a:cubicBezTo>
                  <a:cubicBezTo>
                    <a:pt x="467" y="5410"/>
                    <a:pt x="267" y="5943"/>
                    <a:pt x="67" y="6410"/>
                  </a:cubicBezTo>
                  <a:cubicBezTo>
                    <a:pt x="0" y="6544"/>
                    <a:pt x="67" y="6677"/>
                    <a:pt x="167" y="6744"/>
                  </a:cubicBezTo>
                  <a:cubicBezTo>
                    <a:pt x="189" y="6759"/>
                    <a:pt x="212" y="6766"/>
                    <a:pt x="236" y="6766"/>
                  </a:cubicBezTo>
                  <a:cubicBezTo>
                    <a:pt x="856" y="6766"/>
                    <a:pt x="2002" y="1888"/>
                    <a:pt x="2002" y="1374"/>
                  </a:cubicBezTo>
                  <a:cubicBezTo>
                    <a:pt x="2002" y="1040"/>
                    <a:pt x="2168" y="73"/>
                    <a:pt x="1701" y="6"/>
                  </a:cubicBezTo>
                  <a:cubicBezTo>
                    <a:pt x="1691" y="2"/>
                    <a:pt x="1680"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79;p42">
              <a:extLst>
                <a:ext uri="{FF2B5EF4-FFF2-40B4-BE49-F238E27FC236}">
                  <a16:creationId xmlns:a16="http://schemas.microsoft.com/office/drawing/2014/main" id="{6EC846BB-429B-2A1B-760F-DD3A61EAF0C1}"/>
                </a:ext>
              </a:extLst>
            </p:cNvPr>
            <p:cNvSpPr/>
            <p:nvPr/>
          </p:nvSpPr>
          <p:spPr>
            <a:xfrm>
              <a:off x="4594563" y="4482250"/>
              <a:ext cx="63200" cy="222225"/>
            </a:xfrm>
            <a:custGeom>
              <a:avLst/>
              <a:gdLst/>
              <a:ahLst/>
              <a:cxnLst/>
              <a:rect l="l" t="t" r="r" b="b"/>
              <a:pathLst>
                <a:path w="2528" h="8889" extrusionOk="0">
                  <a:moveTo>
                    <a:pt x="323" y="0"/>
                  </a:moveTo>
                  <a:cubicBezTo>
                    <a:pt x="125" y="0"/>
                    <a:pt x="0" y="278"/>
                    <a:pt x="193" y="443"/>
                  </a:cubicBezTo>
                  <a:cubicBezTo>
                    <a:pt x="1160" y="2244"/>
                    <a:pt x="1827" y="4246"/>
                    <a:pt x="1927" y="6314"/>
                  </a:cubicBezTo>
                  <a:cubicBezTo>
                    <a:pt x="1960" y="6914"/>
                    <a:pt x="1927" y="7548"/>
                    <a:pt x="1860" y="8148"/>
                  </a:cubicBezTo>
                  <a:cubicBezTo>
                    <a:pt x="1860" y="8382"/>
                    <a:pt x="1694" y="8815"/>
                    <a:pt x="2027" y="8882"/>
                  </a:cubicBezTo>
                  <a:cubicBezTo>
                    <a:pt x="2045" y="8887"/>
                    <a:pt x="2062" y="8889"/>
                    <a:pt x="2080" y="8889"/>
                  </a:cubicBezTo>
                  <a:cubicBezTo>
                    <a:pt x="2193" y="8889"/>
                    <a:pt x="2294" y="8798"/>
                    <a:pt x="2294" y="8682"/>
                  </a:cubicBezTo>
                  <a:cubicBezTo>
                    <a:pt x="2361" y="8248"/>
                    <a:pt x="2394" y="7781"/>
                    <a:pt x="2394" y="7348"/>
                  </a:cubicBezTo>
                  <a:cubicBezTo>
                    <a:pt x="2528" y="4879"/>
                    <a:pt x="1760" y="2111"/>
                    <a:pt x="459" y="43"/>
                  </a:cubicBezTo>
                  <a:cubicBezTo>
                    <a:pt x="412" y="13"/>
                    <a:pt x="366"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80;p42">
              <a:extLst>
                <a:ext uri="{FF2B5EF4-FFF2-40B4-BE49-F238E27FC236}">
                  <a16:creationId xmlns:a16="http://schemas.microsoft.com/office/drawing/2014/main" id="{72DFB4CD-7DCF-EE26-A948-885F09DAA6E1}"/>
                </a:ext>
              </a:extLst>
            </p:cNvPr>
            <p:cNvSpPr/>
            <p:nvPr/>
          </p:nvSpPr>
          <p:spPr>
            <a:xfrm>
              <a:off x="4499688" y="4488325"/>
              <a:ext cx="61350" cy="226900"/>
            </a:xfrm>
            <a:custGeom>
              <a:avLst/>
              <a:gdLst/>
              <a:ahLst/>
              <a:cxnLst/>
              <a:rect l="l" t="t" r="r" b="b"/>
              <a:pathLst>
                <a:path w="2454" h="9076" extrusionOk="0">
                  <a:moveTo>
                    <a:pt x="359" y="1"/>
                  </a:moveTo>
                  <a:cubicBezTo>
                    <a:pt x="108" y="1"/>
                    <a:pt x="1" y="409"/>
                    <a:pt x="318" y="467"/>
                  </a:cubicBezTo>
                  <a:cubicBezTo>
                    <a:pt x="1819" y="1968"/>
                    <a:pt x="1853" y="4470"/>
                    <a:pt x="1919" y="6438"/>
                  </a:cubicBezTo>
                  <a:cubicBezTo>
                    <a:pt x="1886" y="6971"/>
                    <a:pt x="1853" y="7472"/>
                    <a:pt x="1786" y="7972"/>
                  </a:cubicBezTo>
                  <a:cubicBezTo>
                    <a:pt x="1786" y="8272"/>
                    <a:pt x="1452" y="8973"/>
                    <a:pt x="1853" y="9073"/>
                  </a:cubicBezTo>
                  <a:cubicBezTo>
                    <a:pt x="1867" y="9075"/>
                    <a:pt x="1880" y="9075"/>
                    <a:pt x="1892" y="9075"/>
                  </a:cubicBezTo>
                  <a:cubicBezTo>
                    <a:pt x="2123" y="9075"/>
                    <a:pt x="2153" y="8796"/>
                    <a:pt x="2153" y="8606"/>
                  </a:cubicBezTo>
                  <a:cubicBezTo>
                    <a:pt x="2253" y="8105"/>
                    <a:pt x="2320" y="7605"/>
                    <a:pt x="2353" y="7105"/>
                  </a:cubicBezTo>
                  <a:cubicBezTo>
                    <a:pt x="2453" y="4937"/>
                    <a:pt x="2320" y="1434"/>
                    <a:pt x="485" y="33"/>
                  </a:cubicBezTo>
                  <a:cubicBezTo>
                    <a:pt x="440" y="11"/>
                    <a:pt x="3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81;p42">
              <a:extLst>
                <a:ext uri="{FF2B5EF4-FFF2-40B4-BE49-F238E27FC236}">
                  <a16:creationId xmlns:a16="http://schemas.microsoft.com/office/drawing/2014/main" id="{49840C39-57D8-D0FF-8BBE-F4C5E9FA0B0C}"/>
                </a:ext>
              </a:extLst>
            </p:cNvPr>
            <p:cNvSpPr/>
            <p:nvPr/>
          </p:nvSpPr>
          <p:spPr>
            <a:xfrm>
              <a:off x="4395088" y="4523250"/>
              <a:ext cx="86425" cy="216275"/>
            </a:xfrm>
            <a:custGeom>
              <a:avLst/>
              <a:gdLst/>
              <a:ahLst/>
              <a:cxnLst/>
              <a:rect l="l" t="t" r="r" b="b"/>
              <a:pathLst>
                <a:path w="3457" h="8651" extrusionOk="0">
                  <a:moveTo>
                    <a:pt x="415" y="1"/>
                  </a:moveTo>
                  <a:cubicBezTo>
                    <a:pt x="102" y="1"/>
                    <a:pt x="0" y="505"/>
                    <a:pt x="399" y="505"/>
                  </a:cubicBezTo>
                  <a:cubicBezTo>
                    <a:pt x="410" y="505"/>
                    <a:pt x="421" y="505"/>
                    <a:pt x="433" y="504"/>
                  </a:cubicBezTo>
                  <a:cubicBezTo>
                    <a:pt x="2634" y="1872"/>
                    <a:pt x="2901" y="4540"/>
                    <a:pt x="2868" y="6875"/>
                  </a:cubicBezTo>
                  <a:cubicBezTo>
                    <a:pt x="2868" y="7242"/>
                    <a:pt x="2868" y="7609"/>
                    <a:pt x="2834" y="7976"/>
                  </a:cubicBezTo>
                  <a:cubicBezTo>
                    <a:pt x="2834" y="8176"/>
                    <a:pt x="2634" y="8610"/>
                    <a:pt x="2968" y="8643"/>
                  </a:cubicBezTo>
                  <a:cubicBezTo>
                    <a:pt x="2986" y="8648"/>
                    <a:pt x="3004" y="8650"/>
                    <a:pt x="3021" y="8650"/>
                  </a:cubicBezTo>
                  <a:cubicBezTo>
                    <a:pt x="3456" y="8650"/>
                    <a:pt x="3303" y="7030"/>
                    <a:pt x="3335" y="6708"/>
                  </a:cubicBezTo>
                  <a:cubicBezTo>
                    <a:pt x="3301" y="4907"/>
                    <a:pt x="3235" y="2972"/>
                    <a:pt x="2134" y="1471"/>
                  </a:cubicBezTo>
                  <a:cubicBezTo>
                    <a:pt x="1700" y="904"/>
                    <a:pt x="1200" y="337"/>
                    <a:pt x="566" y="37"/>
                  </a:cubicBezTo>
                  <a:cubicBezTo>
                    <a:pt x="512" y="12"/>
                    <a:pt x="461" y="1"/>
                    <a:pt x="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82;p42">
              <a:extLst>
                <a:ext uri="{FF2B5EF4-FFF2-40B4-BE49-F238E27FC236}">
                  <a16:creationId xmlns:a16="http://schemas.microsoft.com/office/drawing/2014/main" id="{71A1083D-2E9D-9156-3AC6-DC67B65887F3}"/>
                </a:ext>
              </a:extLst>
            </p:cNvPr>
            <p:cNvSpPr/>
            <p:nvPr/>
          </p:nvSpPr>
          <p:spPr>
            <a:xfrm>
              <a:off x="4302738" y="4572425"/>
              <a:ext cx="94850" cy="194425"/>
            </a:xfrm>
            <a:custGeom>
              <a:avLst/>
              <a:gdLst/>
              <a:ahLst/>
              <a:cxnLst/>
              <a:rect l="l" t="t" r="r" b="b"/>
              <a:pathLst>
                <a:path w="3794" h="7777" extrusionOk="0">
                  <a:moveTo>
                    <a:pt x="525" y="1"/>
                  </a:moveTo>
                  <a:cubicBezTo>
                    <a:pt x="480" y="1"/>
                    <a:pt x="436" y="2"/>
                    <a:pt x="391" y="5"/>
                  </a:cubicBezTo>
                  <a:cubicBezTo>
                    <a:pt x="0" y="5"/>
                    <a:pt x="69" y="491"/>
                    <a:pt x="379" y="491"/>
                  </a:cubicBezTo>
                  <a:cubicBezTo>
                    <a:pt x="413" y="491"/>
                    <a:pt x="451" y="485"/>
                    <a:pt x="491" y="472"/>
                  </a:cubicBezTo>
                  <a:cubicBezTo>
                    <a:pt x="2592" y="572"/>
                    <a:pt x="3293" y="3007"/>
                    <a:pt x="3293" y="4775"/>
                  </a:cubicBezTo>
                  <a:cubicBezTo>
                    <a:pt x="3326" y="5442"/>
                    <a:pt x="3293" y="6142"/>
                    <a:pt x="3226" y="6810"/>
                  </a:cubicBezTo>
                  <a:cubicBezTo>
                    <a:pt x="3259" y="7076"/>
                    <a:pt x="2959" y="7677"/>
                    <a:pt x="3359" y="7777"/>
                  </a:cubicBezTo>
                  <a:cubicBezTo>
                    <a:pt x="3493" y="7777"/>
                    <a:pt x="3593" y="7710"/>
                    <a:pt x="3626" y="7577"/>
                  </a:cubicBezTo>
                  <a:cubicBezTo>
                    <a:pt x="3726" y="6910"/>
                    <a:pt x="3760" y="6243"/>
                    <a:pt x="3793" y="5609"/>
                  </a:cubicBezTo>
                  <a:cubicBezTo>
                    <a:pt x="3793" y="4241"/>
                    <a:pt x="3726" y="2807"/>
                    <a:pt x="3026" y="1606"/>
                  </a:cubicBezTo>
                  <a:cubicBezTo>
                    <a:pt x="2514" y="742"/>
                    <a:pt x="1572" y="1"/>
                    <a:pt x="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64;p42">
            <a:extLst>
              <a:ext uri="{FF2B5EF4-FFF2-40B4-BE49-F238E27FC236}">
                <a16:creationId xmlns:a16="http://schemas.microsoft.com/office/drawing/2014/main" id="{33C1307C-0737-1A6A-2714-A4BBB9BB9AA8}"/>
              </a:ext>
            </a:extLst>
          </p:cNvPr>
          <p:cNvSpPr txBox="1">
            <a:spLocks/>
          </p:cNvSpPr>
          <p:nvPr/>
        </p:nvSpPr>
        <p:spPr>
          <a:xfrm>
            <a:off x="713100" y="808942"/>
            <a:ext cx="3858900" cy="6209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1pPr>
            <a:lvl2pPr marR="0" lvl="1"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2pPr>
            <a:lvl3pPr marR="0" lvl="2"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3pPr>
            <a:lvl4pPr marR="0" lvl="3"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4pPr>
            <a:lvl5pPr marR="0" lvl="4"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5pPr>
            <a:lvl6pPr marR="0" lvl="5"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6pPr>
            <a:lvl7pPr marR="0" lvl="6"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7pPr>
            <a:lvl8pPr marR="0" lvl="7"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8pPr>
            <a:lvl9pPr marR="0" lvl="8"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9pPr>
          </a:lstStyle>
          <a:p>
            <a:r>
              <a:rPr lang="en-US" dirty="0" err="1"/>
              <a:t>Bài</a:t>
            </a:r>
            <a:r>
              <a:rPr lang="en-US" dirty="0"/>
              <a:t> </a:t>
            </a:r>
            <a:r>
              <a:rPr lang="en-US" dirty="0" err="1"/>
              <a:t>toán</a:t>
            </a:r>
            <a:r>
              <a:rPr lang="en-US" dirty="0"/>
              <a:t> TSP</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45"/>
          <p:cNvSpPr txBox="1">
            <a:spLocks noGrp="1"/>
          </p:cNvSpPr>
          <p:nvPr>
            <p:ph type="subTitle" idx="1"/>
          </p:nvPr>
        </p:nvSpPr>
        <p:spPr>
          <a:xfrm>
            <a:off x="4572000" y="2033250"/>
            <a:ext cx="3858900" cy="2136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err="1">
                <a:effectLst/>
                <a:latin typeface="Actor" panose="020B0604020202020204" charset="0"/>
                <a:ea typeface="Calibri" panose="020F0502020204030204" pitchFamily="34" charset="0"/>
                <a:cs typeface="Times New Roman" panose="02020603050405020304" pitchFamily="18" charset="0"/>
              </a:rPr>
              <a:t>Đây</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là</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cách</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triển</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khai</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b="1" dirty="0">
                <a:effectLst/>
                <a:latin typeface="Actor" panose="020B0604020202020204" charset="0"/>
                <a:ea typeface="Calibri" panose="020F0502020204030204" pitchFamily="34" charset="0"/>
                <a:cs typeface="Times New Roman" panose="02020603050405020304" pitchFamily="18" charset="0"/>
              </a:rPr>
              <a:t>Ant System (AS)</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phiên</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bản</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gốc</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của</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thuật</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toán</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b="1" dirty="0">
                <a:effectLst/>
                <a:latin typeface="Actor" panose="020B0604020202020204" charset="0"/>
                <a:ea typeface="Calibri" panose="020F0502020204030204" pitchFamily="34" charset="0"/>
                <a:cs typeface="Times New Roman" panose="02020603050405020304" pitchFamily="18" charset="0"/>
              </a:rPr>
              <a:t>ACO</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để</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giải</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bài</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toán</a:t>
            </a:r>
            <a:r>
              <a:rPr lang="en-US" sz="1800" dirty="0">
                <a:effectLst/>
                <a:latin typeface="Actor" panose="020B0604020202020204" charset="0"/>
                <a:ea typeface="Calibri" panose="020F0502020204030204" pitchFamily="34" charset="0"/>
                <a:cs typeface="Times New Roman" panose="02020603050405020304" pitchFamily="18" charset="0"/>
              </a:rPr>
              <a:t> TSP. </a:t>
            </a:r>
            <a:r>
              <a:rPr lang="en-US" sz="1800" dirty="0" err="1">
                <a:effectLst/>
                <a:latin typeface="Actor" panose="020B0604020202020204" charset="0"/>
                <a:ea typeface="Calibri" panose="020F0502020204030204" pitchFamily="34" charset="0"/>
                <a:cs typeface="Times New Roman" panose="02020603050405020304" pitchFamily="18" charset="0"/>
              </a:rPr>
              <a:t>Đây</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là</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thuật</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toán</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trong</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đó</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mọi</a:t>
            </a:r>
            <a:r>
              <a:rPr lang="en-US" sz="1800" dirty="0">
                <a:effectLst/>
                <a:latin typeface="Actor" panose="020B0604020202020204" charset="0"/>
                <a:ea typeface="Calibri" panose="020F0502020204030204" pitchFamily="34" charset="0"/>
                <a:cs typeface="Times New Roman" panose="02020603050405020304" pitchFamily="18" charset="0"/>
              </a:rPr>
              <a:t> con </a:t>
            </a:r>
            <a:r>
              <a:rPr lang="en-US" sz="1800" dirty="0" err="1">
                <a:effectLst/>
                <a:latin typeface="Actor" panose="020B0604020202020204" charset="0"/>
                <a:ea typeface="Calibri" panose="020F0502020204030204" pitchFamily="34" charset="0"/>
                <a:cs typeface="Times New Roman" panose="02020603050405020304" pitchFamily="18" charset="0"/>
              </a:rPr>
              <a:t>kiến</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đều</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đóng</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góp</a:t>
            </a:r>
            <a:r>
              <a:rPr lang="en-US" sz="1800" dirty="0">
                <a:effectLst/>
                <a:latin typeface="Actor" panose="020B0604020202020204" charset="0"/>
                <a:ea typeface="Calibri" panose="020F0502020204030204" pitchFamily="34" charset="0"/>
                <a:cs typeface="Times New Roman" panose="02020603050405020304" pitchFamily="18" charset="0"/>
              </a:rPr>
              <a:t> pheromone </a:t>
            </a:r>
            <a:r>
              <a:rPr lang="en-US" sz="1800" dirty="0" err="1">
                <a:effectLst/>
                <a:latin typeface="Actor" panose="020B0604020202020204" charset="0"/>
                <a:ea typeface="Calibri" panose="020F0502020204030204" pitchFamily="34" charset="0"/>
                <a:cs typeface="Times New Roman" panose="02020603050405020304" pitchFamily="18" charset="0"/>
              </a:rPr>
              <a:t>cho</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các</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lộ</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trình</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đã</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đi</a:t>
            </a:r>
            <a:r>
              <a:rPr lang="en-US" sz="1800" dirty="0">
                <a:effectLst/>
                <a:latin typeface="Actor" panose="020B0604020202020204" charset="0"/>
                <a:ea typeface="Calibri" panose="020F0502020204030204" pitchFamily="34" charset="0"/>
                <a:cs typeface="Times New Roman" panose="02020603050405020304" pitchFamily="18" charset="0"/>
              </a:rPr>
              <a:t> qua</a:t>
            </a:r>
            <a:endParaRPr dirty="0">
              <a:latin typeface="Actor" panose="020B0604020202020204" charset="0"/>
            </a:endParaRPr>
          </a:p>
        </p:txBody>
      </p:sp>
      <p:sp>
        <p:nvSpPr>
          <p:cNvPr id="856" name="Google Shape;856;p45"/>
          <p:cNvSpPr txBox="1">
            <a:spLocks noGrp="1"/>
          </p:cNvSpPr>
          <p:nvPr>
            <p:ph type="title"/>
          </p:nvPr>
        </p:nvSpPr>
        <p:spPr>
          <a:xfrm>
            <a:off x="4572000" y="973950"/>
            <a:ext cx="3858900" cy="105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Các bước của thuật toán</a:t>
            </a:r>
            <a:endParaRPr dirty="0"/>
          </a:p>
        </p:txBody>
      </p:sp>
      <p:pic>
        <p:nvPicPr>
          <p:cNvPr id="857" name="Google Shape;857;p45"/>
          <p:cNvPicPr preferRelativeResize="0">
            <a:picLocks noGrp="1"/>
          </p:cNvPicPr>
          <p:nvPr>
            <p:ph type="pic" idx="2"/>
          </p:nvPr>
        </p:nvPicPr>
        <p:blipFill rotWithShape="1">
          <a:blip r:embed="rId3">
            <a:alphaModFix/>
          </a:blip>
          <a:srcRect l="13836" r="-311"/>
          <a:stretch/>
        </p:blipFill>
        <p:spPr>
          <a:xfrm>
            <a:off x="908950" y="926550"/>
            <a:ext cx="3199501" cy="3290400"/>
          </a:xfrm>
          <a:prstGeom prst="rect">
            <a:avLst/>
          </a:prstGeom>
        </p:spPr>
      </p:pic>
      <p:grpSp>
        <p:nvGrpSpPr>
          <p:cNvPr id="858" name="Google Shape;858;p45"/>
          <p:cNvGrpSpPr/>
          <p:nvPr/>
        </p:nvGrpSpPr>
        <p:grpSpPr>
          <a:xfrm flipH="1">
            <a:off x="3299426" y="3970518"/>
            <a:ext cx="841230" cy="336233"/>
            <a:chOff x="4158213" y="4470900"/>
            <a:chExt cx="827575" cy="330775"/>
          </a:xfrm>
        </p:grpSpPr>
        <p:sp>
          <p:nvSpPr>
            <p:cNvPr id="859" name="Google Shape;859;p45"/>
            <p:cNvSpPr/>
            <p:nvPr/>
          </p:nvSpPr>
          <p:spPr>
            <a:xfrm>
              <a:off x="4158213" y="4470900"/>
              <a:ext cx="827575" cy="330775"/>
            </a:xfrm>
            <a:custGeom>
              <a:avLst/>
              <a:gdLst/>
              <a:ahLst/>
              <a:cxnLst/>
              <a:rect l="l" t="t" r="r" b="b"/>
              <a:pathLst>
                <a:path w="33103" h="13231" extrusionOk="0">
                  <a:moveTo>
                    <a:pt x="18308" y="3165"/>
                  </a:moveTo>
                  <a:cubicBezTo>
                    <a:pt x="18504" y="3165"/>
                    <a:pt x="18726" y="3265"/>
                    <a:pt x="18914" y="3265"/>
                  </a:cubicBezTo>
                  <a:cubicBezTo>
                    <a:pt x="19414" y="3299"/>
                    <a:pt x="19881" y="3365"/>
                    <a:pt x="20382" y="3465"/>
                  </a:cubicBezTo>
                  <a:cubicBezTo>
                    <a:pt x="21583" y="3699"/>
                    <a:pt x="22817" y="3932"/>
                    <a:pt x="23851" y="4633"/>
                  </a:cubicBezTo>
                  <a:cubicBezTo>
                    <a:pt x="24685" y="5133"/>
                    <a:pt x="24752" y="6401"/>
                    <a:pt x="24118" y="7068"/>
                  </a:cubicBezTo>
                  <a:cubicBezTo>
                    <a:pt x="22850" y="8102"/>
                    <a:pt x="21049" y="8169"/>
                    <a:pt x="19448" y="8169"/>
                  </a:cubicBezTo>
                  <a:cubicBezTo>
                    <a:pt x="17480" y="8035"/>
                    <a:pt x="14077" y="8069"/>
                    <a:pt x="13043" y="6034"/>
                  </a:cubicBezTo>
                  <a:cubicBezTo>
                    <a:pt x="12876" y="4032"/>
                    <a:pt x="16546" y="3299"/>
                    <a:pt x="18080" y="3232"/>
                  </a:cubicBezTo>
                  <a:cubicBezTo>
                    <a:pt x="18149" y="3183"/>
                    <a:pt x="18226" y="3165"/>
                    <a:pt x="18308" y="3165"/>
                  </a:cubicBezTo>
                  <a:close/>
                  <a:moveTo>
                    <a:pt x="20216" y="0"/>
                  </a:moveTo>
                  <a:cubicBezTo>
                    <a:pt x="19434" y="0"/>
                    <a:pt x="18674" y="235"/>
                    <a:pt x="17913" y="597"/>
                  </a:cubicBezTo>
                  <a:cubicBezTo>
                    <a:pt x="17395" y="207"/>
                    <a:pt x="16814" y="43"/>
                    <a:pt x="16227" y="43"/>
                  </a:cubicBezTo>
                  <a:cubicBezTo>
                    <a:pt x="15455" y="43"/>
                    <a:pt x="14674" y="328"/>
                    <a:pt x="14011" y="763"/>
                  </a:cubicBezTo>
                  <a:cubicBezTo>
                    <a:pt x="13777" y="697"/>
                    <a:pt x="13510" y="630"/>
                    <a:pt x="13277" y="563"/>
                  </a:cubicBezTo>
                  <a:cubicBezTo>
                    <a:pt x="13025" y="490"/>
                    <a:pt x="12768" y="455"/>
                    <a:pt x="12513" y="455"/>
                  </a:cubicBezTo>
                  <a:cubicBezTo>
                    <a:pt x="11717" y="455"/>
                    <a:pt x="10938" y="799"/>
                    <a:pt x="10408" y="1431"/>
                  </a:cubicBezTo>
                  <a:cubicBezTo>
                    <a:pt x="10341" y="1531"/>
                    <a:pt x="10108" y="1764"/>
                    <a:pt x="9808" y="2098"/>
                  </a:cubicBezTo>
                  <a:cubicBezTo>
                    <a:pt x="9566" y="2050"/>
                    <a:pt x="9329" y="2027"/>
                    <a:pt x="9098" y="2027"/>
                  </a:cubicBezTo>
                  <a:cubicBezTo>
                    <a:pt x="7701" y="2027"/>
                    <a:pt x="6511" y="2873"/>
                    <a:pt x="5738" y="4333"/>
                  </a:cubicBezTo>
                  <a:cubicBezTo>
                    <a:pt x="1902" y="6067"/>
                    <a:pt x="1" y="12538"/>
                    <a:pt x="5571" y="13206"/>
                  </a:cubicBezTo>
                  <a:cubicBezTo>
                    <a:pt x="5732" y="13222"/>
                    <a:pt x="5893" y="13231"/>
                    <a:pt x="6053" y="13231"/>
                  </a:cubicBezTo>
                  <a:cubicBezTo>
                    <a:pt x="7162" y="13231"/>
                    <a:pt x="8254" y="12833"/>
                    <a:pt x="9040" y="12105"/>
                  </a:cubicBezTo>
                  <a:cubicBezTo>
                    <a:pt x="9307" y="12205"/>
                    <a:pt x="9641" y="12238"/>
                    <a:pt x="9774" y="12272"/>
                  </a:cubicBezTo>
                  <a:cubicBezTo>
                    <a:pt x="9878" y="12292"/>
                    <a:pt x="9981" y="12302"/>
                    <a:pt x="10084" y="12302"/>
                  </a:cubicBezTo>
                  <a:cubicBezTo>
                    <a:pt x="10646" y="12302"/>
                    <a:pt x="11196" y="12020"/>
                    <a:pt x="11676" y="11738"/>
                  </a:cubicBezTo>
                  <a:cubicBezTo>
                    <a:pt x="11909" y="11538"/>
                    <a:pt x="12510" y="11304"/>
                    <a:pt x="12343" y="10971"/>
                  </a:cubicBezTo>
                  <a:lnTo>
                    <a:pt x="12343" y="10971"/>
                  </a:lnTo>
                  <a:cubicBezTo>
                    <a:pt x="12510" y="11004"/>
                    <a:pt x="12710" y="11037"/>
                    <a:pt x="12876" y="11071"/>
                  </a:cubicBezTo>
                  <a:cubicBezTo>
                    <a:pt x="12989" y="11082"/>
                    <a:pt x="13103" y="11088"/>
                    <a:pt x="13217" y="11088"/>
                  </a:cubicBezTo>
                  <a:cubicBezTo>
                    <a:pt x="14081" y="11088"/>
                    <a:pt x="14963" y="10756"/>
                    <a:pt x="15612" y="10137"/>
                  </a:cubicBezTo>
                  <a:cubicBezTo>
                    <a:pt x="15979" y="10370"/>
                    <a:pt x="16446" y="10504"/>
                    <a:pt x="16879" y="10537"/>
                  </a:cubicBezTo>
                  <a:cubicBezTo>
                    <a:pt x="16950" y="10542"/>
                    <a:pt x="17020" y="10545"/>
                    <a:pt x="17090" y="10545"/>
                  </a:cubicBezTo>
                  <a:cubicBezTo>
                    <a:pt x="17919" y="10545"/>
                    <a:pt x="18730" y="10187"/>
                    <a:pt x="19314" y="9603"/>
                  </a:cubicBezTo>
                  <a:cubicBezTo>
                    <a:pt x="19948" y="10170"/>
                    <a:pt x="20749" y="10570"/>
                    <a:pt x="21583" y="10704"/>
                  </a:cubicBezTo>
                  <a:cubicBezTo>
                    <a:pt x="21656" y="10712"/>
                    <a:pt x="21729" y="10715"/>
                    <a:pt x="21801" y="10715"/>
                  </a:cubicBezTo>
                  <a:cubicBezTo>
                    <a:pt x="22354" y="10715"/>
                    <a:pt x="22875" y="10498"/>
                    <a:pt x="23317" y="10203"/>
                  </a:cubicBezTo>
                  <a:cubicBezTo>
                    <a:pt x="23651" y="10737"/>
                    <a:pt x="24118" y="11204"/>
                    <a:pt x="24685" y="11404"/>
                  </a:cubicBezTo>
                  <a:cubicBezTo>
                    <a:pt x="24837" y="11455"/>
                    <a:pt x="25010" y="11478"/>
                    <a:pt x="25194" y="11478"/>
                  </a:cubicBezTo>
                  <a:cubicBezTo>
                    <a:pt x="25618" y="11478"/>
                    <a:pt x="26101" y="11357"/>
                    <a:pt x="26520" y="11171"/>
                  </a:cubicBezTo>
                  <a:cubicBezTo>
                    <a:pt x="27020" y="11705"/>
                    <a:pt x="27754" y="12105"/>
                    <a:pt x="28454" y="12138"/>
                  </a:cubicBezTo>
                  <a:cubicBezTo>
                    <a:pt x="28483" y="12144"/>
                    <a:pt x="28516" y="12147"/>
                    <a:pt x="28554" y="12147"/>
                  </a:cubicBezTo>
                  <a:cubicBezTo>
                    <a:pt x="28737" y="12147"/>
                    <a:pt x="29023" y="12082"/>
                    <a:pt x="29355" y="11971"/>
                  </a:cubicBezTo>
                  <a:cubicBezTo>
                    <a:pt x="29722" y="12238"/>
                    <a:pt x="30189" y="12438"/>
                    <a:pt x="30656" y="12538"/>
                  </a:cubicBezTo>
                  <a:cubicBezTo>
                    <a:pt x="30834" y="12575"/>
                    <a:pt x="31000" y="12592"/>
                    <a:pt x="31153" y="12592"/>
                  </a:cubicBezTo>
                  <a:cubicBezTo>
                    <a:pt x="33094" y="12592"/>
                    <a:pt x="33102" y="9817"/>
                    <a:pt x="32824" y="8302"/>
                  </a:cubicBezTo>
                  <a:cubicBezTo>
                    <a:pt x="32591" y="7001"/>
                    <a:pt x="31690" y="5934"/>
                    <a:pt x="30623" y="5167"/>
                  </a:cubicBezTo>
                  <a:cubicBezTo>
                    <a:pt x="30556" y="5100"/>
                    <a:pt x="30456" y="5033"/>
                    <a:pt x="30322" y="4933"/>
                  </a:cubicBezTo>
                  <a:cubicBezTo>
                    <a:pt x="30289" y="4866"/>
                    <a:pt x="30256" y="4833"/>
                    <a:pt x="30222" y="4800"/>
                  </a:cubicBezTo>
                  <a:cubicBezTo>
                    <a:pt x="29655" y="3799"/>
                    <a:pt x="28788" y="3299"/>
                    <a:pt x="27720" y="3198"/>
                  </a:cubicBezTo>
                  <a:cubicBezTo>
                    <a:pt x="26937" y="1842"/>
                    <a:pt x="25200" y="1140"/>
                    <a:pt x="23568" y="1140"/>
                  </a:cubicBezTo>
                  <a:cubicBezTo>
                    <a:pt x="23394" y="1140"/>
                    <a:pt x="23221" y="1148"/>
                    <a:pt x="23050" y="1164"/>
                  </a:cubicBezTo>
                  <a:cubicBezTo>
                    <a:pt x="22817" y="930"/>
                    <a:pt x="22550" y="697"/>
                    <a:pt x="22250" y="563"/>
                  </a:cubicBezTo>
                  <a:cubicBezTo>
                    <a:pt x="21548" y="167"/>
                    <a:pt x="20874" y="0"/>
                    <a:pt x="20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5"/>
            <p:cNvSpPr/>
            <p:nvPr/>
          </p:nvSpPr>
          <p:spPr>
            <a:xfrm>
              <a:off x="4480113" y="4550025"/>
              <a:ext cx="296900" cy="125100"/>
            </a:xfrm>
            <a:custGeom>
              <a:avLst/>
              <a:gdLst/>
              <a:ahLst/>
              <a:cxnLst/>
              <a:rect l="l" t="t" r="r" b="b"/>
              <a:pathLst>
                <a:path w="11876" h="5004" extrusionOk="0">
                  <a:moveTo>
                    <a:pt x="5432" y="0"/>
                  </a:moveTo>
                  <a:cubicBezTo>
                    <a:pt x="5350" y="0"/>
                    <a:pt x="5273" y="18"/>
                    <a:pt x="5204" y="67"/>
                  </a:cubicBezTo>
                  <a:cubicBezTo>
                    <a:pt x="3670" y="134"/>
                    <a:pt x="0" y="867"/>
                    <a:pt x="167" y="2869"/>
                  </a:cubicBezTo>
                  <a:cubicBezTo>
                    <a:pt x="1201" y="4904"/>
                    <a:pt x="4604" y="4870"/>
                    <a:pt x="6572" y="5004"/>
                  </a:cubicBezTo>
                  <a:cubicBezTo>
                    <a:pt x="8173" y="5004"/>
                    <a:pt x="9974" y="4937"/>
                    <a:pt x="11242" y="3903"/>
                  </a:cubicBezTo>
                  <a:cubicBezTo>
                    <a:pt x="11876" y="3236"/>
                    <a:pt x="11809" y="1968"/>
                    <a:pt x="10975" y="1501"/>
                  </a:cubicBezTo>
                  <a:cubicBezTo>
                    <a:pt x="9941" y="767"/>
                    <a:pt x="8707" y="534"/>
                    <a:pt x="7506" y="300"/>
                  </a:cubicBezTo>
                  <a:cubicBezTo>
                    <a:pt x="7005" y="200"/>
                    <a:pt x="6538" y="134"/>
                    <a:pt x="6038" y="100"/>
                  </a:cubicBezTo>
                  <a:cubicBezTo>
                    <a:pt x="5850" y="100"/>
                    <a:pt x="5628" y="0"/>
                    <a:pt x="5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5"/>
            <p:cNvSpPr/>
            <p:nvPr/>
          </p:nvSpPr>
          <p:spPr>
            <a:xfrm>
              <a:off x="4239938" y="4651750"/>
              <a:ext cx="101775" cy="105950"/>
            </a:xfrm>
            <a:custGeom>
              <a:avLst/>
              <a:gdLst/>
              <a:ahLst/>
              <a:cxnLst/>
              <a:rect l="l" t="t" r="r" b="b"/>
              <a:pathLst>
                <a:path w="4071" h="4238" extrusionOk="0">
                  <a:moveTo>
                    <a:pt x="2602" y="1"/>
                  </a:moveTo>
                  <a:cubicBezTo>
                    <a:pt x="1168" y="1"/>
                    <a:pt x="1" y="1168"/>
                    <a:pt x="1" y="2603"/>
                  </a:cubicBezTo>
                  <a:cubicBezTo>
                    <a:pt x="1" y="3103"/>
                    <a:pt x="167" y="3603"/>
                    <a:pt x="434" y="4004"/>
                  </a:cubicBezTo>
                  <a:cubicBezTo>
                    <a:pt x="734" y="4137"/>
                    <a:pt x="1101" y="4237"/>
                    <a:pt x="1502" y="4237"/>
                  </a:cubicBezTo>
                  <a:cubicBezTo>
                    <a:pt x="2903" y="4237"/>
                    <a:pt x="4070" y="3070"/>
                    <a:pt x="4070" y="1635"/>
                  </a:cubicBezTo>
                  <a:cubicBezTo>
                    <a:pt x="4070" y="1135"/>
                    <a:pt x="3937" y="634"/>
                    <a:pt x="3670" y="234"/>
                  </a:cubicBezTo>
                  <a:cubicBezTo>
                    <a:pt x="3336" y="101"/>
                    <a:pt x="2969" y="1"/>
                    <a:pt x="2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5"/>
            <p:cNvSpPr/>
            <p:nvPr/>
          </p:nvSpPr>
          <p:spPr>
            <a:xfrm>
              <a:off x="4184063" y="4629250"/>
              <a:ext cx="185150" cy="151800"/>
            </a:xfrm>
            <a:custGeom>
              <a:avLst/>
              <a:gdLst/>
              <a:ahLst/>
              <a:cxnLst/>
              <a:rect l="l" t="t" r="r" b="b"/>
              <a:pathLst>
                <a:path w="7406" h="6072" extrusionOk="0">
                  <a:moveTo>
                    <a:pt x="2603" y="0"/>
                  </a:moveTo>
                  <a:cubicBezTo>
                    <a:pt x="2736" y="334"/>
                    <a:pt x="2803" y="667"/>
                    <a:pt x="2803" y="1034"/>
                  </a:cubicBezTo>
                  <a:cubicBezTo>
                    <a:pt x="2803" y="2468"/>
                    <a:pt x="1635" y="3603"/>
                    <a:pt x="201" y="3603"/>
                  </a:cubicBezTo>
                  <a:lnTo>
                    <a:pt x="1" y="3603"/>
                  </a:lnTo>
                  <a:cubicBezTo>
                    <a:pt x="401" y="4537"/>
                    <a:pt x="1302" y="5170"/>
                    <a:pt x="2369" y="5170"/>
                  </a:cubicBezTo>
                  <a:cubicBezTo>
                    <a:pt x="2536" y="5170"/>
                    <a:pt x="2669" y="5170"/>
                    <a:pt x="2836" y="5137"/>
                  </a:cubicBezTo>
                  <a:cubicBezTo>
                    <a:pt x="3303" y="5704"/>
                    <a:pt x="4037" y="6071"/>
                    <a:pt x="4837" y="6071"/>
                  </a:cubicBezTo>
                  <a:cubicBezTo>
                    <a:pt x="6272" y="6071"/>
                    <a:pt x="7406" y="4904"/>
                    <a:pt x="7406" y="3503"/>
                  </a:cubicBezTo>
                  <a:cubicBezTo>
                    <a:pt x="7406" y="2435"/>
                    <a:pt x="6806" y="1534"/>
                    <a:pt x="5905" y="1134"/>
                  </a:cubicBezTo>
                  <a:lnTo>
                    <a:pt x="5905" y="1134"/>
                  </a:lnTo>
                  <a:cubicBezTo>
                    <a:pt x="6172" y="1534"/>
                    <a:pt x="6305" y="2035"/>
                    <a:pt x="6305" y="2535"/>
                  </a:cubicBezTo>
                  <a:cubicBezTo>
                    <a:pt x="6305" y="3970"/>
                    <a:pt x="5138" y="5137"/>
                    <a:pt x="3737" y="5137"/>
                  </a:cubicBezTo>
                  <a:lnTo>
                    <a:pt x="3637" y="5137"/>
                  </a:lnTo>
                  <a:cubicBezTo>
                    <a:pt x="3637" y="5137"/>
                    <a:pt x="3603" y="5104"/>
                    <a:pt x="3570" y="5104"/>
                  </a:cubicBezTo>
                  <a:lnTo>
                    <a:pt x="3303" y="5104"/>
                  </a:lnTo>
                  <a:lnTo>
                    <a:pt x="3270" y="5070"/>
                  </a:lnTo>
                  <a:lnTo>
                    <a:pt x="3136" y="5070"/>
                  </a:lnTo>
                  <a:cubicBezTo>
                    <a:pt x="3103" y="5037"/>
                    <a:pt x="3103" y="5037"/>
                    <a:pt x="3070" y="5037"/>
                  </a:cubicBezTo>
                  <a:lnTo>
                    <a:pt x="3003" y="5037"/>
                  </a:lnTo>
                  <a:cubicBezTo>
                    <a:pt x="3003" y="5004"/>
                    <a:pt x="2969" y="5004"/>
                    <a:pt x="2936" y="5004"/>
                  </a:cubicBezTo>
                  <a:lnTo>
                    <a:pt x="2903" y="5004"/>
                  </a:lnTo>
                  <a:cubicBezTo>
                    <a:pt x="2869" y="4970"/>
                    <a:pt x="2869" y="4970"/>
                    <a:pt x="2836" y="4970"/>
                  </a:cubicBezTo>
                  <a:lnTo>
                    <a:pt x="2803" y="4970"/>
                  </a:lnTo>
                  <a:cubicBezTo>
                    <a:pt x="2769" y="4937"/>
                    <a:pt x="2703" y="4904"/>
                    <a:pt x="2669" y="4904"/>
                  </a:cubicBezTo>
                  <a:cubicBezTo>
                    <a:pt x="2402" y="4503"/>
                    <a:pt x="2236" y="4003"/>
                    <a:pt x="2236" y="3503"/>
                  </a:cubicBezTo>
                  <a:cubicBezTo>
                    <a:pt x="2236" y="3469"/>
                    <a:pt x="2236" y="3436"/>
                    <a:pt x="2236" y="3436"/>
                  </a:cubicBezTo>
                  <a:cubicBezTo>
                    <a:pt x="2236" y="3402"/>
                    <a:pt x="2236" y="3369"/>
                    <a:pt x="2236" y="3369"/>
                  </a:cubicBezTo>
                  <a:cubicBezTo>
                    <a:pt x="2236" y="3369"/>
                    <a:pt x="2236" y="3336"/>
                    <a:pt x="2236" y="3336"/>
                  </a:cubicBezTo>
                  <a:cubicBezTo>
                    <a:pt x="2236" y="3336"/>
                    <a:pt x="2236" y="3302"/>
                    <a:pt x="2236" y="3302"/>
                  </a:cubicBezTo>
                  <a:cubicBezTo>
                    <a:pt x="2236" y="3302"/>
                    <a:pt x="2236" y="3302"/>
                    <a:pt x="2236" y="3269"/>
                  </a:cubicBezTo>
                  <a:cubicBezTo>
                    <a:pt x="2269" y="3269"/>
                    <a:pt x="2269" y="3236"/>
                    <a:pt x="2269" y="3236"/>
                  </a:cubicBezTo>
                  <a:cubicBezTo>
                    <a:pt x="2269" y="3202"/>
                    <a:pt x="2269" y="3169"/>
                    <a:pt x="2269" y="3169"/>
                  </a:cubicBezTo>
                  <a:cubicBezTo>
                    <a:pt x="2269" y="3136"/>
                    <a:pt x="2269" y="3136"/>
                    <a:pt x="2269" y="3102"/>
                  </a:cubicBezTo>
                  <a:cubicBezTo>
                    <a:pt x="2269" y="3069"/>
                    <a:pt x="2269" y="3069"/>
                    <a:pt x="2269" y="3069"/>
                  </a:cubicBezTo>
                  <a:cubicBezTo>
                    <a:pt x="2269" y="3069"/>
                    <a:pt x="2269" y="3036"/>
                    <a:pt x="2269" y="3036"/>
                  </a:cubicBezTo>
                  <a:cubicBezTo>
                    <a:pt x="2302" y="3002"/>
                    <a:pt x="2302" y="2935"/>
                    <a:pt x="2302" y="2902"/>
                  </a:cubicBezTo>
                  <a:cubicBezTo>
                    <a:pt x="2302" y="2902"/>
                    <a:pt x="2302" y="2869"/>
                    <a:pt x="2336" y="2869"/>
                  </a:cubicBezTo>
                  <a:cubicBezTo>
                    <a:pt x="2336" y="2835"/>
                    <a:pt x="2336" y="2835"/>
                    <a:pt x="2336" y="2802"/>
                  </a:cubicBezTo>
                  <a:cubicBezTo>
                    <a:pt x="2336" y="2802"/>
                    <a:pt x="2336" y="2769"/>
                    <a:pt x="2336" y="2769"/>
                  </a:cubicBezTo>
                  <a:cubicBezTo>
                    <a:pt x="2336" y="2769"/>
                    <a:pt x="2369" y="2735"/>
                    <a:pt x="2369" y="2735"/>
                  </a:cubicBezTo>
                  <a:cubicBezTo>
                    <a:pt x="2369" y="2735"/>
                    <a:pt x="2369" y="2735"/>
                    <a:pt x="2369" y="2702"/>
                  </a:cubicBezTo>
                  <a:cubicBezTo>
                    <a:pt x="2369" y="2702"/>
                    <a:pt x="2369" y="2702"/>
                    <a:pt x="2369" y="2669"/>
                  </a:cubicBezTo>
                  <a:cubicBezTo>
                    <a:pt x="2369" y="2635"/>
                    <a:pt x="2402" y="2635"/>
                    <a:pt x="2402" y="2635"/>
                  </a:cubicBezTo>
                  <a:cubicBezTo>
                    <a:pt x="2402" y="2602"/>
                    <a:pt x="2402" y="2602"/>
                    <a:pt x="2402" y="2602"/>
                  </a:cubicBezTo>
                  <a:cubicBezTo>
                    <a:pt x="2436" y="2535"/>
                    <a:pt x="2469" y="2435"/>
                    <a:pt x="2502" y="2368"/>
                  </a:cubicBezTo>
                  <a:cubicBezTo>
                    <a:pt x="2502" y="2335"/>
                    <a:pt x="2502" y="2335"/>
                    <a:pt x="2536" y="2302"/>
                  </a:cubicBezTo>
                  <a:cubicBezTo>
                    <a:pt x="2536" y="2302"/>
                    <a:pt x="2536" y="2268"/>
                    <a:pt x="2536" y="2268"/>
                  </a:cubicBezTo>
                  <a:lnTo>
                    <a:pt x="2569" y="2268"/>
                  </a:lnTo>
                  <a:lnTo>
                    <a:pt x="2569" y="2235"/>
                  </a:lnTo>
                  <a:cubicBezTo>
                    <a:pt x="2569" y="2235"/>
                    <a:pt x="2569" y="2202"/>
                    <a:pt x="2569" y="2202"/>
                  </a:cubicBezTo>
                  <a:cubicBezTo>
                    <a:pt x="2603" y="2202"/>
                    <a:pt x="2603" y="2168"/>
                    <a:pt x="2603" y="2135"/>
                  </a:cubicBezTo>
                  <a:cubicBezTo>
                    <a:pt x="2636" y="2135"/>
                    <a:pt x="2636" y="2102"/>
                    <a:pt x="2636" y="2102"/>
                  </a:cubicBezTo>
                  <a:cubicBezTo>
                    <a:pt x="2669" y="2068"/>
                    <a:pt x="2669" y="2068"/>
                    <a:pt x="2669" y="2068"/>
                  </a:cubicBezTo>
                  <a:cubicBezTo>
                    <a:pt x="2703" y="2035"/>
                    <a:pt x="2703" y="2001"/>
                    <a:pt x="2736" y="2001"/>
                  </a:cubicBezTo>
                  <a:cubicBezTo>
                    <a:pt x="2736" y="1968"/>
                    <a:pt x="2736" y="1968"/>
                    <a:pt x="2769" y="1935"/>
                  </a:cubicBezTo>
                  <a:cubicBezTo>
                    <a:pt x="2769" y="1935"/>
                    <a:pt x="2769" y="1901"/>
                    <a:pt x="2803" y="1901"/>
                  </a:cubicBezTo>
                  <a:cubicBezTo>
                    <a:pt x="2803" y="1901"/>
                    <a:pt x="2803" y="1901"/>
                    <a:pt x="2803" y="1868"/>
                  </a:cubicBezTo>
                  <a:cubicBezTo>
                    <a:pt x="2803" y="1868"/>
                    <a:pt x="2836" y="1868"/>
                    <a:pt x="2836" y="1835"/>
                  </a:cubicBezTo>
                  <a:cubicBezTo>
                    <a:pt x="2836" y="1835"/>
                    <a:pt x="2869" y="1835"/>
                    <a:pt x="2869" y="1801"/>
                  </a:cubicBezTo>
                  <a:cubicBezTo>
                    <a:pt x="2903" y="1768"/>
                    <a:pt x="2903" y="1768"/>
                    <a:pt x="2903" y="1768"/>
                  </a:cubicBezTo>
                  <a:cubicBezTo>
                    <a:pt x="2903" y="1768"/>
                    <a:pt x="2903" y="1768"/>
                    <a:pt x="2936" y="1735"/>
                  </a:cubicBezTo>
                  <a:cubicBezTo>
                    <a:pt x="2936" y="1735"/>
                    <a:pt x="2969" y="1701"/>
                    <a:pt x="2969" y="1701"/>
                  </a:cubicBezTo>
                  <a:cubicBezTo>
                    <a:pt x="2969" y="1668"/>
                    <a:pt x="3003" y="1668"/>
                    <a:pt x="3003" y="1668"/>
                  </a:cubicBezTo>
                  <a:cubicBezTo>
                    <a:pt x="3036" y="1635"/>
                    <a:pt x="3070" y="1568"/>
                    <a:pt x="3136" y="1534"/>
                  </a:cubicBezTo>
                  <a:lnTo>
                    <a:pt x="3170" y="1534"/>
                  </a:lnTo>
                  <a:cubicBezTo>
                    <a:pt x="3170" y="1501"/>
                    <a:pt x="3170" y="1501"/>
                    <a:pt x="3203" y="1501"/>
                  </a:cubicBezTo>
                  <a:cubicBezTo>
                    <a:pt x="3203" y="1468"/>
                    <a:pt x="3203" y="1468"/>
                    <a:pt x="3236" y="1468"/>
                  </a:cubicBezTo>
                  <a:cubicBezTo>
                    <a:pt x="3236" y="1434"/>
                    <a:pt x="3270" y="1434"/>
                    <a:pt x="3270" y="1434"/>
                  </a:cubicBezTo>
                  <a:cubicBezTo>
                    <a:pt x="3303" y="1401"/>
                    <a:pt x="3303" y="1401"/>
                    <a:pt x="3303" y="1401"/>
                  </a:cubicBezTo>
                  <a:cubicBezTo>
                    <a:pt x="3370" y="1368"/>
                    <a:pt x="3436" y="1301"/>
                    <a:pt x="3503" y="1268"/>
                  </a:cubicBezTo>
                  <a:lnTo>
                    <a:pt x="3537" y="1268"/>
                  </a:lnTo>
                  <a:cubicBezTo>
                    <a:pt x="3537" y="1234"/>
                    <a:pt x="3570" y="1234"/>
                    <a:pt x="3570" y="1234"/>
                  </a:cubicBezTo>
                  <a:cubicBezTo>
                    <a:pt x="3603" y="1234"/>
                    <a:pt x="3603" y="1201"/>
                    <a:pt x="3603" y="1201"/>
                  </a:cubicBezTo>
                  <a:lnTo>
                    <a:pt x="3637" y="1201"/>
                  </a:lnTo>
                  <a:cubicBezTo>
                    <a:pt x="3670" y="1168"/>
                    <a:pt x="3703" y="1168"/>
                    <a:pt x="3703" y="1168"/>
                  </a:cubicBezTo>
                  <a:cubicBezTo>
                    <a:pt x="3737" y="1168"/>
                    <a:pt x="3737" y="1134"/>
                    <a:pt x="3737" y="1134"/>
                  </a:cubicBezTo>
                  <a:cubicBezTo>
                    <a:pt x="3803" y="1134"/>
                    <a:pt x="3837" y="1101"/>
                    <a:pt x="3870" y="1101"/>
                  </a:cubicBezTo>
                  <a:cubicBezTo>
                    <a:pt x="3903" y="1067"/>
                    <a:pt x="3903" y="1067"/>
                    <a:pt x="3937" y="1067"/>
                  </a:cubicBezTo>
                  <a:lnTo>
                    <a:pt x="3970" y="1067"/>
                  </a:lnTo>
                  <a:cubicBezTo>
                    <a:pt x="3970" y="1034"/>
                    <a:pt x="4004" y="1034"/>
                    <a:pt x="4004" y="1034"/>
                  </a:cubicBezTo>
                  <a:lnTo>
                    <a:pt x="4037" y="1034"/>
                  </a:lnTo>
                  <a:cubicBezTo>
                    <a:pt x="4070" y="1034"/>
                    <a:pt x="4070" y="1001"/>
                    <a:pt x="4104" y="1001"/>
                  </a:cubicBezTo>
                  <a:lnTo>
                    <a:pt x="4204" y="1001"/>
                  </a:lnTo>
                  <a:cubicBezTo>
                    <a:pt x="4204" y="967"/>
                    <a:pt x="4237" y="967"/>
                    <a:pt x="4237" y="967"/>
                  </a:cubicBezTo>
                  <a:cubicBezTo>
                    <a:pt x="4304" y="967"/>
                    <a:pt x="4337" y="967"/>
                    <a:pt x="4370" y="934"/>
                  </a:cubicBezTo>
                  <a:cubicBezTo>
                    <a:pt x="3937" y="434"/>
                    <a:pt x="3303" y="67"/>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5"/>
            <p:cNvSpPr/>
            <p:nvPr/>
          </p:nvSpPr>
          <p:spPr>
            <a:xfrm>
              <a:off x="4179063" y="4629250"/>
              <a:ext cx="75075" cy="90075"/>
            </a:xfrm>
            <a:custGeom>
              <a:avLst/>
              <a:gdLst/>
              <a:ahLst/>
              <a:cxnLst/>
              <a:rect l="l" t="t" r="r" b="b"/>
              <a:pathLst>
                <a:path w="3003" h="3603" extrusionOk="0">
                  <a:moveTo>
                    <a:pt x="2569" y="0"/>
                  </a:moveTo>
                  <a:cubicBezTo>
                    <a:pt x="1135" y="0"/>
                    <a:pt x="1" y="1168"/>
                    <a:pt x="1" y="2602"/>
                  </a:cubicBezTo>
                  <a:cubicBezTo>
                    <a:pt x="1" y="2935"/>
                    <a:pt x="67" y="3302"/>
                    <a:pt x="201" y="3603"/>
                  </a:cubicBezTo>
                  <a:lnTo>
                    <a:pt x="401" y="3603"/>
                  </a:lnTo>
                  <a:cubicBezTo>
                    <a:pt x="1835" y="3603"/>
                    <a:pt x="3003" y="2468"/>
                    <a:pt x="3003" y="1034"/>
                  </a:cubicBezTo>
                  <a:cubicBezTo>
                    <a:pt x="3003" y="667"/>
                    <a:pt x="2936" y="334"/>
                    <a:pt x="2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5"/>
            <p:cNvSpPr/>
            <p:nvPr/>
          </p:nvSpPr>
          <p:spPr>
            <a:xfrm>
              <a:off x="4718613" y="4498400"/>
              <a:ext cx="37550" cy="216100"/>
            </a:xfrm>
            <a:custGeom>
              <a:avLst/>
              <a:gdLst/>
              <a:ahLst/>
              <a:cxnLst/>
              <a:rect l="l" t="t" r="r" b="b"/>
              <a:pathLst>
                <a:path w="1502" h="8644" extrusionOk="0">
                  <a:moveTo>
                    <a:pt x="765" y="1"/>
                  </a:moveTo>
                  <a:cubicBezTo>
                    <a:pt x="603" y="1"/>
                    <a:pt x="443" y="156"/>
                    <a:pt x="568" y="364"/>
                  </a:cubicBezTo>
                  <a:cubicBezTo>
                    <a:pt x="901" y="2098"/>
                    <a:pt x="968" y="3900"/>
                    <a:pt x="734" y="5668"/>
                  </a:cubicBezTo>
                  <a:cubicBezTo>
                    <a:pt x="634" y="6235"/>
                    <a:pt x="501" y="6768"/>
                    <a:pt x="368" y="7336"/>
                  </a:cubicBezTo>
                  <a:cubicBezTo>
                    <a:pt x="267" y="7669"/>
                    <a:pt x="167" y="8003"/>
                    <a:pt x="67" y="8336"/>
                  </a:cubicBezTo>
                  <a:cubicBezTo>
                    <a:pt x="1" y="8470"/>
                    <a:pt x="101" y="8603"/>
                    <a:pt x="201" y="8636"/>
                  </a:cubicBezTo>
                  <a:cubicBezTo>
                    <a:pt x="221" y="8641"/>
                    <a:pt x="241" y="8643"/>
                    <a:pt x="260" y="8643"/>
                  </a:cubicBezTo>
                  <a:cubicBezTo>
                    <a:pt x="638" y="8643"/>
                    <a:pt x="674" y="7723"/>
                    <a:pt x="801" y="7469"/>
                  </a:cubicBezTo>
                  <a:cubicBezTo>
                    <a:pt x="1502" y="5101"/>
                    <a:pt x="1502" y="2565"/>
                    <a:pt x="1001" y="197"/>
                  </a:cubicBezTo>
                  <a:cubicBezTo>
                    <a:pt x="964" y="58"/>
                    <a:pt x="864"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5"/>
            <p:cNvSpPr/>
            <p:nvPr/>
          </p:nvSpPr>
          <p:spPr>
            <a:xfrm>
              <a:off x="4797013" y="4554175"/>
              <a:ext cx="61725" cy="177100"/>
            </a:xfrm>
            <a:custGeom>
              <a:avLst/>
              <a:gdLst/>
              <a:ahLst/>
              <a:cxnLst/>
              <a:rect l="l" t="t" r="r" b="b"/>
              <a:pathLst>
                <a:path w="2469" h="7084" extrusionOk="0">
                  <a:moveTo>
                    <a:pt x="1902" y="1"/>
                  </a:moveTo>
                  <a:cubicBezTo>
                    <a:pt x="1768" y="1"/>
                    <a:pt x="1635" y="134"/>
                    <a:pt x="1668" y="268"/>
                  </a:cubicBezTo>
                  <a:cubicBezTo>
                    <a:pt x="1701" y="1869"/>
                    <a:pt x="1268" y="3470"/>
                    <a:pt x="767" y="4971"/>
                  </a:cubicBezTo>
                  <a:cubicBezTo>
                    <a:pt x="567" y="5538"/>
                    <a:pt x="334" y="6205"/>
                    <a:pt x="67" y="6772"/>
                  </a:cubicBezTo>
                  <a:cubicBezTo>
                    <a:pt x="0" y="6872"/>
                    <a:pt x="67" y="7039"/>
                    <a:pt x="167" y="7073"/>
                  </a:cubicBezTo>
                  <a:cubicBezTo>
                    <a:pt x="197" y="7080"/>
                    <a:pt x="226" y="7084"/>
                    <a:pt x="252" y="7084"/>
                  </a:cubicBezTo>
                  <a:cubicBezTo>
                    <a:pt x="573" y="7084"/>
                    <a:pt x="613" y="6555"/>
                    <a:pt x="767" y="6339"/>
                  </a:cubicBezTo>
                  <a:cubicBezTo>
                    <a:pt x="1268" y="5138"/>
                    <a:pt x="1668" y="3904"/>
                    <a:pt x="1902" y="2636"/>
                  </a:cubicBezTo>
                  <a:cubicBezTo>
                    <a:pt x="1935" y="2269"/>
                    <a:pt x="2469"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5"/>
            <p:cNvSpPr/>
            <p:nvPr/>
          </p:nvSpPr>
          <p:spPr>
            <a:xfrm>
              <a:off x="4876238" y="4600750"/>
              <a:ext cx="54225" cy="169150"/>
            </a:xfrm>
            <a:custGeom>
              <a:avLst/>
              <a:gdLst/>
              <a:ahLst/>
              <a:cxnLst/>
              <a:rect l="l" t="t" r="r" b="b"/>
              <a:pathLst>
                <a:path w="2169" h="6766" extrusionOk="0">
                  <a:moveTo>
                    <a:pt x="1669" y="1"/>
                  </a:moveTo>
                  <a:cubicBezTo>
                    <a:pt x="1575" y="1"/>
                    <a:pt x="1468" y="120"/>
                    <a:pt x="1468" y="239"/>
                  </a:cubicBezTo>
                  <a:cubicBezTo>
                    <a:pt x="1635" y="840"/>
                    <a:pt x="1535" y="1474"/>
                    <a:pt x="1401" y="2074"/>
                  </a:cubicBezTo>
                  <a:cubicBezTo>
                    <a:pt x="1168" y="3041"/>
                    <a:pt x="968" y="4009"/>
                    <a:pt x="634" y="4943"/>
                  </a:cubicBezTo>
                  <a:cubicBezTo>
                    <a:pt x="467" y="5410"/>
                    <a:pt x="267" y="5943"/>
                    <a:pt x="67" y="6410"/>
                  </a:cubicBezTo>
                  <a:cubicBezTo>
                    <a:pt x="0" y="6544"/>
                    <a:pt x="67" y="6677"/>
                    <a:pt x="167" y="6744"/>
                  </a:cubicBezTo>
                  <a:cubicBezTo>
                    <a:pt x="189" y="6759"/>
                    <a:pt x="212" y="6766"/>
                    <a:pt x="236" y="6766"/>
                  </a:cubicBezTo>
                  <a:cubicBezTo>
                    <a:pt x="856" y="6766"/>
                    <a:pt x="2002" y="1888"/>
                    <a:pt x="2002" y="1374"/>
                  </a:cubicBezTo>
                  <a:cubicBezTo>
                    <a:pt x="2002" y="1040"/>
                    <a:pt x="2168" y="73"/>
                    <a:pt x="1701" y="6"/>
                  </a:cubicBezTo>
                  <a:cubicBezTo>
                    <a:pt x="1691" y="2"/>
                    <a:pt x="1680"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5"/>
            <p:cNvSpPr/>
            <p:nvPr/>
          </p:nvSpPr>
          <p:spPr>
            <a:xfrm>
              <a:off x="4594563" y="4482250"/>
              <a:ext cx="63200" cy="222225"/>
            </a:xfrm>
            <a:custGeom>
              <a:avLst/>
              <a:gdLst/>
              <a:ahLst/>
              <a:cxnLst/>
              <a:rect l="l" t="t" r="r" b="b"/>
              <a:pathLst>
                <a:path w="2528" h="8889" extrusionOk="0">
                  <a:moveTo>
                    <a:pt x="323" y="0"/>
                  </a:moveTo>
                  <a:cubicBezTo>
                    <a:pt x="125" y="0"/>
                    <a:pt x="0" y="278"/>
                    <a:pt x="193" y="443"/>
                  </a:cubicBezTo>
                  <a:cubicBezTo>
                    <a:pt x="1160" y="2244"/>
                    <a:pt x="1827" y="4246"/>
                    <a:pt x="1927" y="6314"/>
                  </a:cubicBezTo>
                  <a:cubicBezTo>
                    <a:pt x="1960" y="6914"/>
                    <a:pt x="1927" y="7548"/>
                    <a:pt x="1860" y="8148"/>
                  </a:cubicBezTo>
                  <a:cubicBezTo>
                    <a:pt x="1860" y="8382"/>
                    <a:pt x="1694" y="8815"/>
                    <a:pt x="2027" y="8882"/>
                  </a:cubicBezTo>
                  <a:cubicBezTo>
                    <a:pt x="2045" y="8887"/>
                    <a:pt x="2062" y="8889"/>
                    <a:pt x="2080" y="8889"/>
                  </a:cubicBezTo>
                  <a:cubicBezTo>
                    <a:pt x="2193" y="8889"/>
                    <a:pt x="2294" y="8798"/>
                    <a:pt x="2294" y="8682"/>
                  </a:cubicBezTo>
                  <a:cubicBezTo>
                    <a:pt x="2361" y="8248"/>
                    <a:pt x="2394" y="7781"/>
                    <a:pt x="2394" y="7348"/>
                  </a:cubicBezTo>
                  <a:cubicBezTo>
                    <a:pt x="2528" y="4879"/>
                    <a:pt x="1760" y="2111"/>
                    <a:pt x="459" y="43"/>
                  </a:cubicBezTo>
                  <a:cubicBezTo>
                    <a:pt x="412" y="13"/>
                    <a:pt x="366"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5"/>
            <p:cNvSpPr/>
            <p:nvPr/>
          </p:nvSpPr>
          <p:spPr>
            <a:xfrm>
              <a:off x="4499688" y="4488325"/>
              <a:ext cx="61350" cy="226900"/>
            </a:xfrm>
            <a:custGeom>
              <a:avLst/>
              <a:gdLst/>
              <a:ahLst/>
              <a:cxnLst/>
              <a:rect l="l" t="t" r="r" b="b"/>
              <a:pathLst>
                <a:path w="2454" h="9076" extrusionOk="0">
                  <a:moveTo>
                    <a:pt x="359" y="1"/>
                  </a:moveTo>
                  <a:cubicBezTo>
                    <a:pt x="108" y="1"/>
                    <a:pt x="1" y="409"/>
                    <a:pt x="318" y="467"/>
                  </a:cubicBezTo>
                  <a:cubicBezTo>
                    <a:pt x="1819" y="1968"/>
                    <a:pt x="1853" y="4470"/>
                    <a:pt x="1919" y="6438"/>
                  </a:cubicBezTo>
                  <a:cubicBezTo>
                    <a:pt x="1886" y="6971"/>
                    <a:pt x="1853" y="7472"/>
                    <a:pt x="1786" y="7972"/>
                  </a:cubicBezTo>
                  <a:cubicBezTo>
                    <a:pt x="1786" y="8272"/>
                    <a:pt x="1452" y="8973"/>
                    <a:pt x="1853" y="9073"/>
                  </a:cubicBezTo>
                  <a:cubicBezTo>
                    <a:pt x="1867" y="9075"/>
                    <a:pt x="1880" y="9075"/>
                    <a:pt x="1892" y="9075"/>
                  </a:cubicBezTo>
                  <a:cubicBezTo>
                    <a:pt x="2123" y="9075"/>
                    <a:pt x="2153" y="8796"/>
                    <a:pt x="2153" y="8606"/>
                  </a:cubicBezTo>
                  <a:cubicBezTo>
                    <a:pt x="2253" y="8105"/>
                    <a:pt x="2320" y="7605"/>
                    <a:pt x="2353" y="7105"/>
                  </a:cubicBezTo>
                  <a:cubicBezTo>
                    <a:pt x="2453" y="4937"/>
                    <a:pt x="2320" y="1434"/>
                    <a:pt x="485" y="33"/>
                  </a:cubicBezTo>
                  <a:cubicBezTo>
                    <a:pt x="440" y="11"/>
                    <a:pt x="3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5"/>
            <p:cNvSpPr/>
            <p:nvPr/>
          </p:nvSpPr>
          <p:spPr>
            <a:xfrm>
              <a:off x="4395088" y="4523250"/>
              <a:ext cx="86425" cy="216275"/>
            </a:xfrm>
            <a:custGeom>
              <a:avLst/>
              <a:gdLst/>
              <a:ahLst/>
              <a:cxnLst/>
              <a:rect l="l" t="t" r="r" b="b"/>
              <a:pathLst>
                <a:path w="3457" h="8651" extrusionOk="0">
                  <a:moveTo>
                    <a:pt x="415" y="1"/>
                  </a:moveTo>
                  <a:cubicBezTo>
                    <a:pt x="102" y="1"/>
                    <a:pt x="0" y="505"/>
                    <a:pt x="399" y="505"/>
                  </a:cubicBezTo>
                  <a:cubicBezTo>
                    <a:pt x="410" y="505"/>
                    <a:pt x="421" y="505"/>
                    <a:pt x="433" y="504"/>
                  </a:cubicBezTo>
                  <a:cubicBezTo>
                    <a:pt x="2634" y="1872"/>
                    <a:pt x="2901" y="4540"/>
                    <a:pt x="2868" y="6875"/>
                  </a:cubicBezTo>
                  <a:cubicBezTo>
                    <a:pt x="2868" y="7242"/>
                    <a:pt x="2868" y="7609"/>
                    <a:pt x="2834" y="7976"/>
                  </a:cubicBezTo>
                  <a:cubicBezTo>
                    <a:pt x="2834" y="8176"/>
                    <a:pt x="2634" y="8610"/>
                    <a:pt x="2968" y="8643"/>
                  </a:cubicBezTo>
                  <a:cubicBezTo>
                    <a:pt x="2986" y="8648"/>
                    <a:pt x="3004" y="8650"/>
                    <a:pt x="3021" y="8650"/>
                  </a:cubicBezTo>
                  <a:cubicBezTo>
                    <a:pt x="3456" y="8650"/>
                    <a:pt x="3303" y="7030"/>
                    <a:pt x="3335" y="6708"/>
                  </a:cubicBezTo>
                  <a:cubicBezTo>
                    <a:pt x="3301" y="4907"/>
                    <a:pt x="3235" y="2972"/>
                    <a:pt x="2134" y="1471"/>
                  </a:cubicBezTo>
                  <a:cubicBezTo>
                    <a:pt x="1700" y="904"/>
                    <a:pt x="1200" y="337"/>
                    <a:pt x="566" y="37"/>
                  </a:cubicBezTo>
                  <a:cubicBezTo>
                    <a:pt x="512" y="12"/>
                    <a:pt x="461" y="1"/>
                    <a:pt x="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5"/>
            <p:cNvSpPr/>
            <p:nvPr/>
          </p:nvSpPr>
          <p:spPr>
            <a:xfrm>
              <a:off x="4302738" y="4572425"/>
              <a:ext cx="94850" cy="194425"/>
            </a:xfrm>
            <a:custGeom>
              <a:avLst/>
              <a:gdLst/>
              <a:ahLst/>
              <a:cxnLst/>
              <a:rect l="l" t="t" r="r" b="b"/>
              <a:pathLst>
                <a:path w="3794" h="7777" extrusionOk="0">
                  <a:moveTo>
                    <a:pt x="525" y="1"/>
                  </a:moveTo>
                  <a:cubicBezTo>
                    <a:pt x="480" y="1"/>
                    <a:pt x="436" y="2"/>
                    <a:pt x="391" y="5"/>
                  </a:cubicBezTo>
                  <a:cubicBezTo>
                    <a:pt x="0" y="5"/>
                    <a:pt x="69" y="491"/>
                    <a:pt x="379" y="491"/>
                  </a:cubicBezTo>
                  <a:cubicBezTo>
                    <a:pt x="413" y="491"/>
                    <a:pt x="451" y="485"/>
                    <a:pt x="491" y="472"/>
                  </a:cubicBezTo>
                  <a:cubicBezTo>
                    <a:pt x="2592" y="572"/>
                    <a:pt x="3293" y="3007"/>
                    <a:pt x="3293" y="4775"/>
                  </a:cubicBezTo>
                  <a:cubicBezTo>
                    <a:pt x="3326" y="5442"/>
                    <a:pt x="3293" y="6142"/>
                    <a:pt x="3226" y="6810"/>
                  </a:cubicBezTo>
                  <a:cubicBezTo>
                    <a:pt x="3259" y="7076"/>
                    <a:pt x="2959" y="7677"/>
                    <a:pt x="3359" y="7777"/>
                  </a:cubicBezTo>
                  <a:cubicBezTo>
                    <a:pt x="3493" y="7777"/>
                    <a:pt x="3593" y="7710"/>
                    <a:pt x="3626" y="7577"/>
                  </a:cubicBezTo>
                  <a:cubicBezTo>
                    <a:pt x="3726" y="6910"/>
                    <a:pt x="3760" y="6243"/>
                    <a:pt x="3793" y="5609"/>
                  </a:cubicBezTo>
                  <a:cubicBezTo>
                    <a:pt x="3793" y="4241"/>
                    <a:pt x="3726" y="2807"/>
                    <a:pt x="3026" y="1606"/>
                  </a:cubicBezTo>
                  <a:cubicBezTo>
                    <a:pt x="2514" y="742"/>
                    <a:pt x="1572" y="1"/>
                    <a:pt x="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87;p43">
            <a:extLst>
              <a:ext uri="{FF2B5EF4-FFF2-40B4-BE49-F238E27FC236}">
                <a16:creationId xmlns:a16="http://schemas.microsoft.com/office/drawing/2014/main" id="{E2F4D819-9BE5-6B77-52D9-9B74CB802F42}"/>
              </a:ext>
            </a:extLst>
          </p:cNvPr>
          <p:cNvSpPr txBox="1">
            <a:spLocks/>
          </p:cNvSpPr>
          <p:nvPr/>
        </p:nvSpPr>
        <p:spPr>
          <a:xfrm>
            <a:off x="1894800" y="39366"/>
            <a:ext cx="5354400" cy="94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1pPr>
            <a:lvl2pPr marR="0" lvl="1"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2pPr>
            <a:lvl3pPr marR="0" lvl="2"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3pPr>
            <a:lvl4pPr marR="0" lvl="3"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4pPr>
            <a:lvl5pPr marR="0" lvl="4"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5pPr>
            <a:lvl6pPr marR="0" lvl="5"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6pPr>
            <a:lvl7pPr marR="0" lvl="6"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7pPr>
            <a:lvl8pPr marR="0" lvl="7"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8pPr>
            <a:lvl9pPr marR="0" lvl="8"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9pPr>
          </a:lstStyle>
          <a:p>
            <a:pPr algn="ctr"/>
            <a:r>
              <a:rPr lang="en-US" dirty="0" err="1"/>
              <a:t>Thuật</a:t>
            </a:r>
            <a:r>
              <a:rPr lang="en-US" dirty="0"/>
              <a:t> </a:t>
            </a:r>
            <a:r>
              <a:rPr lang="en-US" dirty="0" err="1"/>
              <a:t>toán</a:t>
            </a:r>
            <a:r>
              <a:rPr lang="en-US" dirty="0"/>
              <a:t> ACO </a:t>
            </a:r>
            <a:r>
              <a:rPr lang="en-US" dirty="0" err="1"/>
              <a:t>giải</a:t>
            </a:r>
            <a:r>
              <a:rPr lang="en-US" dirty="0"/>
              <a:t> </a:t>
            </a:r>
            <a:r>
              <a:rPr lang="en-US" dirty="0" err="1"/>
              <a:t>bài</a:t>
            </a:r>
            <a:r>
              <a:rPr lang="en-US" dirty="0"/>
              <a:t> </a:t>
            </a:r>
            <a:r>
              <a:rPr lang="en-US" dirty="0" err="1"/>
              <a:t>toán</a:t>
            </a:r>
            <a:r>
              <a:rPr lang="en-US" dirty="0"/>
              <a:t> TSP</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46"/>
          <p:cNvSpPr txBox="1">
            <a:spLocks noGrp="1"/>
          </p:cNvSpPr>
          <p:nvPr>
            <p:ph type="title"/>
          </p:nvPr>
        </p:nvSpPr>
        <p:spPr>
          <a:xfrm>
            <a:off x="713100" y="219333"/>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Khởi</a:t>
            </a:r>
            <a:r>
              <a:rPr lang="en-US" dirty="0"/>
              <a:t> </a:t>
            </a:r>
            <a:r>
              <a:rPr lang="en-US" dirty="0" err="1"/>
              <a:t>tạo</a:t>
            </a:r>
            <a:r>
              <a:rPr lang="en-US" dirty="0"/>
              <a:t> </a:t>
            </a:r>
            <a:r>
              <a:rPr lang="en-US" dirty="0" err="1"/>
              <a:t>các</a:t>
            </a:r>
            <a:r>
              <a:rPr lang="en-US" dirty="0"/>
              <a:t> </a:t>
            </a:r>
            <a:r>
              <a:rPr lang="en-US" dirty="0" err="1"/>
              <a:t>thông</a:t>
            </a:r>
            <a:r>
              <a:rPr lang="en-US" dirty="0"/>
              <a:t> </a:t>
            </a:r>
            <a:r>
              <a:rPr lang="en-US" dirty="0" err="1"/>
              <a:t>số</a:t>
            </a:r>
            <a:endParaRPr dirty="0"/>
          </a:p>
        </p:txBody>
      </p:sp>
      <p:sp>
        <p:nvSpPr>
          <p:cNvPr id="877" name="Google Shape;877;p46"/>
          <p:cNvSpPr txBox="1">
            <a:spLocks noGrp="1"/>
          </p:cNvSpPr>
          <p:nvPr>
            <p:ph type="subTitle" idx="1"/>
          </p:nvPr>
        </p:nvSpPr>
        <p:spPr>
          <a:xfrm>
            <a:off x="713100" y="1027185"/>
            <a:ext cx="7998566" cy="3573492"/>
          </a:xfrm>
          <a:prstGeom prst="rect">
            <a:avLst/>
          </a:prstGeom>
        </p:spPr>
        <p:txBody>
          <a:bodyPr spcFirstLastPara="1" wrap="square" lIns="91425" tIns="91425" rIns="91425" bIns="91425" anchor="t" anchorCtr="0">
            <a:noAutofit/>
          </a:bodyPr>
          <a:lstStyle/>
          <a:p>
            <a:pPr marL="0" marR="0" lvl="0" indent="0" algn="just">
              <a:lnSpc>
                <a:spcPct val="107000"/>
              </a:lnSpc>
              <a:spcAft>
                <a:spcPts val="800"/>
              </a:spcAft>
              <a:buSzPts val="1000"/>
              <a:tabLst>
                <a:tab pos="457200" algn="l"/>
              </a:tabLst>
            </a:pPr>
            <a:r>
              <a:rPr lang="en-US" sz="1600" kern="100" dirty="0" err="1">
                <a:effectLst/>
                <a:latin typeface="Actor" panose="020B0604020202020204" charset="0"/>
                <a:ea typeface="Calibri" panose="020F0502020204030204" pitchFamily="34" charset="0"/>
                <a:cs typeface="Times New Roman" panose="02020603050405020304" pitchFamily="18" charset="0"/>
              </a:rPr>
              <a:t>Số</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lượng</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kiến</a:t>
            </a:r>
            <a:r>
              <a:rPr lang="en-US" sz="1600" kern="100" dirty="0">
                <a:effectLst/>
                <a:latin typeface="Actor" panose="020B0604020202020204" charset="0"/>
                <a:ea typeface="Calibri" panose="020F0502020204030204" pitchFamily="34" charset="0"/>
                <a:cs typeface="Times New Roman" panose="02020603050405020304" pitchFamily="18" charset="0"/>
              </a:rPr>
              <a:t> (m): </a:t>
            </a:r>
            <a:r>
              <a:rPr lang="en-US" sz="1600" kern="100" dirty="0" err="1">
                <a:effectLst/>
                <a:latin typeface="Actor" panose="020B0604020202020204" charset="0"/>
                <a:ea typeface="Calibri" panose="020F0502020204030204" pitchFamily="34" charset="0"/>
                <a:cs typeface="Times New Roman" panose="02020603050405020304" pitchFamily="18" charset="0"/>
              </a:rPr>
              <a:t>Tổng</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số</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kiến</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tham</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gia</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giải</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quyết</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bài</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toán</a:t>
            </a:r>
            <a:r>
              <a:rPr lang="en-US" sz="1600" kern="100" dirty="0">
                <a:effectLst/>
                <a:latin typeface="Actor" panose="020B0604020202020204" charset="0"/>
                <a:ea typeface="Calibri" panose="020F0502020204030204" pitchFamily="34" charset="0"/>
                <a:cs typeface="Times New Roman" panose="02020603050405020304" pitchFamily="18" charset="0"/>
              </a:rPr>
              <a:t>.</a:t>
            </a:r>
          </a:p>
          <a:p>
            <a:pPr marL="0" indent="0" algn="just">
              <a:lnSpc>
                <a:spcPct val="107000"/>
              </a:lnSpc>
              <a:spcAft>
                <a:spcPts val="800"/>
              </a:spcAft>
              <a:buSzPts val="1000"/>
              <a:tabLst>
                <a:tab pos="457200" algn="l"/>
              </a:tabLst>
            </a:pPr>
            <a:r>
              <a:rPr lang="en-US" sz="1600" kern="100" dirty="0">
                <a:effectLst/>
                <a:latin typeface="Actor" panose="020B0604020202020204" charset="0"/>
                <a:ea typeface="Calibri" panose="020F0502020204030204" pitchFamily="34" charset="0"/>
                <a:cs typeface="Times New Roman" panose="02020603050405020304" pitchFamily="18" charset="0"/>
              </a:rPr>
              <a:t>Pheromone ban </a:t>
            </a:r>
            <a:r>
              <a:rPr lang="en-US" sz="1600" kern="100" dirty="0" err="1">
                <a:effectLst/>
                <a:latin typeface="Actor" panose="020B0604020202020204" charset="0"/>
                <a:ea typeface="Calibri" panose="020F0502020204030204" pitchFamily="34" charset="0"/>
                <a:cs typeface="Times New Roman" panose="02020603050405020304" pitchFamily="18" charset="0"/>
              </a:rPr>
              <a:t>đầu</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Tij</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Mỗi</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cạnh</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i,j</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trên</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đồ</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thị</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được</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khởi</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tạo</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với</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một</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giá</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trị</a:t>
            </a:r>
            <a:r>
              <a:rPr lang="en-US" sz="1600" kern="100" dirty="0">
                <a:effectLst/>
                <a:latin typeface="Actor" panose="020B0604020202020204" charset="0"/>
                <a:ea typeface="Calibri" panose="020F0502020204030204" pitchFamily="34" charset="0"/>
                <a:cs typeface="Times New Roman" panose="02020603050405020304" pitchFamily="18" charset="0"/>
              </a:rPr>
              <a:t> pheromone ban </a:t>
            </a:r>
            <a:r>
              <a:rPr lang="en-US" sz="1600" kern="100" dirty="0" err="1">
                <a:effectLst/>
                <a:latin typeface="Actor" panose="020B0604020202020204" charset="0"/>
                <a:ea typeface="Calibri" panose="020F0502020204030204" pitchFamily="34" charset="0"/>
                <a:cs typeface="Times New Roman" panose="02020603050405020304" pitchFamily="18" charset="0"/>
              </a:rPr>
              <a:t>đầu</a:t>
            </a:r>
            <a:r>
              <a:rPr lang="en-US" sz="1600" kern="100" dirty="0">
                <a:effectLst/>
                <a:latin typeface="Actor" panose="020B0604020202020204" charset="0"/>
                <a:ea typeface="Calibri" panose="020F0502020204030204" pitchFamily="34" charset="0"/>
                <a:cs typeface="Times New Roman" panose="02020603050405020304" pitchFamily="18" charset="0"/>
              </a:rPr>
              <a:t> (T0​).</a:t>
            </a:r>
          </a:p>
          <a:p>
            <a:pPr marL="0" marR="0" lvl="0" indent="0" algn="just">
              <a:lnSpc>
                <a:spcPct val="107000"/>
              </a:lnSpc>
              <a:spcAft>
                <a:spcPts val="800"/>
              </a:spcAft>
              <a:buSzPts val="1000"/>
              <a:tabLst>
                <a:tab pos="457200" algn="l"/>
              </a:tabLst>
            </a:pPr>
            <a:r>
              <a:rPr lang="en-US" sz="1600" kern="0" dirty="0" err="1">
                <a:effectLst/>
                <a:latin typeface="Actor" panose="020B0604020202020204" charset="0"/>
                <a:ea typeface="Times New Roman" panose="02020603050405020304" pitchFamily="18" charset="0"/>
                <a:cs typeface="Times New Roman" panose="02020603050405020304" pitchFamily="18" charset="0"/>
              </a:rPr>
              <a:t>Hệ</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số</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ảnh</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hưởng</a:t>
            </a:r>
            <a:r>
              <a:rPr lang="en-US" sz="1600" kern="0" dirty="0">
                <a:effectLst/>
                <a:latin typeface="Actor" panose="020B0604020202020204" charset="0"/>
                <a:ea typeface="Times New Roman" panose="02020603050405020304" pitchFamily="18" charset="0"/>
                <a:cs typeface="Times New Roman" panose="02020603050405020304" pitchFamily="18" charset="0"/>
              </a:rPr>
              <a:t>:</a:t>
            </a:r>
            <a:endParaRPr lang="en-US" sz="1600" kern="100" dirty="0">
              <a:effectLst/>
              <a:latin typeface="Actor" panose="020B0604020202020204" charset="0"/>
              <a:ea typeface="Calibri" panose="020F0502020204030204" pitchFamily="34" charset="0"/>
              <a:cs typeface="Times New Roman" panose="02020603050405020304" pitchFamily="18" charset="0"/>
            </a:endParaRPr>
          </a:p>
          <a:p>
            <a:pPr marL="742950" marR="0" lvl="1" indent="-285750" algn="just">
              <a:lnSpc>
                <a:spcPct val="107000"/>
              </a:lnSpc>
              <a:spcAft>
                <a:spcPts val="800"/>
              </a:spcAft>
              <a:buSzPts val="1000"/>
              <a:buFont typeface="Courier New" panose="02070309020205020404" pitchFamily="49" charset="0"/>
              <a:buChar char="o"/>
              <a:tabLst>
                <a:tab pos="914400" algn="l"/>
              </a:tabLst>
            </a:pPr>
            <a:r>
              <a:rPr lang="en-US" sz="1600" kern="0" dirty="0">
                <a:effectLst/>
                <a:latin typeface="Actor" panose="020B0604020202020204" charset="0"/>
                <a:ea typeface="Times New Roman" panose="02020603050405020304" pitchFamily="18" charset="0"/>
                <a:cs typeface="Times New Roman" panose="02020603050405020304" pitchFamily="18" charset="0"/>
              </a:rPr>
              <a:t>α: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Quyết</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định</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mức</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độ</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ảnh</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hưởng</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của</a:t>
            </a:r>
            <a:r>
              <a:rPr lang="en-US" sz="1600" kern="0" dirty="0">
                <a:effectLst/>
                <a:latin typeface="Actor" panose="020B0604020202020204" charset="0"/>
                <a:ea typeface="Times New Roman" panose="02020603050405020304" pitchFamily="18" charset="0"/>
                <a:cs typeface="Times New Roman" panose="02020603050405020304" pitchFamily="18" charset="0"/>
              </a:rPr>
              <a:t> pheromone.</a:t>
            </a:r>
            <a:endParaRPr lang="en-US" sz="1600" kern="100" dirty="0">
              <a:effectLst/>
              <a:latin typeface="Actor" panose="020B0604020202020204" charset="0"/>
              <a:ea typeface="Calibri" panose="020F0502020204030204" pitchFamily="34" charset="0"/>
              <a:cs typeface="Times New Roman" panose="02020603050405020304" pitchFamily="18" charset="0"/>
            </a:endParaRPr>
          </a:p>
          <a:p>
            <a:pPr marL="742950" marR="0" lvl="1" indent="-285750" algn="just">
              <a:lnSpc>
                <a:spcPct val="107000"/>
              </a:lnSpc>
              <a:spcAft>
                <a:spcPts val="800"/>
              </a:spcAft>
              <a:buSzPts val="1000"/>
              <a:buFont typeface="Courier New" panose="02070309020205020404" pitchFamily="49" charset="0"/>
              <a:buChar char="o"/>
              <a:tabLst>
                <a:tab pos="914400" algn="l"/>
              </a:tabLst>
            </a:pPr>
            <a:r>
              <a:rPr lang="en-US" sz="1600" kern="0" dirty="0">
                <a:effectLst/>
                <a:latin typeface="Actor" panose="020B0604020202020204" charset="0"/>
                <a:ea typeface="Times New Roman" panose="02020603050405020304" pitchFamily="18" charset="0"/>
                <a:cs typeface="Times New Roman" panose="02020603050405020304" pitchFamily="18" charset="0"/>
              </a:rPr>
              <a:t>β: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Quyết</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định</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mức</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độ</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ảnh</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hưởng</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của</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độ</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hấp</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endParaRPr lang="en-US" sz="1600" kern="100" dirty="0">
              <a:effectLst/>
              <a:latin typeface="Actor" panose="020B0604020202020204" charset="0"/>
              <a:ea typeface="Calibri" panose="020F0502020204030204" pitchFamily="34" charset="0"/>
              <a:cs typeface="Times New Roman" panose="02020603050405020304" pitchFamily="18" charset="0"/>
            </a:endParaRPr>
          </a:p>
          <a:p>
            <a:pPr marL="0" marR="0" lvl="0" indent="0" algn="just">
              <a:lnSpc>
                <a:spcPct val="107000"/>
              </a:lnSpc>
              <a:spcAft>
                <a:spcPts val="800"/>
              </a:spcAft>
              <a:buSzPts val="1000"/>
              <a:tabLst>
                <a:tab pos="457200" algn="l"/>
              </a:tabLst>
            </a:pPr>
            <a:r>
              <a:rPr lang="en-US" sz="1600" kern="0" dirty="0" err="1">
                <a:effectLst/>
                <a:latin typeface="Actor" panose="020B0604020202020204" charset="0"/>
                <a:ea typeface="Times New Roman" panose="02020603050405020304" pitchFamily="18" charset="0"/>
                <a:cs typeface="Times New Roman" panose="02020603050405020304" pitchFamily="18" charset="0"/>
              </a:rPr>
              <a:t>Tốc</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độ</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bốc</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hơi</a:t>
            </a:r>
            <a:r>
              <a:rPr lang="en-US" sz="1600" kern="0" dirty="0">
                <a:effectLst/>
                <a:latin typeface="Actor" panose="020B0604020202020204" charset="0"/>
                <a:ea typeface="Times New Roman" panose="02020603050405020304" pitchFamily="18" charset="0"/>
                <a:cs typeface="Times New Roman" panose="02020603050405020304" pitchFamily="18" charset="0"/>
              </a:rPr>
              <a:t> pheromone (ρ): Quy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định</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mức</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độ</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giảm</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của</a:t>
            </a:r>
            <a:r>
              <a:rPr lang="en-US" sz="1600" kern="0" dirty="0">
                <a:effectLst/>
                <a:latin typeface="Actor" panose="020B0604020202020204" charset="0"/>
                <a:ea typeface="Times New Roman" panose="02020603050405020304" pitchFamily="18" charset="0"/>
                <a:cs typeface="Times New Roman" panose="02020603050405020304" pitchFamily="18" charset="0"/>
              </a:rPr>
              <a:t> pheromone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sau</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mỗi</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vòng</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lặp</a:t>
            </a:r>
            <a:r>
              <a:rPr lang="en-US" sz="1600" kern="0" dirty="0">
                <a:effectLst/>
                <a:latin typeface="Actor" panose="020B0604020202020204" charset="0"/>
                <a:ea typeface="Times New Roman" panose="02020603050405020304" pitchFamily="18" charset="0"/>
                <a:cs typeface="Times New Roman" panose="02020603050405020304" pitchFamily="18" charset="0"/>
              </a:rPr>
              <a:t>.</a:t>
            </a:r>
            <a:endParaRPr lang="en-US" sz="1600" kern="100" dirty="0">
              <a:effectLst/>
              <a:latin typeface="Actor" panose="020B0604020202020204" charset="0"/>
              <a:ea typeface="Calibri" panose="020F0502020204030204" pitchFamily="34" charset="0"/>
              <a:cs typeface="Times New Roman" panose="02020603050405020304" pitchFamily="18" charset="0"/>
            </a:endParaRPr>
          </a:p>
          <a:p>
            <a:pPr marL="0" marR="0" lvl="0" indent="0" algn="just">
              <a:lnSpc>
                <a:spcPct val="107000"/>
              </a:lnSpc>
              <a:spcAft>
                <a:spcPts val="800"/>
              </a:spcAft>
              <a:buSzPts val="1000"/>
              <a:tabLst>
                <a:tab pos="457200" algn="l"/>
              </a:tabLst>
            </a:pPr>
            <a:r>
              <a:rPr lang="en-US" sz="1600" kern="0" dirty="0" err="1">
                <a:effectLst/>
                <a:latin typeface="Actor" panose="020B0604020202020204" charset="0"/>
                <a:ea typeface="Times New Roman" panose="02020603050405020304" pitchFamily="18" charset="0"/>
                <a:cs typeface="Times New Roman" panose="02020603050405020304" pitchFamily="18" charset="0"/>
              </a:rPr>
              <a:t>Tổng</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lượng</a:t>
            </a:r>
            <a:r>
              <a:rPr lang="en-US" sz="1600" kern="0" dirty="0">
                <a:effectLst/>
                <a:latin typeface="Actor" panose="020B0604020202020204" charset="0"/>
                <a:ea typeface="Times New Roman" panose="02020603050405020304" pitchFamily="18" charset="0"/>
                <a:cs typeface="Times New Roman" panose="02020603050405020304" pitchFamily="18" charset="0"/>
              </a:rPr>
              <a:t> pheromone (Q):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Xác</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định</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lượng</a:t>
            </a:r>
            <a:r>
              <a:rPr lang="en-US" sz="1600" kern="0" dirty="0">
                <a:effectLst/>
                <a:latin typeface="Actor" panose="020B0604020202020204" charset="0"/>
                <a:ea typeface="Times New Roman" panose="02020603050405020304" pitchFamily="18" charset="0"/>
                <a:cs typeface="Times New Roman" panose="02020603050405020304" pitchFamily="18" charset="0"/>
              </a:rPr>
              <a:t> pheromone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được</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bổ</a:t>
            </a:r>
            <a:r>
              <a:rPr lang="en-US" sz="1600" kern="0" dirty="0">
                <a:effectLst/>
                <a:latin typeface="Actor" panose="020B0604020202020204" charset="0"/>
                <a:ea typeface="Times New Roman" panose="02020603050405020304" pitchFamily="18" charset="0"/>
                <a:cs typeface="Times New Roman" panose="02020603050405020304" pitchFamily="18" charset="0"/>
              </a:rPr>
              <a:t> sung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trên</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các</a:t>
            </a:r>
            <a:r>
              <a:rPr lang="en-US" sz="1600" kern="0" dirty="0">
                <a:effectLst/>
                <a:latin typeface="Actor" panose="020B0604020202020204" charset="0"/>
                <a:ea typeface="Times New Roman" panose="02020603050405020304" pitchFamily="18" charset="0"/>
                <a:cs typeface="Times New Roman" panose="02020603050405020304" pitchFamily="18" charset="0"/>
              </a:rPr>
              <a:t> </a:t>
            </a:r>
            <a:r>
              <a:rPr lang="en-US" sz="1600" kern="0" dirty="0" err="1">
                <a:effectLst/>
                <a:latin typeface="Actor" panose="020B0604020202020204" charset="0"/>
                <a:ea typeface="Times New Roman" panose="02020603050405020304" pitchFamily="18" charset="0"/>
                <a:cs typeface="Times New Roman" panose="02020603050405020304" pitchFamily="18" charset="0"/>
              </a:rPr>
              <a:t>cạnh</a:t>
            </a:r>
            <a:r>
              <a:rPr lang="en-US" sz="1600" kern="0" dirty="0">
                <a:effectLst/>
                <a:latin typeface="Actor" panose="020B0604020202020204" charset="0"/>
                <a:ea typeface="Times New Roman" panose="02020603050405020304" pitchFamily="18" charset="0"/>
                <a:cs typeface="Times New Roman" panose="02020603050405020304" pitchFamily="18" charset="0"/>
              </a:rPr>
              <a:t>.</a:t>
            </a:r>
          </a:p>
          <a:p>
            <a:pPr marL="0" marR="0" lvl="0" indent="0" algn="just">
              <a:lnSpc>
                <a:spcPct val="107000"/>
              </a:lnSpc>
              <a:spcAft>
                <a:spcPts val="800"/>
              </a:spcAft>
              <a:buSzPts val="1000"/>
              <a:tabLst>
                <a:tab pos="457200" algn="l"/>
              </a:tabLst>
            </a:pPr>
            <a:r>
              <a:rPr lang="en-US" sz="1600" kern="0" dirty="0" err="1">
                <a:effectLst/>
                <a:latin typeface="Actor" panose="020B0604020202020204" charset="0"/>
                <a:ea typeface="Times New Roman" panose="02020603050405020304" pitchFamily="18" charset="0"/>
              </a:rPr>
              <a:t>Số</a:t>
            </a:r>
            <a:r>
              <a:rPr lang="en-US" sz="1600" kern="0" dirty="0">
                <a:effectLst/>
                <a:latin typeface="Actor" panose="020B0604020202020204" charset="0"/>
                <a:ea typeface="Times New Roman" panose="02020603050405020304" pitchFamily="18" charset="0"/>
              </a:rPr>
              <a:t> </a:t>
            </a:r>
            <a:r>
              <a:rPr lang="en-US" sz="1600" kern="0" dirty="0" err="1">
                <a:effectLst/>
                <a:latin typeface="Actor" panose="020B0604020202020204" charset="0"/>
                <a:ea typeface="Times New Roman" panose="02020603050405020304" pitchFamily="18" charset="0"/>
              </a:rPr>
              <a:t>vòng</a:t>
            </a:r>
            <a:r>
              <a:rPr lang="en-US" sz="1600" kern="0" dirty="0">
                <a:effectLst/>
                <a:latin typeface="Actor" panose="020B0604020202020204" charset="0"/>
                <a:ea typeface="Times New Roman" panose="02020603050405020304" pitchFamily="18" charset="0"/>
              </a:rPr>
              <a:t> </a:t>
            </a:r>
            <a:r>
              <a:rPr lang="en-US" sz="1600" kern="0" dirty="0" err="1">
                <a:effectLst/>
                <a:latin typeface="Actor" panose="020B0604020202020204" charset="0"/>
                <a:ea typeface="Times New Roman" panose="02020603050405020304" pitchFamily="18" charset="0"/>
              </a:rPr>
              <a:t>lặp</a:t>
            </a:r>
            <a:r>
              <a:rPr lang="en-US" sz="1600" kern="0" dirty="0">
                <a:effectLst/>
                <a:latin typeface="Actor" panose="020B0604020202020204" charset="0"/>
                <a:ea typeface="Times New Roman" panose="02020603050405020304" pitchFamily="18" charset="0"/>
              </a:rPr>
              <a:t> (Max Iterations): </a:t>
            </a:r>
            <a:r>
              <a:rPr lang="en-US" sz="1600" kern="0" dirty="0" err="1">
                <a:effectLst/>
                <a:latin typeface="Actor" panose="020B0604020202020204" charset="0"/>
                <a:ea typeface="Times New Roman" panose="02020603050405020304" pitchFamily="18" charset="0"/>
              </a:rPr>
              <a:t>Giới</a:t>
            </a:r>
            <a:r>
              <a:rPr lang="en-US" sz="1600" kern="0" dirty="0">
                <a:effectLst/>
                <a:latin typeface="Actor" panose="020B0604020202020204" charset="0"/>
                <a:ea typeface="Times New Roman" panose="02020603050405020304" pitchFamily="18" charset="0"/>
              </a:rPr>
              <a:t> </a:t>
            </a:r>
            <a:r>
              <a:rPr lang="en-US" sz="1600" kern="0" dirty="0" err="1">
                <a:effectLst/>
                <a:latin typeface="Actor" panose="020B0604020202020204" charset="0"/>
                <a:ea typeface="Times New Roman" panose="02020603050405020304" pitchFamily="18" charset="0"/>
              </a:rPr>
              <a:t>hạn</a:t>
            </a:r>
            <a:r>
              <a:rPr lang="en-US" sz="1600" kern="0" dirty="0">
                <a:effectLst/>
                <a:latin typeface="Actor" panose="020B0604020202020204" charset="0"/>
                <a:ea typeface="Times New Roman" panose="02020603050405020304" pitchFamily="18" charset="0"/>
              </a:rPr>
              <a:t> </a:t>
            </a:r>
            <a:r>
              <a:rPr lang="en-US" sz="1600" kern="0" dirty="0" err="1">
                <a:effectLst/>
                <a:latin typeface="Actor" panose="020B0604020202020204" charset="0"/>
                <a:ea typeface="Times New Roman" panose="02020603050405020304" pitchFamily="18" charset="0"/>
              </a:rPr>
              <a:t>số</a:t>
            </a:r>
            <a:r>
              <a:rPr lang="en-US" sz="1600" kern="0" dirty="0">
                <a:effectLst/>
                <a:latin typeface="Actor" panose="020B0604020202020204" charset="0"/>
                <a:ea typeface="Times New Roman" panose="02020603050405020304" pitchFamily="18" charset="0"/>
              </a:rPr>
              <a:t> </a:t>
            </a:r>
            <a:r>
              <a:rPr lang="en-US" sz="1600" kern="0" dirty="0" err="1">
                <a:effectLst/>
                <a:latin typeface="Actor" panose="020B0604020202020204" charset="0"/>
                <a:ea typeface="Times New Roman" panose="02020603050405020304" pitchFamily="18" charset="0"/>
              </a:rPr>
              <a:t>vòng</a:t>
            </a:r>
            <a:r>
              <a:rPr lang="en-US" sz="1600" kern="0" dirty="0">
                <a:effectLst/>
                <a:latin typeface="Actor" panose="020B0604020202020204" charset="0"/>
                <a:ea typeface="Times New Roman" panose="02020603050405020304" pitchFamily="18" charset="0"/>
              </a:rPr>
              <a:t> </a:t>
            </a:r>
            <a:r>
              <a:rPr lang="en-US" sz="1600" kern="0" dirty="0" err="1">
                <a:effectLst/>
                <a:latin typeface="Actor" panose="020B0604020202020204" charset="0"/>
                <a:ea typeface="Times New Roman" panose="02020603050405020304" pitchFamily="18" charset="0"/>
              </a:rPr>
              <a:t>lặp</a:t>
            </a:r>
            <a:r>
              <a:rPr lang="en-US" sz="1600" kern="0" dirty="0">
                <a:effectLst/>
                <a:latin typeface="Actor" panose="020B0604020202020204" charset="0"/>
                <a:ea typeface="Times New Roman" panose="02020603050405020304" pitchFamily="18" charset="0"/>
              </a:rPr>
              <a:t> </a:t>
            </a:r>
            <a:r>
              <a:rPr lang="en-US" sz="1600" kern="0" dirty="0" err="1">
                <a:effectLst/>
                <a:latin typeface="Actor" panose="020B0604020202020204" charset="0"/>
                <a:ea typeface="Times New Roman" panose="02020603050405020304" pitchFamily="18" charset="0"/>
              </a:rPr>
              <a:t>của</a:t>
            </a:r>
            <a:r>
              <a:rPr lang="en-US" sz="1600" kern="0" dirty="0">
                <a:effectLst/>
                <a:latin typeface="Actor" panose="020B0604020202020204" charset="0"/>
                <a:ea typeface="Times New Roman" panose="02020603050405020304" pitchFamily="18" charset="0"/>
              </a:rPr>
              <a:t> </a:t>
            </a:r>
            <a:r>
              <a:rPr lang="en-US" sz="1600" kern="0" dirty="0" err="1">
                <a:effectLst/>
                <a:latin typeface="Actor" panose="020B0604020202020204" charset="0"/>
                <a:ea typeface="Times New Roman" panose="02020603050405020304" pitchFamily="18" charset="0"/>
              </a:rPr>
              <a:t>thuật</a:t>
            </a:r>
            <a:r>
              <a:rPr lang="en-US" sz="1600" kern="0" dirty="0">
                <a:effectLst/>
                <a:latin typeface="Actor" panose="020B0604020202020204" charset="0"/>
                <a:ea typeface="Times New Roman" panose="02020603050405020304" pitchFamily="18" charset="0"/>
              </a:rPr>
              <a:t> </a:t>
            </a:r>
            <a:r>
              <a:rPr lang="en-US" sz="1600" kern="0" dirty="0" err="1">
                <a:effectLst/>
                <a:latin typeface="Actor" panose="020B0604020202020204" charset="0"/>
                <a:ea typeface="Times New Roman" panose="02020603050405020304" pitchFamily="18" charset="0"/>
              </a:rPr>
              <a:t>toán</a:t>
            </a:r>
            <a:r>
              <a:rPr lang="en-US" sz="1600" kern="0" dirty="0">
                <a:effectLst/>
                <a:latin typeface="Actor" panose="020B0604020202020204" charset="0"/>
                <a:ea typeface="Times New Roman" panose="02020603050405020304" pitchFamily="18" charset="0"/>
              </a:rPr>
              <a:t>.</a:t>
            </a:r>
            <a:endParaRPr lang="en-US" sz="1600" kern="100" dirty="0">
              <a:effectLst/>
              <a:latin typeface="Actor" panose="020B0604020202020204" charset="0"/>
              <a:ea typeface="Calibri" panose="020F0502020204030204" pitchFamily="34" charset="0"/>
              <a:cs typeface="Times New Roman" panose="02020603050405020304" pitchFamily="18" charset="0"/>
            </a:endParaRPr>
          </a:p>
          <a:p>
            <a:r>
              <a:rPr lang="en-US" sz="1600" kern="0" dirty="0">
                <a:effectLst/>
                <a:latin typeface="Actor" panose="020B0604020202020204" charset="0"/>
                <a:ea typeface="Times New Roman" panose="02020603050405020304" pitchFamily="18" charset="0"/>
              </a:rPr>
              <a:t>.</a:t>
            </a:r>
            <a:endParaRPr lang="en-US" sz="1600" kern="100" dirty="0">
              <a:effectLst/>
              <a:latin typeface="Actor" panose="020B0604020202020204" charset="0"/>
              <a:ea typeface="Calibri" panose="020F0502020204030204" pitchFamily="34" charset="0"/>
              <a:cs typeface="Times New Roman" panose="02020603050405020304" pitchFamily="18" charset="0"/>
            </a:endParaRPr>
          </a:p>
        </p:txBody>
      </p:sp>
      <p:grpSp>
        <p:nvGrpSpPr>
          <p:cNvPr id="882" name="Google Shape;882;p46"/>
          <p:cNvGrpSpPr/>
          <p:nvPr/>
        </p:nvGrpSpPr>
        <p:grpSpPr>
          <a:xfrm rot="3300310">
            <a:off x="845754" y="443117"/>
            <a:ext cx="368361" cy="462248"/>
            <a:chOff x="3216212" y="4248000"/>
            <a:chExt cx="368363" cy="462250"/>
          </a:xfrm>
        </p:grpSpPr>
        <p:sp>
          <p:nvSpPr>
            <p:cNvPr id="883" name="Google Shape;883;p46"/>
            <p:cNvSpPr/>
            <p:nvPr/>
          </p:nvSpPr>
          <p:spPr>
            <a:xfrm>
              <a:off x="3376650" y="4627525"/>
              <a:ext cx="207925" cy="82725"/>
            </a:xfrm>
            <a:custGeom>
              <a:avLst/>
              <a:gdLst/>
              <a:ahLst/>
              <a:cxnLst/>
              <a:rect l="l" t="t" r="r" b="b"/>
              <a:pathLst>
                <a:path w="8317" h="3309" extrusionOk="0">
                  <a:moveTo>
                    <a:pt x="5107" y="0"/>
                  </a:moveTo>
                  <a:cubicBezTo>
                    <a:pt x="4840" y="0"/>
                    <a:pt x="4578" y="46"/>
                    <a:pt x="4341" y="150"/>
                  </a:cubicBezTo>
                  <a:lnTo>
                    <a:pt x="4141" y="150"/>
                  </a:lnTo>
                  <a:cubicBezTo>
                    <a:pt x="4123" y="149"/>
                    <a:pt x="4106" y="149"/>
                    <a:pt x="4088" y="149"/>
                  </a:cubicBezTo>
                  <a:cubicBezTo>
                    <a:pt x="2672" y="149"/>
                    <a:pt x="1" y="2758"/>
                    <a:pt x="2373" y="3252"/>
                  </a:cubicBezTo>
                  <a:cubicBezTo>
                    <a:pt x="2537" y="3291"/>
                    <a:pt x="2686" y="3309"/>
                    <a:pt x="2824" y="3309"/>
                  </a:cubicBezTo>
                  <a:cubicBezTo>
                    <a:pt x="3389" y="3309"/>
                    <a:pt x="3785" y="3020"/>
                    <a:pt x="4374" y="2752"/>
                  </a:cubicBezTo>
                  <a:cubicBezTo>
                    <a:pt x="4975" y="2485"/>
                    <a:pt x="5642" y="2485"/>
                    <a:pt x="6242" y="2285"/>
                  </a:cubicBezTo>
                  <a:cubicBezTo>
                    <a:pt x="8316" y="1517"/>
                    <a:pt x="6639" y="0"/>
                    <a:pt x="51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6"/>
            <p:cNvSpPr/>
            <p:nvPr/>
          </p:nvSpPr>
          <p:spPr>
            <a:xfrm>
              <a:off x="3216212" y="4448303"/>
              <a:ext cx="89625" cy="60975"/>
            </a:xfrm>
            <a:custGeom>
              <a:avLst/>
              <a:gdLst/>
              <a:ahLst/>
              <a:cxnLst/>
              <a:rect l="l" t="t" r="r" b="b"/>
              <a:pathLst>
                <a:path w="3585" h="2439" extrusionOk="0">
                  <a:moveTo>
                    <a:pt x="1535" y="1"/>
                  </a:moveTo>
                  <a:cubicBezTo>
                    <a:pt x="948" y="1"/>
                    <a:pt x="389" y="211"/>
                    <a:pt x="234" y="738"/>
                  </a:cubicBezTo>
                  <a:cubicBezTo>
                    <a:pt x="0" y="1405"/>
                    <a:pt x="501" y="2072"/>
                    <a:pt x="1101" y="2306"/>
                  </a:cubicBezTo>
                  <a:cubicBezTo>
                    <a:pt x="1317" y="2392"/>
                    <a:pt x="1592" y="2438"/>
                    <a:pt x="1876" y="2438"/>
                  </a:cubicBezTo>
                  <a:cubicBezTo>
                    <a:pt x="2689" y="2438"/>
                    <a:pt x="3584" y="2061"/>
                    <a:pt x="3436" y="1172"/>
                  </a:cubicBezTo>
                  <a:cubicBezTo>
                    <a:pt x="3303" y="504"/>
                    <a:pt x="2469" y="71"/>
                    <a:pt x="1668" y="4"/>
                  </a:cubicBezTo>
                  <a:cubicBezTo>
                    <a:pt x="1624" y="2"/>
                    <a:pt x="1579" y="1"/>
                    <a:pt x="15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6"/>
            <p:cNvSpPr/>
            <p:nvPr/>
          </p:nvSpPr>
          <p:spPr>
            <a:xfrm>
              <a:off x="3401775" y="4248000"/>
              <a:ext cx="132600" cy="91100"/>
            </a:xfrm>
            <a:custGeom>
              <a:avLst/>
              <a:gdLst/>
              <a:ahLst/>
              <a:cxnLst/>
              <a:rect l="l" t="t" r="r" b="b"/>
              <a:pathLst>
                <a:path w="5304" h="3644" extrusionOk="0">
                  <a:moveTo>
                    <a:pt x="4135" y="1"/>
                  </a:moveTo>
                  <a:cubicBezTo>
                    <a:pt x="2923" y="1"/>
                    <a:pt x="373" y="328"/>
                    <a:pt x="67" y="1221"/>
                  </a:cubicBezTo>
                  <a:cubicBezTo>
                    <a:pt x="0" y="1488"/>
                    <a:pt x="100" y="1788"/>
                    <a:pt x="467" y="2155"/>
                  </a:cubicBezTo>
                  <a:cubicBezTo>
                    <a:pt x="1034" y="2722"/>
                    <a:pt x="2268" y="2822"/>
                    <a:pt x="3002" y="3089"/>
                  </a:cubicBezTo>
                  <a:cubicBezTo>
                    <a:pt x="3578" y="3300"/>
                    <a:pt x="4142" y="3643"/>
                    <a:pt x="4556" y="3643"/>
                  </a:cubicBezTo>
                  <a:cubicBezTo>
                    <a:pt x="4862" y="3643"/>
                    <a:pt x="5085" y="3456"/>
                    <a:pt x="5171" y="2889"/>
                  </a:cubicBezTo>
                  <a:cubicBezTo>
                    <a:pt x="5304" y="2121"/>
                    <a:pt x="5070" y="787"/>
                    <a:pt x="4770" y="87"/>
                  </a:cubicBezTo>
                  <a:cubicBezTo>
                    <a:pt x="4755" y="32"/>
                    <a:pt x="4508" y="1"/>
                    <a:pt x="41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23" name="Google Shape;875;p46">
            <a:extLst>
              <a:ext uri="{FF2B5EF4-FFF2-40B4-BE49-F238E27FC236}">
                <a16:creationId xmlns:a16="http://schemas.microsoft.com/office/drawing/2014/main" id="{707CE92F-24CA-4CE3-C2BC-147D7BFBA49A}"/>
              </a:ext>
            </a:extLst>
          </p:cNvPr>
          <p:cNvSpPr txBox="1">
            <a:spLocks noGrp="1"/>
          </p:cNvSpPr>
          <p:nvPr>
            <p:ph type="title"/>
          </p:nvPr>
        </p:nvSpPr>
        <p:spPr>
          <a:xfrm>
            <a:off x="713100" y="219333"/>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Lặp</a:t>
            </a:r>
            <a:r>
              <a:rPr lang="en-US" dirty="0"/>
              <a:t> qua </a:t>
            </a:r>
            <a:r>
              <a:rPr lang="en-US" dirty="0" err="1"/>
              <a:t>các</a:t>
            </a:r>
            <a:r>
              <a:rPr lang="en-US" dirty="0"/>
              <a:t> </a:t>
            </a:r>
            <a:r>
              <a:rPr lang="en-US" dirty="0" err="1"/>
              <a:t>vòng</a:t>
            </a:r>
            <a:endParaRPr dirty="0"/>
          </a:p>
        </p:txBody>
      </p:sp>
      <p:sp>
        <p:nvSpPr>
          <p:cNvPr id="24" name="Google Shape;877;p46">
            <a:extLst>
              <a:ext uri="{FF2B5EF4-FFF2-40B4-BE49-F238E27FC236}">
                <a16:creationId xmlns:a16="http://schemas.microsoft.com/office/drawing/2014/main" id="{1AA30412-1608-9E3D-916C-48B9DB765AC5}"/>
              </a:ext>
            </a:extLst>
          </p:cNvPr>
          <p:cNvSpPr txBox="1">
            <a:spLocks noGrp="1"/>
          </p:cNvSpPr>
          <p:nvPr>
            <p:ph type="subTitle" idx="1"/>
          </p:nvPr>
        </p:nvSpPr>
        <p:spPr>
          <a:xfrm>
            <a:off x="713100" y="1027185"/>
            <a:ext cx="8092803" cy="1704334"/>
          </a:xfrm>
          <a:prstGeom prst="rect">
            <a:avLst/>
          </a:prstGeom>
        </p:spPr>
        <p:txBody>
          <a:bodyPr spcFirstLastPara="1" wrap="square" lIns="91425" tIns="91425" rIns="91425" bIns="91425" anchor="t" anchorCtr="0">
            <a:noAutofit/>
          </a:bodyPr>
          <a:lstStyle/>
          <a:p>
            <a:pPr marL="0" marR="0" algn="just">
              <a:lnSpc>
                <a:spcPct val="107000"/>
              </a:lnSpc>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Mỗi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kiến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xây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dựng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lộ</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trình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Aft>
                <a:spcPts val="800"/>
              </a:spcAft>
              <a:buSzPts val="1000"/>
              <a:buFont typeface="Symbol" panose="05050102010706020507" pitchFamily="18" charset="2"/>
              <a:buChar char=""/>
              <a:tabLst>
                <a:tab pos="457200" algn="l"/>
              </a:tabLs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Xuất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phát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từ</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thành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phố</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ngẫu</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nhiên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mỗi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kiến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di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chuyển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qua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thành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phố</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chưa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thăm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gn="just">
              <a:lnSpc>
                <a:spcPct val="107000"/>
              </a:lnSpc>
              <a:spcAft>
                <a:spcPts val="800"/>
              </a:spcAft>
              <a:buSzPts val="1000"/>
              <a:buFont typeface="Symbol" panose="05050102010706020507" pitchFamily="18" charset="2"/>
              <a:buChar char=""/>
              <a:tabLst>
                <a:tab pos="457200" algn="l"/>
              </a:tabLs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Xác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suất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để</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chọn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thành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phố</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tiếp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theo</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tính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bằng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công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thức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25" name="Picture 24">
            <a:extLst>
              <a:ext uri="{FF2B5EF4-FFF2-40B4-BE49-F238E27FC236}">
                <a16:creationId xmlns:a16="http://schemas.microsoft.com/office/drawing/2014/main" id="{5780AF1C-C796-8609-A049-B0CB44CA7597}"/>
              </a:ext>
            </a:extLst>
          </p:cNvPr>
          <p:cNvPicPr>
            <a:picLocks noChangeAspect="1"/>
          </p:cNvPicPr>
          <p:nvPr/>
        </p:nvPicPr>
        <p:blipFill>
          <a:blip r:embed="rId3"/>
          <a:stretch>
            <a:fillRect/>
          </a:stretch>
        </p:blipFill>
        <p:spPr>
          <a:xfrm>
            <a:off x="1787701" y="2731519"/>
            <a:ext cx="5943600" cy="20751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20" name="Google Shape;875;p46">
            <a:extLst>
              <a:ext uri="{FF2B5EF4-FFF2-40B4-BE49-F238E27FC236}">
                <a16:creationId xmlns:a16="http://schemas.microsoft.com/office/drawing/2014/main" id="{496D7BB1-1972-252B-9DCE-7CD4DCB02949}"/>
              </a:ext>
            </a:extLst>
          </p:cNvPr>
          <p:cNvSpPr txBox="1">
            <a:spLocks noGrp="1"/>
          </p:cNvSpPr>
          <p:nvPr>
            <p:ph type="title"/>
          </p:nvPr>
        </p:nvSpPr>
        <p:spPr>
          <a:xfrm>
            <a:off x="713100" y="219333"/>
            <a:ext cx="353617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Đánh</a:t>
            </a:r>
            <a:r>
              <a:rPr lang="en-US" dirty="0"/>
              <a:t> </a:t>
            </a:r>
            <a:r>
              <a:rPr lang="en-US" dirty="0" err="1"/>
              <a:t>giá</a:t>
            </a:r>
            <a:r>
              <a:rPr lang="en-US" dirty="0"/>
              <a:t> </a:t>
            </a:r>
            <a:r>
              <a:rPr lang="en-US" dirty="0" err="1"/>
              <a:t>lộ</a:t>
            </a:r>
            <a:r>
              <a:rPr lang="en-US" dirty="0"/>
              <a:t> </a:t>
            </a:r>
            <a:r>
              <a:rPr lang="en-US" dirty="0" err="1"/>
              <a:t>trình</a:t>
            </a:r>
            <a:endParaRPr dirty="0"/>
          </a:p>
        </p:txBody>
      </p:sp>
      <p:sp>
        <p:nvSpPr>
          <p:cNvPr id="21" name="Google Shape;877;p46">
            <a:extLst>
              <a:ext uri="{FF2B5EF4-FFF2-40B4-BE49-F238E27FC236}">
                <a16:creationId xmlns:a16="http://schemas.microsoft.com/office/drawing/2014/main" id="{30E5536A-672F-10F0-324E-58B2D5AEEA61}"/>
              </a:ext>
            </a:extLst>
          </p:cNvPr>
          <p:cNvSpPr txBox="1">
            <a:spLocks noGrp="1"/>
          </p:cNvSpPr>
          <p:nvPr>
            <p:ph type="subTitle" idx="1"/>
          </p:nvPr>
        </p:nvSpPr>
        <p:spPr>
          <a:xfrm>
            <a:off x="713100" y="1027184"/>
            <a:ext cx="5633912" cy="1015827"/>
          </a:xfrm>
          <a:prstGeom prst="rect">
            <a:avLst/>
          </a:prstGeom>
        </p:spPr>
        <p:txBody>
          <a:bodyPr spcFirstLastPara="1" wrap="square" lIns="91425" tIns="91425" rIns="91425" bIns="91425" anchor="t" anchorCtr="0">
            <a:noAutofit/>
          </a:bodyPr>
          <a:lstStyle/>
          <a:p>
            <a:pPr marL="0" marR="0" lvl="0" indent="0" algn="just">
              <a:lnSpc>
                <a:spcPct val="107000"/>
              </a:lnSpc>
              <a:spcAft>
                <a:spcPts val="800"/>
              </a:spcAft>
              <a:buSzPts val="1000"/>
              <a:tabLst>
                <a:tab pos="457200" algn="l"/>
              </a:tabLs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Tính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tổng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độ</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dài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lộ</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trình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(Lk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cho</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mỗi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kiến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k</a:t>
            </a:r>
          </a:p>
        </p:txBody>
      </p:sp>
      <p:pic>
        <p:nvPicPr>
          <p:cNvPr id="22" name="Picture 21">
            <a:extLst>
              <a:ext uri="{FF2B5EF4-FFF2-40B4-BE49-F238E27FC236}">
                <a16:creationId xmlns:a16="http://schemas.microsoft.com/office/drawing/2014/main" id="{36468B80-FF87-3F17-A115-DE21365FB63C}"/>
              </a:ext>
            </a:extLst>
          </p:cNvPr>
          <p:cNvPicPr>
            <a:picLocks noChangeAspect="1"/>
          </p:cNvPicPr>
          <p:nvPr/>
        </p:nvPicPr>
        <p:blipFill>
          <a:blip r:embed="rId3"/>
          <a:stretch>
            <a:fillRect/>
          </a:stretch>
        </p:blipFill>
        <p:spPr>
          <a:xfrm>
            <a:off x="806825" y="1703242"/>
            <a:ext cx="6817295" cy="679537"/>
          </a:xfrm>
          <a:prstGeom prst="rect">
            <a:avLst/>
          </a:prstGeom>
        </p:spPr>
      </p:pic>
      <p:sp>
        <p:nvSpPr>
          <p:cNvPr id="23" name="Google Shape;877;p46">
            <a:extLst>
              <a:ext uri="{FF2B5EF4-FFF2-40B4-BE49-F238E27FC236}">
                <a16:creationId xmlns:a16="http://schemas.microsoft.com/office/drawing/2014/main" id="{0407D34E-144A-596A-9E52-6257FA8286D8}"/>
              </a:ext>
            </a:extLst>
          </p:cNvPr>
          <p:cNvSpPr txBox="1">
            <a:spLocks/>
          </p:cNvSpPr>
          <p:nvPr/>
        </p:nvSpPr>
        <p:spPr>
          <a:xfrm>
            <a:off x="806825" y="2724778"/>
            <a:ext cx="6655888" cy="5962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1pPr>
            <a:lvl2pPr marL="914400" marR="0" lvl="1" indent="-317500" algn="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2pPr>
            <a:lvl3pPr marL="1371600" marR="0" lvl="2" indent="-317500" algn="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3pPr>
            <a:lvl4pPr marL="1828800" marR="0" lvl="3" indent="-317500" algn="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4pPr>
            <a:lvl5pPr marL="2286000" marR="0" lvl="4" indent="-317500" algn="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5pPr>
            <a:lvl6pPr marL="2743200" marR="0" lvl="5" indent="-317500" algn="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6pPr>
            <a:lvl7pPr marL="3200400" marR="0" lvl="6" indent="-317500" algn="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7pPr>
            <a:lvl8pPr marL="3657600" marR="0" lvl="7" indent="-317500" algn="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8pPr>
            <a:lvl9pPr marL="4114800" marR="0" lvl="8" indent="-317500" algn="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9pPr>
          </a:lstStyle>
          <a:p>
            <a:pPr marL="0" marR="0" algn="just">
              <a:lnSpc>
                <a:spcPct val="107000"/>
              </a:lnSpc>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Với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path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là</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lộ</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trình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mà</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kiến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đã</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qua.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5">
          <a:extLst>
            <a:ext uri="{FF2B5EF4-FFF2-40B4-BE49-F238E27FC236}">
              <a16:creationId xmlns:a16="http://schemas.microsoft.com/office/drawing/2014/main" id="{5361B186-14BB-6245-4746-7F6423939BE2}"/>
            </a:ext>
          </a:extLst>
        </p:cNvPr>
        <p:cNvGrpSpPr/>
        <p:nvPr/>
      </p:nvGrpSpPr>
      <p:grpSpPr>
        <a:xfrm>
          <a:off x="0" y="0"/>
          <a:ext cx="0" cy="0"/>
          <a:chOff x="0" y="0"/>
          <a:chExt cx="0" cy="0"/>
        </a:xfrm>
      </p:grpSpPr>
      <p:sp>
        <p:nvSpPr>
          <p:cNvPr id="20" name="Google Shape;875;p46">
            <a:extLst>
              <a:ext uri="{FF2B5EF4-FFF2-40B4-BE49-F238E27FC236}">
                <a16:creationId xmlns:a16="http://schemas.microsoft.com/office/drawing/2014/main" id="{76B92EE2-B9AA-9F17-5B49-7D6D89819E45}"/>
              </a:ext>
            </a:extLst>
          </p:cNvPr>
          <p:cNvSpPr txBox="1">
            <a:spLocks noGrp="1"/>
          </p:cNvSpPr>
          <p:nvPr>
            <p:ph type="title"/>
          </p:nvPr>
        </p:nvSpPr>
        <p:spPr>
          <a:xfrm>
            <a:off x="713100" y="219333"/>
            <a:ext cx="353617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Cập</a:t>
            </a:r>
            <a:r>
              <a:rPr lang="en-US" dirty="0"/>
              <a:t> </a:t>
            </a:r>
            <a:r>
              <a:rPr lang="en-US" dirty="0" err="1"/>
              <a:t>nhật</a:t>
            </a:r>
            <a:r>
              <a:rPr lang="en-US" dirty="0"/>
              <a:t> pheromone</a:t>
            </a:r>
            <a:endParaRPr dirty="0"/>
          </a:p>
        </p:txBody>
      </p:sp>
      <p:sp>
        <p:nvSpPr>
          <p:cNvPr id="21" name="Google Shape;877;p46">
            <a:extLst>
              <a:ext uri="{FF2B5EF4-FFF2-40B4-BE49-F238E27FC236}">
                <a16:creationId xmlns:a16="http://schemas.microsoft.com/office/drawing/2014/main" id="{1E7C9DE6-3DF4-B5C7-484A-EA81A781A388}"/>
              </a:ext>
            </a:extLst>
          </p:cNvPr>
          <p:cNvSpPr txBox="1">
            <a:spLocks noGrp="1"/>
          </p:cNvSpPr>
          <p:nvPr>
            <p:ph type="subTitle" idx="1"/>
          </p:nvPr>
        </p:nvSpPr>
        <p:spPr>
          <a:xfrm>
            <a:off x="599355" y="792034"/>
            <a:ext cx="4930469" cy="1059818"/>
          </a:xfrm>
          <a:prstGeom prst="rect">
            <a:avLst/>
          </a:prstGeom>
        </p:spPr>
        <p:txBody>
          <a:bodyPr spcFirstLastPara="1" wrap="square" lIns="91425" tIns="91425" rIns="91425" bIns="91425" anchor="t" anchorCtr="0">
            <a:noAutofit/>
          </a:bodyPr>
          <a:lstStyle/>
          <a:p>
            <a:pPr marL="0" marR="0" algn="just">
              <a:lnSpc>
                <a:spcPct val="107000"/>
              </a:lnSpc>
              <a:spcAft>
                <a:spcPts val="800"/>
              </a:spcAft>
              <a:buFont typeface="Arial" panose="020B0604020202020204" pitchFamily="34" charset="0"/>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Bốc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hơi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pheromone</a:t>
            </a:r>
          </a:p>
          <a:p>
            <a:pPr marL="0" marR="0" algn="just">
              <a:lnSpc>
                <a:spcPct val="107000"/>
              </a:lnSpc>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Lượng</a:t>
            </a:r>
            <a:r>
              <a:rPr lang="en-US" sz="1800" dirty="0">
                <a:effectLst/>
                <a:latin typeface="Calibri" panose="020F0502020204030204" pitchFamily="34" charset="0"/>
                <a:ea typeface="Calibri" panose="020F0502020204030204" pitchFamily="34" charset="0"/>
                <a:cs typeface="Times New Roman" panose="02020603050405020304" pitchFamily="18" charset="0"/>
              </a:rPr>
              <a:t> pheromone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trên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tất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cả</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cạnh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giảm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dần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theo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thức</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Google Shape;877;p46">
            <a:extLst>
              <a:ext uri="{FF2B5EF4-FFF2-40B4-BE49-F238E27FC236}">
                <a16:creationId xmlns:a16="http://schemas.microsoft.com/office/drawing/2014/main" id="{F1389B88-AD03-C6D4-95FC-472A9B166E21}"/>
              </a:ext>
            </a:extLst>
          </p:cNvPr>
          <p:cNvSpPr txBox="1">
            <a:spLocks/>
          </p:cNvSpPr>
          <p:nvPr/>
        </p:nvSpPr>
        <p:spPr>
          <a:xfrm>
            <a:off x="599355" y="2150090"/>
            <a:ext cx="8690642" cy="10332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1pPr>
            <a:lvl2pPr marL="914400" marR="0" lvl="1" indent="-317500" algn="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2pPr>
            <a:lvl3pPr marL="1371600" marR="0" lvl="2" indent="-317500" algn="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3pPr>
            <a:lvl4pPr marL="1828800" marR="0" lvl="3" indent="-317500" algn="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4pPr>
            <a:lvl5pPr marL="2286000" marR="0" lvl="4" indent="-317500" algn="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5pPr>
            <a:lvl6pPr marL="2743200" marR="0" lvl="5" indent="-317500" algn="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6pPr>
            <a:lvl7pPr marL="3200400" marR="0" lvl="6" indent="-317500" algn="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7pPr>
            <a:lvl8pPr marL="3657600" marR="0" lvl="7" indent="-317500" algn="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8pPr>
            <a:lvl9pPr marL="4114800" marR="0" lvl="8" indent="-317500" algn="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9pPr>
          </a:lstStyle>
          <a:p>
            <a:pPr marL="0" marR="0" algn="just">
              <a:lnSpc>
                <a:spcPct val="107000"/>
              </a:lnSpc>
              <a:spcAft>
                <a:spcPts val="800"/>
              </a:spcAft>
              <a:buFont typeface="Arial" panose="020B0604020202020204" pitchFamily="34" charset="0"/>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Bổ</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sung pheromone</a:t>
            </a:r>
          </a:p>
          <a:p>
            <a:pPr marL="0" marR="0" lvl="0" indent="0" algn="just">
              <a:lnSpc>
                <a:spcPct val="107000"/>
              </a:lnSpc>
              <a:spcAft>
                <a:spcPts val="800"/>
              </a:spcAft>
              <a:buSzPts val="1000"/>
              <a:tabLst>
                <a:tab pos="457200" algn="l"/>
              </a:tabLs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cạnh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thuộc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lộ</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trình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kiến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k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bổ</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sung pheromone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dựa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trên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độ</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dài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lộ</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trình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(Lk):</a:t>
            </a:r>
          </a:p>
        </p:txBody>
      </p:sp>
      <p:pic>
        <p:nvPicPr>
          <p:cNvPr id="3" name="Picture 2">
            <a:extLst>
              <a:ext uri="{FF2B5EF4-FFF2-40B4-BE49-F238E27FC236}">
                <a16:creationId xmlns:a16="http://schemas.microsoft.com/office/drawing/2014/main" id="{46CA158A-ECDF-5E5E-F898-54E051FB2DD5}"/>
              </a:ext>
            </a:extLst>
          </p:cNvPr>
          <p:cNvPicPr>
            <a:picLocks noChangeAspect="1"/>
          </p:cNvPicPr>
          <p:nvPr/>
        </p:nvPicPr>
        <p:blipFill>
          <a:blip r:embed="rId3"/>
          <a:stretch>
            <a:fillRect/>
          </a:stretch>
        </p:blipFill>
        <p:spPr>
          <a:xfrm>
            <a:off x="5583612" y="1052063"/>
            <a:ext cx="3429759" cy="767613"/>
          </a:xfrm>
          <a:prstGeom prst="rect">
            <a:avLst/>
          </a:prstGeom>
        </p:spPr>
      </p:pic>
      <p:pic>
        <p:nvPicPr>
          <p:cNvPr id="4" name="Picture 3">
            <a:extLst>
              <a:ext uri="{FF2B5EF4-FFF2-40B4-BE49-F238E27FC236}">
                <a16:creationId xmlns:a16="http://schemas.microsoft.com/office/drawing/2014/main" id="{DFEB6ED5-E1B3-4746-9F4E-16797F452F69}"/>
              </a:ext>
            </a:extLst>
          </p:cNvPr>
          <p:cNvPicPr>
            <a:picLocks noChangeAspect="1"/>
          </p:cNvPicPr>
          <p:nvPr/>
        </p:nvPicPr>
        <p:blipFill>
          <a:blip r:embed="rId4"/>
          <a:stretch>
            <a:fillRect/>
          </a:stretch>
        </p:blipFill>
        <p:spPr>
          <a:xfrm>
            <a:off x="1438833" y="3049012"/>
            <a:ext cx="5943600" cy="1875155"/>
          </a:xfrm>
          <a:prstGeom prst="rect">
            <a:avLst/>
          </a:prstGeom>
        </p:spPr>
      </p:pic>
    </p:spTree>
    <p:extLst>
      <p:ext uri="{BB962C8B-B14F-4D97-AF65-F5344CB8AC3E}">
        <p14:creationId xmlns:p14="http://schemas.microsoft.com/office/powerpoint/2010/main" val="1601520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42"/>
          <p:cNvSpPr txBox="1">
            <a:spLocks noGrp="1"/>
          </p:cNvSpPr>
          <p:nvPr>
            <p:ph type="title"/>
          </p:nvPr>
        </p:nvSpPr>
        <p:spPr>
          <a:xfrm>
            <a:off x="486299" y="720403"/>
            <a:ext cx="2826579" cy="572700"/>
          </a:xfrm>
          <a:prstGeom prst="rect">
            <a:avLst/>
          </a:prstGeom>
        </p:spPr>
        <p:txBody>
          <a:bodyPr spcFirstLastPara="1" wrap="square" lIns="91425" tIns="91425" rIns="91425" bIns="91425" anchor="b" anchorCtr="0">
            <a:noAutofit/>
          </a:bodyPr>
          <a:lstStyle/>
          <a:p>
            <a:pPr marL="0" marR="0">
              <a:lnSpc>
                <a:spcPct val="116000"/>
              </a:lnSpc>
              <a:spcBef>
                <a:spcPts val="1595"/>
              </a:spcBef>
              <a:spcAft>
                <a:spcPts val="1595"/>
              </a:spcAft>
            </a:pP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Tổng</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quan</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ACO</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65" name="Google Shape;765;p42"/>
          <p:cNvSpPr txBox="1">
            <a:spLocks noGrp="1"/>
          </p:cNvSpPr>
          <p:nvPr>
            <p:ph type="subTitle" idx="1"/>
          </p:nvPr>
        </p:nvSpPr>
        <p:spPr>
          <a:xfrm>
            <a:off x="412364" y="1170778"/>
            <a:ext cx="5418759" cy="1386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Tối</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ưu</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hóa</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đàn</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kiến</a:t>
            </a:r>
            <a:r>
              <a:rPr lang="en-US" sz="1800" dirty="0">
                <a:solidFill>
                  <a:srgbClr val="333333"/>
                </a:solidFill>
                <a:effectLst/>
                <a:latin typeface="Times New Roman" panose="02020603050405020304" pitchFamily="18" charset="0"/>
                <a:ea typeface="Times New Roman" panose="02020603050405020304" pitchFamily="18" charset="0"/>
              </a:rPr>
              <a:t> (ACO) </a:t>
            </a:r>
            <a:r>
              <a:rPr lang="en-US" sz="1800" dirty="0" err="1">
                <a:solidFill>
                  <a:srgbClr val="333333"/>
                </a:solidFill>
                <a:effectLst/>
                <a:latin typeface="Times New Roman" panose="02020603050405020304" pitchFamily="18" charset="0"/>
                <a:ea typeface="Times New Roman" panose="02020603050405020304" pitchFamily="18" charset="0"/>
              </a:rPr>
              <a:t>nghiên</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cứu</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các</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hệ</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thống</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nhân</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tạo</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lấy</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cảm</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hứng</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từ</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hành</a:t>
            </a:r>
            <a:r>
              <a:rPr lang="en-US" sz="1800" dirty="0">
                <a:solidFill>
                  <a:srgbClr val="333333"/>
                </a:solidFill>
                <a:effectLst/>
                <a:latin typeface="Times New Roman" panose="02020603050405020304" pitchFamily="18" charset="0"/>
                <a:ea typeface="Times New Roman" panose="02020603050405020304" pitchFamily="18" charset="0"/>
              </a:rPr>
              <a:t> vi </a:t>
            </a:r>
            <a:r>
              <a:rPr lang="en-US" sz="1800" dirty="0" err="1">
                <a:solidFill>
                  <a:srgbClr val="333333"/>
                </a:solidFill>
                <a:effectLst/>
                <a:latin typeface="Times New Roman" panose="02020603050405020304" pitchFamily="18" charset="0"/>
                <a:ea typeface="Times New Roman" panose="02020603050405020304" pitchFamily="18" charset="0"/>
              </a:rPr>
              <a:t>của</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đàn</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kiến</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thực</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và</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được</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sử</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dụng</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để</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giải</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quyết</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các</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vấn</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đề</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tối</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ưu</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hóa</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rời</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rạc</a:t>
            </a:r>
            <a:endParaRPr dirty="0"/>
          </a:p>
        </p:txBody>
      </p:sp>
      <p:grpSp>
        <p:nvGrpSpPr>
          <p:cNvPr id="767" name="Google Shape;767;p42"/>
          <p:cNvGrpSpPr/>
          <p:nvPr/>
        </p:nvGrpSpPr>
        <p:grpSpPr>
          <a:xfrm rot="-1537630">
            <a:off x="3445360" y="4086723"/>
            <a:ext cx="482110" cy="168495"/>
            <a:chOff x="5507225" y="4555775"/>
            <a:chExt cx="482125" cy="168500"/>
          </a:xfrm>
        </p:grpSpPr>
        <p:sp>
          <p:nvSpPr>
            <p:cNvPr id="768" name="Google Shape;768;p42"/>
            <p:cNvSpPr/>
            <p:nvPr/>
          </p:nvSpPr>
          <p:spPr>
            <a:xfrm>
              <a:off x="5507225" y="4555775"/>
              <a:ext cx="139600" cy="96625"/>
            </a:xfrm>
            <a:custGeom>
              <a:avLst/>
              <a:gdLst/>
              <a:ahLst/>
              <a:cxnLst/>
              <a:rect l="l" t="t" r="r" b="b"/>
              <a:pathLst>
                <a:path w="5584" h="3865" extrusionOk="0">
                  <a:moveTo>
                    <a:pt x="2655" y="1"/>
                  </a:moveTo>
                  <a:cubicBezTo>
                    <a:pt x="0" y="1"/>
                    <a:pt x="1868" y="3865"/>
                    <a:pt x="3582" y="3865"/>
                  </a:cubicBezTo>
                  <a:cubicBezTo>
                    <a:pt x="3913" y="3865"/>
                    <a:pt x="4238" y="3721"/>
                    <a:pt x="4524" y="3377"/>
                  </a:cubicBezTo>
                  <a:cubicBezTo>
                    <a:pt x="5583" y="2119"/>
                    <a:pt x="4311" y="7"/>
                    <a:pt x="2890" y="7"/>
                  </a:cubicBezTo>
                  <a:cubicBezTo>
                    <a:pt x="2878" y="7"/>
                    <a:pt x="2867" y="7"/>
                    <a:pt x="2856" y="7"/>
                  </a:cubicBezTo>
                  <a:cubicBezTo>
                    <a:pt x="2787" y="3"/>
                    <a:pt x="2720" y="1"/>
                    <a:pt x="2655"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2"/>
            <p:cNvSpPr/>
            <p:nvPr/>
          </p:nvSpPr>
          <p:spPr>
            <a:xfrm>
              <a:off x="5876600" y="4611925"/>
              <a:ext cx="112750" cy="112350"/>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42"/>
          <p:cNvGrpSpPr/>
          <p:nvPr/>
        </p:nvGrpSpPr>
        <p:grpSpPr>
          <a:xfrm>
            <a:off x="4758563" y="4002864"/>
            <a:ext cx="841230" cy="336233"/>
            <a:chOff x="4158213" y="4470900"/>
            <a:chExt cx="827575" cy="330775"/>
          </a:xfrm>
        </p:grpSpPr>
        <p:sp>
          <p:nvSpPr>
            <p:cNvPr id="771" name="Google Shape;771;p42"/>
            <p:cNvSpPr/>
            <p:nvPr/>
          </p:nvSpPr>
          <p:spPr>
            <a:xfrm>
              <a:off x="4158213" y="4470900"/>
              <a:ext cx="827575" cy="330775"/>
            </a:xfrm>
            <a:custGeom>
              <a:avLst/>
              <a:gdLst/>
              <a:ahLst/>
              <a:cxnLst/>
              <a:rect l="l" t="t" r="r" b="b"/>
              <a:pathLst>
                <a:path w="33103" h="13231" extrusionOk="0">
                  <a:moveTo>
                    <a:pt x="18308" y="3165"/>
                  </a:moveTo>
                  <a:cubicBezTo>
                    <a:pt x="18504" y="3165"/>
                    <a:pt x="18726" y="3265"/>
                    <a:pt x="18914" y="3265"/>
                  </a:cubicBezTo>
                  <a:cubicBezTo>
                    <a:pt x="19414" y="3299"/>
                    <a:pt x="19881" y="3365"/>
                    <a:pt x="20382" y="3465"/>
                  </a:cubicBezTo>
                  <a:cubicBezTo>
                    <a:pt x="21583" y="3699"/>
                    <a:pt x="22817" y="3932"/>
                    <a:pt x="23851" y="4633"/>
                  </a:cubicBezTo>
                  <a:cubicBezTo>
                    <a:pt x="24685" y="5133"/>
                    <a:pt x="24752" y="6401"/>
                    <a:pt x="24118" y="7068"/>
                  </a:cubicBezTo>
                  <a:cubicBezTo>
                    <a:pt x="22850" y="8102"/>
                    <a:pt x="21049" y="8169"/>
                    <a:pt x="19448" y="8169"/>
                  </a:cubicBezTo>
                  <a:cubicBezTo>
                    <a:pt x="17480" y="8035"/>
                    <a:pt x="14077" y="8069"/>
                    <a:pt x="13043" y="6034"/>
                  </a:cubicBezTo>
                  <a:cubicBezTo>
                    <a:pt x="12876" y="4032"/>
                    <a:pt x="16546" y="3299"/>
                    <a:pt x="18080" y="3232"/>
                  </a:cubicBezTo>
                  <a:cubicBezTo>
                    <a:pt x="18149" y="3183"/>
                    <a:pt x="18226" y="3165"/>
                    <a:pt x="18308" y="3165"/>
                  </a:cubicBezTo>
                  <a:close/>
                  <a:moveTo>
                    <a:pt x="20216" y="0"/>
                  </a:moveTo>
                  <a:cubicBezTo>
                    <a:pt x="19434" y="0"/>
                    <a:pt x="18674" y="235"/>
                    <a:pt x="17913" y="597"/>
                  </a:cubicBezTo>
                  <a:cubicBezTo>
                    <a:pt x="17395" y="207"/>
                    <a:pt x="16814" y="43"/>
                    <a:pt x="16227" y="43"/>
                  </a:cubicBezTo>
                  <a:cubicBezTo>
                    <a:pt x="15455" y="43"/>
                    <a:pt x="14674" y="328"/>
                    <a:pt x="14011" y="763"/>
                  </a:cubicBezTo>
                  <a:cubicBezTo>
                    <a:pt x="13777" y="697"/>
                    <a:pt x="13510" y="630"/>
                    <a:pt x="13277" y="563"/>
                  </a:cubicBezTo>
                  <a:cubicBezTo>
                    <a:pt x="13025" y="490"/>
                    <a:pt x="12768" y="455"/>
                    <a:pt x="12513" y="455"/>
                  </a:cubicBezTo>
                  <a:cubicBezTo>
                    <a:pt x="11717" y="455"/>
                    <a:pt x="10938" y="799"/>
                    <a:pt x="10408" y="1431"/>
                  </a:cubicBezTo>
                  <a:cubicBezTo>
                    <a:pt x="10341" y="1531"/>
                    <a:pt x="10108" y="1764"/>
                    <a:pt x="9808" y="2098"/>
                  </a:cubicBezTo>
                  <a:cubicBezTo>
                    <a:pt x="9566" y="2050"/>
                    <a:pt x="9329" y="2027"/>
                    <a:pt x="9098" y="2027"/>
                  </a:cubicBezTo>
                  <a:cubicBezTo>
                    <a:pt x="7701" y="2027"/>
                    <a:pt x="6511" y="2873"/>
                    <a:pt x="5738" y="4333"/>
                  </a:cubicBezTo>
                  <a:cubicBezTo>
                    <a:pt x="1902" y="6067"/>
                    <a:pt x="1" y="12538"/>
                    <a:pt x="5571" y="13206"/>
                  </a:cubicBezTo>
                  <a:cubicBezTo>
                    <a:pt x="5732" y="13222"/>
                    <a:pt x="5893" y="13231"/>
                    <a:pt x="6053" y="13231"/>
                  </a:cubicBezTo>
                  <a:cubicBezTo>
                    <a:pt x="7162" y="13231"/>
                    <a:pt x="8254" y="12833"/>
                    <a:pt x="9040" y="12105"/>
                  </a:cubicBezTo>
                  <a:cubicBezTo>
                    <a:pt x="9307" y="12205"/>
                    <a:pt x="9641" y="12238"/>
                    <a:pt x="9774" y="12272"/>
                  </a:cubicBezTo>
                  <a:cubicBezTo>
                    <a:pt x="9878" y="12292"/>
                    <a:pt x="9981" y="12302"/>
                    <a:pt x="10084" y="12302"/>
                  </a:cubicBezTo>
                  <a:cubicBezTo>
                    <a:pt x="10646" y="12302"/>
                    <a:pt x="11196" y="12020"/>
                    <a:pt x="11676" y="11738"/>
                  </a:cubicBezTo>
                  <a:cubicBezTo>
                    <a:pt x="11909" y="11538"/>
                    <a:pt x="12510" y="11304"/>
                    <a:pt x="12343" y="10971"/>
                  </a:cubicBezTo>
                  <a:lnTo>
                    <a:pt x="12343" y="10971"/>
                  </a:lnTo>
                  <a:cubicBezTo>
                    <a:pt x="12510" y="11004"/>
                    <a:pt x="12710" y="11037"/>
                    <a:pt x="12876" y="11071"/>
                  </a:cubicBezTo>
                  <a:cubicBezTo>
                    <a:pt x="12989" y="11082"/>
                    <a:pt x="13103" y="11088"/>
                    <a:pt x="13217" y="11088"/>
                  </a:cubicBezTo>
                  <a:cubicBezTo>
                    <a:pt x="14081" y="11088"/>
                    <a:pt x="14963" y="10756"/>
                    <a:pt x="15612" y="10137"/>
                  </a:cubicBezTo>
                  <a:cubicBezTo>
                    <a:pt x="15979" y="10370"/>
                    <a:pt x="16446" y="10504"/>
                    <a:pt x="16879" y="10537"/>
                  </a:cubicBezTo>
                  <a:cubicBezTo>
                    <a:pt x="16950" y="10542"/>
                    <a:pt x="17020" y="10545"/>
                    <a:pt x="17090" y="10545"/>
                  </a:cubicBezTo>
                  <a:cubicBezTo>
                    <a:pt x="17919" y="10545"/>
                    <a:pt x="18730" y="10187"/>
                    <a:pt x="19314" y="9603"/>
                  </a:cubicBezTo>
                  <a:cubicBezTo>
                    <a:pt x="19948" y="10170"/>
                    <a:pt x="20749" y="10570"/>
                    <a:pt x="21583" y="10704"/>
                  </a:cubicBezTo>
                  <a:cubicBezTo>
                    <a:pt x="21656" y="10712"/>
                    <a:pt x="21729" y="10715"/>
                    <a:pt x="21801" y="10715"/>
                  </a:cubicBezTo>
                  <a:cubicBezTo>
                    <a:pt x="22354" y="10715"/>
                    <a:pt x="22875" y="10498"/>
                    <a:pt x="23317" y="10203"/>
                  </a:cubicBezTo>
                  <a:cubicBezTo>
                    <a:pt x="23651" y="10737"/>
                    <a:pt x="24118" y="11204"/>
                    <a:pt x="24685" y="11404"/>
                  </a:cubicBezTo>
                  <a:cubicBezTo>
                    <a:pt x="24837" y="11455"/>
                    <a:pt x="25010" y="11478"/>
                    <a:pt x="25194" y="11478"/>
                  </a:cubicBezTo>
                  <a:cubicBezTo>
                    <a:pt x="25618" y="11478"/>
                    <a:pt x="26101" y="11357"/>
                    <a:pt x="26520" y="11171"/>
                  </a:cubicBezTo>
                  <a:cubicBezTo>
                    <a:pt x="27020" y="11705"/>
                    <a:pt x="27754" y="12105"/>
                    <a:pt x="28454" y="12138"/>
                  </a:cubicBezTo>
                  <a:cubicBezTo>
                    <a:pt x="28483" y="12144"/>
                    <a:pt x="28516" y="12147"/>
                    <a:pt x="28554" y="12147"/>
                  </a:cubicBezTo>
                  <a:cubicBezTo>
                    <a:pt x="28737" y="12147"/>
                    <a:pt x="29023" y="12082"/>
                    <a:pt x="29355" y="11971"/>
                  </a:cubicBezTo>
                  <a:cubicBezTo>
                    <a:pt x="29722" y="12238"/>
                    <a:pt x="30189" y="12438"/>
                    <a:pt x="30656" y="12538"/>
                  </a:cubicBezTo>
                  <a:cubicBezTo>
                    <a:pt x="30834" y="12575"/>
                    <a:pt x="31000" y="12592"/>
                    <a:pt x="31153" y="12592"/>
                  </a:cubicBezTo>
                  <a:cubicBezTo>
                    <a:pt x="33094" y="12592"/>
                    <a:pt x="33102" y="9817"/>
                    <a:pt x="32824" y="8302"/>
                  </a:cubicBezTo>
                  <a:cubicBezTo>
                    <a:pt x="32591" y="7001"/>
                    <a:pt x="31690" y="5934"/>
                    <a:pt x="30623" y="5167"/>
                  </a:cubicBezTo>
                  <a:cubicBezTo>
                    <a:pt x="30556" y="5100"/>
                    <a:pt x="30456" y="5033"/>
                    <a:pt x="30322" y="4933"/>
                  </a:cubicBezTo>
                  <a:cubicBezTo>
                    <a:pt x="30289" y="4866"/>
                    <a:pt x="30256" y="4833"/>
                    <a:pt x="30222" y="4800"/>
                  </a:cubicBezTo>
                  <a:cubicBezTo>
                    <a:pt x="29655" y="3799"/>
                    <a:pt x="28788" y="3299"/>
                    <a:pt x="27720" y="3198"/>
                  </a:cubicBezTo>
                  <a:cubicBezTo>
                    <a:pt x="26937" y="1842"/>
                    <a:pt x="25200" y="1140"/>
                    <a:pt x="23568" y="1140"/>
                  </a:cubicBezTo>
                  <a:cubicBezTo>
                    <a:pt x="23394" y="1140"/>
                    <a:pt x="23221" y="1148"/>
                    <a:pt x="23050" y="1164"/>
                  </a:cubicBezTo>
                  <a:cubicBezTo>
                    <a:pt x="22817" y="930"/>
                    <a:pt x="22550" y="697"/>
                    <a:pt x="22250" y="563"/>
                  </a:cubicBezTo>
                  <a:cubicBezTo>
                    <a:pt x="21548" y="167"/>
                    <a:pt x="20874" y="0"/>
                    <a:pt x="20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2"/>
            <p:cNvSpPr/>
            <p:nvPr/>
          </p:nvSpPr>
          <p:spPr>
            <a:xfrm>
              <a:off x="4480113" y="4550025"/>
              <a:ext cx="296900" cy="125100"/>
            </a:xfrm>
            <a:custGeom>
              <a:avLst/>
              <a:gdLst/>
              <a:ahLst/>
              <a:cxnLst/>
              <a:rect l="l" t="t" r="r" b="b"/>
              <a:pathLst>
                <a:path w="11876" h="5004" extrusionOk="0">
                  <a:moveTo>
                    <a:pt x="5432" y="0"/>
                  </a:moveTo>
                  <a:cubicBezTo>
                    <a:pt x="5350" y="0"/>
                    <a:pt x="5273" y="18"/>
                    <a:pt x="5204" y="67"/>
                  </a:cubicBezTo>
                  <a:cubicBezTo>
                    <a:pt x="3670" y="134"/>
                    <a:pt x="0" y="867"/>
                    <a:pt x="167" y="2869"/>
                  </a:cubicBezTo>
                  <a:cubicBezTo>
                    <a:pt x="1201" y="4904"/>
                    <a:pt x="4604" y="4870"/>
                    <a:pt x="6572" y="5004"/>
                  </a:cubicBezTo>
                  <a:cubicBezTo>
                    <a:pt x="8173" y="5004"/>
                    <a:pt x="9974" y="4937"/>
                    <a:pt x="11242" y="3903"/>
                  </a:cubicBezTo>
                  <a:cubicBezTo>
                    <a:pt x="11876" y="3236"/>
                    <a:pt x="11809" y="1968"/>
                    <a:pt x="10975" y="1501"/>
                  </a:cubicBezTo>
                  <a:cubicBezTo>
                    <a:pt x="9941" y="767"/>
                    <a:pt x="8707" y="534"/>
                    <a:pt x="7506" y="300"/>
                  </a:cubicBezTo>
                  <a:cubicBezTo>
                    <a:pt x="7005" y="200"/>
                    <a:pt x="6538" y="134"/>
                    <a:pt x="6038" y="100"/>
                  </a:cubicBezTo>
                  <a:cubicBezTo>
                    <a:pt x="5850" y="100"/>
                    <a:pt x="5628" y="0"/>
                    <a:pt x="5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2"/>
            <p:cNvSpPr/>
            <p:nvPr/>
          </p:nvSpPr>
          <p:spPr>
            <a:xfrm>
              <a:off x="4239938" y="4651750"/>
              <a:ext cx="101775" cy="105950"/>
            </a:xfrm>
            <a:custGeom>
              <a:avLst/>
              <a:gdLst/>
              <a:ahLst/>
              <a:cxnLst/>
              <a:rect l="l" t="t" r="r" b="b"/>
              <a:pathLst>
                <a:path w="4071" h="4238" extrusionOk="0">
                  <a:moveTo>
                    <a:pt x="2602" y="1"/>
                  </a:moveTo>
                  <a:cubicBezTo>
                    <a:pt x="1168" y="1"/>
                    <a:pt x="1" y="1168"/>
                    <a:pt x="1" y="2603"/>
                  </a:cubicBezTo>
                  <a:cubicBezTo>
                    <a:pt x="1" y="3103"/>
                    <a:pt x="167" y="3603"/>
                    <a:pt x="434" y="4004"/>
                  </a:cubicBezTo>
                  <a:cubicBezTo>
                    <a:pt x="734" y="4137"/>
                    <a:pt x="1101" y="4237"/>
                    <a:pt x="1502" y="4237"/>
                  </a:cubicBezTo>
                  <a:cubicBezTo>
                    <a:pt x="2903" y="4237"/>
                    <a:pt x="4070" y="3070"/>
                    <a:pt x="4070" y="1635"/>
                  </a:cubicBezTo>
                  <a:cubicBezTo>
                    <a:pt x="4070" y="1135"/>
                    <a:pt x="3937" y="634"/>
                    <a:pt x="3670" y="234"/>
                  </a:cubicBezTo>
                  <a:cubicBezTo>
                    <a:pt x="3336" y="101"/>
                    <a:pt x="2969" y="1"/>
                    <a:pt x="2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2"/>
            <p:cNvSpPr/>
            <p:nvPr/>
          </p:nvSpPr>
          <p:spPr>
            <a:xfrm>
              <a:off x="4184063" y="4629250"/>
              <a:ext cx="185150" cy="151800"/>
            </a:xfrm>
            <a:custGeom>
              <a:avLst/>
              <a:gdLst/>
              <a:ahLst/>
              <a:cxnLst/>
              <a:rect l="l" t="t" r="r" b="b"/>
              <a:pathLst>
                <a:path w="7406" h="6072" extrusionOk="0">
                  <a:moveTo>
                    <a:pt x="2603" y="0"/>
                  </a:moveTo>
                  <a:cubicBezTo>
                    <a:pt x="2736" y="334"/>
                    <a:pt x="2803" y="667"/>
                    <a:pt x="2803" y="1034"/>
                  </a:cubicBezTo>
                  <a:cubicBezTo>
                    <a:pt x="2803" y="2468"/>
                    <a:pt x="1635" y="3603"/>
                    <a:pt x="201" y="3603"/>
                  </a:cubicBezTo>
                  <a:lnTo>
                    <a:pt x="1" y="3603"/>
                  </a:lnTo>
                  <a:cubicBezTo>
                    <a:pt x="401" y="4537"/>
                    <a:pt x="1302" y="5170"/>
                    <a:pt x="2369" y="5170"/>
                  </a:cubicBezTo>
                  <a:cubicBezTo>
                    <a:pt x="2536" y="5170"/>
                    <a:pt x="2669" y="5170"/>
                    <a:pt x="2836" y="5137"/>
                  </a:cubicBezTo>
                  <a:cubicBezTo>
                    <a:pt x="3303" y="5704"/>
                    <a:pt x="4037" y="6071"/>
                    <a:pt x="4837" y="6071"/>
                  </a:cubicBezTo>
                  <a:cubicBezTo>
                    <a:pt x="6272" y="6071"/>
                    <a:pt x="7406" y="4904"/>
                    <a:pt x="7406" y="3503"/>
                  </a:cubicBezTo>
                  <a:cubicBezTo>
                    <a:pt x="7406" y="2435"/>
                    <a:pt x="6806" y="1534"/>
                    <a:pt x="5905" y="1134"/>
                  </a:cubicBezTo>
                  <a:lnTo>
                    <a:pt x="5905" y="1134"/>
                  </a:lnTo>
                  <a:cubicBezTo>
                    <a:pt x="6172" y="1534"/>
                    <a:pt x="6305" y="2035"/>
                    <a:pt x="6305" y="2535"/>
                  </a:cubicBezTo>
                  <a:cubicBezTo>
                    <a:pt x="6305" y="3970"/>
                    <a:pt x="5138" y="5137"/>
                    <a:pt x="3737" y="5137"/>
                  </a:cubicBezTo>
                  <a:lnTo>
                    <a:pt x="3637" y="5137"/>
                  </a:lnTo>
                  <a:cubicBezTo>
                    <a:pt x="3637" y="5137"/>
                    <a:pt x="3603" y="5104"/>
                    <a:pt x="3570" y="5104"/>
                  </a:cubicBezTo>
                  <a:lnTo>
                    <a:pt x="3303" y="5104"/>
                  </a:lnTo>
                  <a:lnTo>
                    <a:pt x="3270" y="5070"/>
                  </a:lnTo>
                  <a:lnTo>
                    <a:pt x="3136" y="5070"/>
                  </a:lnTo>
                  <a:cubicBezTo>
                    <a:pt x="3103" y="5037"/>
                    <a:pt x="3103" y="5037"/>
                    <a:pt x="3070" y="5037"/>
                  </a:cubicBezTo>
                  <a:lnTo>
                    <a:pt x="3003" y="5037"/>
                  </a:lnTo>
                  <a:cubicBezTo>
                    <a:pt x="3003" y="5004"/>
                    <a:pt x="2969" y="5004"/>
                    <a:pt x="2936" y="5004"/>
                  </a:cubicBezTo>
                  <a:lnTo>
                    <a:pt x="2903" y="5004"/>
                  </a:lnTo>
                  <a:cubicBezTo>
                    <a:pt x="2869" y="4970"/>
                    <a:pt x="2869" y="4970"/>
                    <a:pt x="2836" y="4970"/>
                  </a:cubicBezTo>
                  <a:lnTo>
                    <a:pt x="2803" y="4970"/>
                  </a:lnTo>
                  <a:cubicBezTo>
                    <a:pt x="2769" y="4937"/>
                    <a:pt x="2703" y="4904"/>
                    <a:pt x="2669" y="4904"/>
                  </a:cubicBezTo>
                  <a:cubicBezTo>
                    <a:pt x="2402" y="4503"/>
                    <a:pt x="2236" y="4003"/>
                    <a:pt x="2236" y="3503"/>
                  </a:cubicBezTo>
                  <a:cubicBezTo>
                    <a:pt x="2236" y="3469"/>
                    <a:pt x="2236" y="3436"/>
                    <a:pt x="2236" y="3436"/>
                  </a:cubicBezTo>
                  <a:cubicBezTo>
                    <a:pt x="2236" y="3402"/>
                    <a:pt x="2236" y="3369"/>
                    <a:pt x="2236" y="3369"/>
                  </a:cubicBezTo>
                  <a:cubicBezTo>
                    <a:pt x="2236" y="3369"/>
                    <a:pt x="2236" y="3336"/>
                    <a:pt x="2236" y="3336"/>
                  </a:cubicBezTo>
                  <a:cubicBezTo>
                    <a:pt x="2236" y="3336"/>
                    <a:pt x="2236" y="3302"/>
                    <a:pt x="2236" y="3302"/>
                  </a:cubicBezTo>
                  <a:cubicBezTo>
                    <a:pt x="2236" y="3302"/>
                    <a:pt x="2236" y="3302"/>
                    <a:pt x="2236" y="3269"/>
                  </a:cubicBezTo>
                  <a:cubicBezTo>
                    <a:pt x="2269" y="3269"/>
                    <a:pt x="2269" y="3236"/>
                    <a:pt x="2269" y="3236"/>
                  </a:cubicBezTo>
                  <a:cubicBezTo>
                    <a:pt x="2269" y="3202"/>
                    <a:pt x="2269" y="3169"/>
                    <a:pt x="2269" y="3169"/>
                  </a:cubicBezTo>
                  <a:cubicBezTo>
                    <a:pt x="2269" y="3136"/>
                    <a:pt x="2269" y="3136"/>
                    <a:pt x="2269" y="3102"/>
                  </a:cubicBezTo>
                  <a:cubicBezTo>
                    <a:pt x="2269" y="3069"/>
                    <a:pt x="2269" y="3069"/>
                    <a:pt x="2269" y="3069"/>
                  </a:cubicBezTo>
                  <a:cubicBezTo>
                    <a:pt x="2269" y="3069"/>
                    <a:pt x="2269" y="3036"/>
                    <a:pt x="2269" y="3036"/>
                  </a:cubicBezTo>
                  <a:cubicBezTo>
                    <a:pt x="2302" y="3002"/>
                    <a:pt x="2302" y="2935"/>
                    <a:pt x="2302" y="2902"/>
                  </a:cubicBezTo>
                  <a:cubicBezTo>
                    <a:pt x="2302" y="2902"/>
                    <a:pt x="2302" y="2869"/>
                    <a:pt x="2336" y="2869"/>
                  </a:cubicBezTo>
                  <a:cubicBezTo>
                    <a:pt x="2336" y="2835"/>
                    <a:pt x="2336" y="2835"/>
                    <a:pt x="2336" y="2802"/>
                  </a:cubicBezTo>
                  <a:cubicBezTo>
                    <a:pt x="2336" y="2802"/>
                    <a:pt x="2336" y="2769"/>
                    <a:pt x="2336" y="2769"/>
                  </a:cubicBezTo>
                  <a:cubicBezTo>
                    <a:pt x="2336" y="2769"/>
                    <a:pt x="2369" y="2735"/>
                    <a:pt x="2369" y="2735"/>
                  </a:cubicBezTo>
                  <a:cubicBezTo>
                    <a:pt x="2369" y="2735"/>
                    <a:pt x="2369" y="2735"/>
                    <a:pt x="2369" y="2702"/>
                  </a:cubicBezTo>
                  <a:cubicBezTo>
                    <a:pt x="2369" y="2702"/>
                    <a:pt x="2369" y="2702"/>
                    <a:pt x="2369" y="2669"/>
                  </a:cubicBezTo>
                  <a:cubicBezTo>
                    <a:pt x="2369" y="2635"/>
                    <a:pt x="2402" y="2635"/>
                    <a:pt x="2402" y="2635"/>
                  </a:cubicBezTo>
                  <a:cubicBezTo>
                    <a:pt x="2402" y="2602"/>
                    <a:pt x="2402" y="2602"/>
                    <a:pt x="2402" y="2602"/>
                  </a:cubicBezTo>
                  <a:cubicBezTo>
                    <a:pt x="2436" y="2535"/>
                    <a:pt x="2469" y="2435"/>
                    <a:pt x="2502" y="2368"/>
                  </a:cubicBezTo>
                  <a:cubicBezTo>
                    <a:pt x="2502" y="2335"/>
                    <a:pt x="2502" y="2335"/>
                    <a:pt x="2536" y="2302"/>
                  </a:cubicBezTo>
                  <a:cubicBezTo>
                    <a:pt x="2536" y="2302"/>
                    <a:pt x="2536" y="2268"/>
                    <a:pt x="2536" y="2268"/>
                  </a:cubicBezTo>
                  <a:lnTo>
                    <a:pt x="2569" y="2268"/>
                  </a:lnTo>
                  <a:lnTo>
                    <a:pt x="2569" y="2235"/>
                  </a:lnTo>
                  <a:cubicBezTo>
                    <a:pt x="2569" y="2235"/>
                    <a:pt x="2569" y="2202"/>
                    <a:pt x="2569" y="2202"/>
                  </a:cubicBezTo>
                  <a:cubicBezTo>
                    <a:pt x="2603" y="2202"/>
                    <a:pt x="2603" y="2168"/>
                    <a:pt x="2603" y="2135"/>
                  </a:cubicBezTo>
                  <a:cubicBezTo>
                    <a:pt x="2636" y="2135"/>
                    <a:pt x="2636" y="2102"/>
                    <a:pt x="2636" y="2102"/>
                  </a:cubicBezTo>
                  <a:cubicBezTo>
                    <a:pt x="2669" y="2068"/>
                    <a:pt x="2669" y="2068"/>
                    <a:pt x="2669" y="2068"/>
                  </a:cubicBezTo>
                  <a:cubicBezTo>
                    <a:pt x="2703" y="2035"/>
                    <a:pt x="2703" y="2001"/>
                    <a:pt x="2736" y="2001"/>
                  </a:cubicBezTo>
                  <a:cubicBezTo>
                    <a:pt x="2736" y="1968"/>
                    <a:pt x="2736" y="1968"/>
                    <a:pt x="2769" y="1935"/>
                  </a:cubicBezTo>
                  <a:cubicBezTo>
                    <a:pt x="2769" y="1935"/>
                    <a:pt x="2769" y="1901"/>
                    <a:pt x="2803" y="1901"/>
                  </a:cubicBezTo>
                  <a:cubicBezTo>
                    <a:pt x="2803" y="1901"/>
                    <a:pt x="2803" y="1901"/>
                    <a:pt x="2803" y="1868"/>
                  </a:cubicBezTo>
                  <a:cubicBezTo>
                    <a:pt x="2803" y="1868"/>
                    <a:pt x="2836" y="1868"/>
                    <a:pt x="2836" y="1835"/>
                  </a:cubicBezTo>
                  <a:cubicBezTo>
                    <a:pt x="2836" y="1835"/>
                    <a:pt x="2869" y="1835"/>
                    <a:pt x="2869" y="1801"/>
                  </a:cubicBezTo>
                  <a:cubicBezTo>
                    <a:pt x="2903" y="1768"/>
                    <a:pt x="2903" y="1768"/>
                    <a:pt x="2903" y="1768"/>
                  </a:cubicBezTo>
                  <a:cubicBezTo>
                    <a:pt x="2903" y="1768"/>
                    <a:pt x="2903" y="1768"/>
                    <a:pt x="2936" y="1735"/>
                  </a:cubicBezTo>
                  <a:cubicBezTo>
                    <a:pt x="2936" y="1735"/>
                    <a:pt x="2969" y="1701"/>
                    <a:pt x="2969" y="1701"/>
                  </a:cubicBezTo>
                  <a:cubicBezTo>
                    <a:pt x="2969" y="1668"/>
                    <a:pt x="3003" y="1668"/>
                    <a:pt x="3003" y="1668"/>
                  </a:cubicBezTo>
                  <a:cubicBezTo>
                    <a:pt x="3036" y="1635"/>
                    <a:pt x="3070" y="1568"/>
                    <a:pt x="3136" y="1534"/>
                  </a:cubicBezTo>
                  <a:lnTo>
                    <a:pt x="3170" y="1534"/>
                  </a:lnTo>
                  <a:cubicBezTo>
                    <a:pt x="3170" y="1501"/>
                    <a:pt x="3170" y="1501"/>
                    <a:pt x="3203" y="1501"/>
                  </a:cubicBezTo>
                  <a:cubicBezTo>
                    <a:pt x="3203" y="1468"/>
                    <a:pt x="3203" y="1468"/>
                    <a:pt x="3236" y="1468"/>
                  </a:cubicBezTo>
                  <a:cubicBezTo>
                    <a:pt x="3236" y="1434"/>
                    <a:pt x="3270" y="1434"/>
                    <a:pt x="3270" y="1434"/>
                  </a:cubicBezTo>
                  <a:cubicBezTo>
                    <a:pt x="3303" y="1401"/>
                    <a:pt x="3303" y="1401"/>
                    <a:pt x="3303" y="1401"/>
                  </a:cubicBezTo>
                  <a:cubicBezTo>
                    <a:pt x="3370" y="1368"/>
                    <a:pt x="3436" y="1301"/>
                    <a:pt x="3503" y="1268"/>
                  </a:cubicBezTo>
                  <a:lnTo>
                    <a:pt x="3537" y="1268"/>
                  </a:lnTo>
                  <a:cubicBezTo>
                    <a:pt x="3537" y="1234"/>
                    <a:pt x="3570" y="1234"/>
                    <a:pt x="3570" y="1234"/>
                  </a:cubicBezTo>
                  <a:cubicBezTo>
                    <a:pt x="3603" y="1234"/>
                    <a:pt x="3603" y="1201"/>
                    <a:pt x="3603" y="1201"/>
                  </a:cubicBezTo>
                  <a:lnTo>
                    <a:pt x="3637" y="1201"/>
                  </a:lnTo>
                  <a:cubicBezTo>
                    <a:pt x="3670" y="1168"/>
                    <a:pt x="3703" y="1168"/>
                    <a:pt x="3703" y="1168"/>
                  </a:cubicBezTo>
                  <a:cubicBezTo>
                    <a:pt x="3737" y="1168"/>
                    <a:pt x="3737" y="1134"/>
                    <a:pt x="3737" y="1134"/>
                  </a:cubicBezTo>
                  <a:cubicBezTo>
                    <a:pt x="3803" y="1134"/>
                    <a:pt x="3837" y="1101"/>
                    <a:pt x="3870" y="1101"/>
                  </a:cubicBezTo>
                  <a:cubicBezTo>
                    <a:pt x="3903" y="1067"/>
                    <a:pt x="3903" y="1067"/>
                    <a:pt x="3937" y="1067"/>
                  </a:cubicBezTo>
                  <a:lnTo>
                    <a:pt x="3970" y="1067"/>
                  </a:lnTo>
                  <a:cubicBezTo>
                    <a:pt x="3970" y="1034"/>
                    <a:pt x="4004" y="1034"/>
                    <a:pt x="4004" y="1034"/>
                  </a:cubicBezTo>
                  <a:lnTo>
                    <a:pt x="4037" y="1034"/>
                  </a:lnTo>
                  <a:cubicBezTo>
                    <a:pt x="4070" y="1034"/>
                    <a:pt x="4070" y="1001"/>
                    <a:pt x="4104" y="1001"/>
                  </a:cubicBezTo>
                  <a:lnTo>
                    <a:pt x="4204" y="1001"/>
                  </a:lnTo>
                  <a:cubicBezTo>
                    <a:pt x="4204" y="967"/>
                    <a:pt x="4237" y="967"/>
                    <a:pt x="4237" y="967"/>
                  </a:cubicBezTo>
                  <a:cubicBezTo>
                    <a:pt x="4304" y="967"/>
                    <a:pt x="4337" y="967"/>
                    <a:pt x="4370" y="934"/>
                  </a:cubicBezTo>
                  <a:cubicBezTo>
                    <a:pt x="3937" y="434"/>
                    <a:pt x="3303" y="67"/>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2"/>
            <p:cNvSpPr/>
            <p:nvPr/>
          </p:nvSpPr>
          <p:spPr>
            <a:xfrm>
              <a:off x="4179063" y="4629250"/>
              <a:ext cx="75075" cy="90075"/>
            </a:xfrm>
            <a:custGeom>
              <a:avLst/>
              <a:gdLst/>
              <a:ahLst/>
              <a:cxnLst/>
              <a:rect l="l" t="t" r="r" b="b"/>
              <a:pathLst>
                <a:path w="3003" h="3603" extrusionOk="0">
                  <a:moveTo>
                    <a:pt x="2569" y="0"/>
                  </a:moveTo>
                  <a:cubicBezTo>
                    <a:pt x="1135" y="0"/>
                    <a:pt x="1" y="1168"/>
                    <a:pt x="1" y="2602"/>
                  </a:cubicBezTo>
                  <a:cubicBezTo>
                    <a:pt x="1" y="2935"/>
                    <a:pt x="67" y="3302"/>
                    <a:pt x="201" y="3603"/>
                  </a:cubicBezTo>
                  <a:lnTo>
                    <a:pt x="401" y="3603"/>
                  </a:lnTo>
                  <a:cubicBezTo>
                    <a:pt x="1835" y="3603"/>
                    <a:pt x="3003" y="2468"/>
                    <a:pt x="3003" y="1034"/>
                  </a:cubicBezTo>
                  <a:cubicBezTo>
                    <a:pt x="3003" y="667"/>
                    <a:pt x="2936" y="334"/>
                    <a:pt x="2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2"/>
            <p:cNvSpPr/>
            <p:nvPr/>
          </p:nvSpPr>
          <p:spPr>
            <a:xfrm>
              <a:off x="4718613" y="4498400"/>
              <a:ext cx="37550" cy="216100"/>
            </a:xfrm>
            <a:custGeom>
              <a:avLst/>
              <a:gdLst/>
              <a:ahLst/>
              <a:cxnLst/>
              <a:rect l="l" t="t" r="r" b="b"/>
              <a:pathLst>
                <a:path w="1502" h="8644" extrusionOk="0">
                  <a:moveTo>
                    <a:pt x="765" y="1"/>
                  </a:moveTo>
                  <a:cubicBezTo>
                    <a:pt x="603" y="1"/>
                    <a:pt x="443" y="156"/>
                    <a:pt x="568" y="364"/>
                  </a:cubicBezTo>
                  <a:cubicBezTo>
                    <a:pt x="901" y="2098"/>
                    <a:pt x="968" y="3900"/>
                    <a:pt x="734" y="5668"/>
                  </a:cubicBezTo>
                  <a:cubicBezTo>
                    <a:pt x="634" y="6235"/>
                    <a:pt x="501" y="6768"/>
                    <a:pt x="368" y="7336"/>
                  </a:cubicBezTo>
                  <a:cubicBezTo>
                    <a:pt x="267" y="7669"/>
                    <a:pt x="167" y="8003"/>
                    <a:pt x="67" y="8336"/>
                  </a:cubicBezTo>
                  <a:cubicBezTo>
                    <a:pt x="1" y="8470"/>
                    <a:pt x="101" y="8603"/>
                    <a:pt x="201" y="8636"/>
                  </a:cubicBezTo>
                  <a:cubicBezTo>
                    <a:pt x="221" y="8641"/>
                    <a:pt x="241" y="8643"/>
                    <a:pt x="260" y="8643"/>
                  </a:cubicBezTo>
                  <a:cubicBezTo>
                    <a:pt x="638" y="8643"/>
                    <a:pt x="674" y="7723"/>
                    <a:pt x="801" y="7469"/>
                  </a:cubicBezTo>
                  <a:cubicBezTo>
                    <a:pt x="1502" y="5101"/>
                    <a:pt x="1502" y="2565"/>
                    <a:pt x="1001" y="197"/>
                  </a:cubicBezTo>
                  <a:cubicBezTo>
                    <a:pt x="964" y="58"/>
                    <a:pt x="864"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2"/>
            <p:cNvSpPr/>
            <p:nvPr/>
          </p:nvSpPr>
          <p:spPr>
            <a:xfrm>
              <a:off x="4797013" y="4554175"/>
              <a:ext cx="61725" cy="177100"/>
            </a:xfrm>
            <a:custGeom>
              <a:avLst/>
              <a:gdLst/>
              <a:ahLst/>
              <a:cxnLst/>
              <a:rect l="l" t="t" r="r" b="b"/>
              <a:pathLst>
                <a:path w="2469" h="7084" extrusionOk="0">
                  <a:moveTo>
                    <a:pt x="1902" y="1"/>
                  </a:moveTo>
                  <a:cubicBezTo>
                    <a:pt x="1768" y="1"/>
                    <a:pt x="1635" y="134"/>
                    <a:pt x="1668" y="268"/>
                  </a:cubicBezTo>
                  <a:cubicBezTo>
                    <a:pt x="1701" y="1869"/>
                    <a:pt x="1268" y="3470"/>
                    <a:pt x="767" y="4971"/>
                  </a:cubicBezTo>
                  <a:cubicBezTo>
                    <a:pt x="567" y="5538"/>
                    <a:pt x="334" y="6205"/>
                    <a:pt x="67" y="6772"/>
                  </a:cubicBezTo>
                  <a:cubicBezTo>
                    <a:pt x="0" y="6872"/>
                    <a:pt x="67" y="7039"/>
                    <a:pt x="167" y="7073"/>
                  </a:cubicBezTo>
                  <a:cubicBezTo>
                    <a:pt x="197" y="7080"/>
                    <a:pt x="226" y="7084"/>
                    <a:pt x="252" y="7084"/>
                  </a:cubicBezTo>
                  <a:cubicBezTo>
                    <a:pt x="573" y="7084"/>
                    <a:pt x="613" y="6555"/>
                    <a:pt x="767" y="6339"/>
                  </a:cubicBezTo>
                  <a:cubicBezTo>
                    <a:pt x="1268" y="5138"/>
                    <a:pt x="1668" y="3904"/>
                    <a:pt x="1902" y="2636"/>
                  </a:cubicBezTo>
                  <a:cubicBezTo>
                    <a:pt x="1935" y="2269"/>
                    <a:pt x="2469"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a:off x="4876238" y="4600750"/>
              <a:ext cx="54225" cy="169150"/>
            </a:xfrm>
            <a:custGeom>
              <a:avLst/>
              <a:gdLst/>
              <a:ahLst/>
              <a:cxnLst/>
              <a:rect l="l" t="t" r="r" b="b"/>
              <a:pathLst>
                <a:path w="2169" h="6766" extrusionOk="0">
                  <a:moveTo>
                    <a:pt x="1669" y="1"/>
                  </a:moveTo>
                  <a:cubicBezTo>
                    <a:pt x="1575" y="1"/>
                    <a:pt x="1468" y="120"/>
                    <a:pt x="1468" y="239"/>
                  </a:cubicBezTo>
                  <a:cubicBezTo>
                    <a:pt x="1635" y="840"/>
                    <a:pt x="1535" y="1474"/>
                    <a:pt x="1401" y="2074"/>
                  </a:cubicBezTo>
                  <a:cubicBezTo>
                    <a:pt x="1168" y="3041"/>
                    <a:pt x="968" y="4009"/>
                    <a:pt x="634" y="4943"/>
                  </a:cubicBezTo>
                  <a:cubicBezTo>
                    <a:pt x="467" y="5410"/>
                    <a:pt x="267" y="5943"/>
                    <a:pt x="67" y="6410"/>
                  </a:cubicBezTo>
                  <a:cubicBezTo>
                    <a:pt x="0" y="6544"/>
                    <a:pt x="67" y="6677"/>
                    <a:pt x="167" y="6744"/>
                  </a:cubicBezTo>
                  <a:cubicBezTo>
                    <a:pt x="189" y="6759"/>
                    <a:pt x="212" y="6766"/>
                    <a:pt x="236" y="6766"/>
                  </a:cubicBezTo>
                  <a:cubicBezTo>
                    <a:pt x="856" y="6766"/>
                    <a:pt x="2002" y="1888"/>
                    <a:pt x="2002" y="1374"/>
                  </a:cubicBezTo>
                  <a:cubicBezTo>
                    <a:pt x="2002" y="1040"/>
                    <a:pt x="2168" y="73"/>
                    <a:pt x="1701" y="6"/>
                  </a:cubicBezTo>
                  <a:cubicBezTo>
                    <a:pt x="1691" y="2"/>
                    <a:pt x="1680"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a:off x="4594563" y="4482250"/>
              <a:ext cx="63200" cy="222225"/>
            </a:xfrm>
            <a:custGeom>
              <a:avLst/>
              <a:gdLst/>
              <a:ahLst/>
              <a:cxnLst/>
              <a:rect l="l" t="t" r="r" b="b"/>
              <a:pathLst>
                <a:path w="2528" h="8889" extrusionOk="0">
                  <a:moveTo>
                    <a:pt x="323" y="0"/>
                  </a:moveTo>
                  <a:cubicBezTo>
                    <a:pt x="125" y="0"/>
                    <a:pt x="0" y="278"/>
                    <a:pt x="193" y="443"/>
                  </a:cubicBezTo>
                  <a:cubicBezTo>
                    <a:pt x="1160" y="2244"/>
                    <a:pt x="1827" y="4246"/>
                    <a:pt x="1927" y="6314"/>
                  </a:cubicBezTo>
                  <a:cubicBezTo>
                    <a:pt x="1960" y="6914"/>
                    <a:pt x="1927" y="7548"/>
                    <a:pt x="1860" y="8148"/>
                  </a:cubicBezTo>
                  <a:cubicBezTo>
                    <a:pt x="1860" y="8382"/>
                    <a:pt x="1694" y="8815"/>
                    <a:pt x="2027" y="8882"/>
                  </a:cubicBezTo>
                  <a:cubicBezTo>
                    <a:pt x="2045" y="8887"/>
                    <a:pt x="2062" y="8889"/>
                    <a:pt x="2080" y="8889"/>
                  </a:cubicBezTo>
                  <a:cubicBezTo>
                    <a:pt x="2193" y="8889"/>
                    <a:pt x="2294" y="8798"/>
                    <a:pt x="2294" y="8682"/>
                  </a:cubicBezTo>
                  <a:cubicBezTo>
                    <a:pt x="2361" y="8248"/>
                    <a:pt x="2394" y="7781"/>
                    <a:pt x="2394" y="7348"/>
                  </a:cubicBezTo>
                  <a:cubicBezTo>
                    <a:pt x="2528" y="4879"/>
                    <a:pt x="1760" y="2111"/>
                    <a:pt x="459" y="43"/>
                  </a:cubicBezTo>
                  <a:cubicBezTo>
                    <a:pt x="412" y="13"/>
                    <a:pt x="366"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a:off x="4499688" y="4488325"/>
              <a:ext cx="61350" cy="226900"/>
            </a:xfrm>
            <a:custGeom>
              <a:avLst/>
              <a:gdLst/>
              <a:ahLst/>
              <a:cxnLst/>
              <a:rect l="l" t="t" r="r" b="b"/>
              <a:pathLst>
                <a:path w="2454" h="9076" extrusionOk="0">
                  <a:moveTo>
                    <a:pt x="359" y="1"/>
                  </a:moveTo>
                  <a:cubicBezTo>
                    <a:pt x="108" y="1"/>
                    <a:pt x="1" y="409"/>
                    <a:pt x="318" y="467"/>
                  </a:cubicBezTo>
                  <a:cubicBezTo>
                    <a:pt x="1819" y="1968"/>
                    <a:pt x="1853" y="4470"/>
                    <a:pt x="1919" y="6438"/>
                  </a:cubicBezTo>
                  <a:cubicBezTo>
                    <a:pt x="1886" y="6971"/>
                    <a:pt x="1853" y="7472"/>
                    <a:pt x="1786" y="7972"/>
                  </a:cubicBezTo>
                  <a:cubicBezTo>
                    <a:pt x="1786" y="8272"/>
                    <a:pt x="1452" y="8973"/>
                    <a:pt x="1853" y="9073"/>
                  </a:cubicBezTo>
                  <a:cubicBezTo>
                    <a:pt x="1867" y="9075"/>
                    <a:pt x="1880" y="9075"/>
                    <a:pt x="1892" y="9075"/>
                  </a:cubicBezTo>
                  <a:cubicBezTo>
                    <a:pt x="2123" y="9075"/>
                    <a:pt x="2153" y="8796"/>
                    <a:pt x="2153" y="8606"/>
                  </a:cubicBezTo>
                  <a:cubicBezTo>
                    <a:pt x="2253" y="8105"/>
                    <a:pt x="2320" y="7605"/>
                    <a:pt x="2353" y="7105"/>
                  </a:cubicBezTo>
                  <a:cubicBezTo>
                    <a:pt x="2453" y="4937"/>
                    <a:pt x="2320" y="1434"/>
                    <a:pt x="485" y="33"/>
                  </a:cubicBezTo>
                  <a:cubicBezTo>
                    <a:pt x="440" y="11"/>
                    <a:pt x="3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a:off x="4395088" y="4523250"/>
              <a:ext cx="86425" cy="216275"/>
            </a:xfrm>
            <a:custGeom>
              <a:avLst/>
              <a:gdLst/>
              <a:ahLst/>
              <a:cxnLst/>
              <a:rect l="l" t="t" r="r" b="b"/>
              <a:pathLst>
                <a:path w="3457" h="8651" extrusionOk="0">
                  <a:moveTo>
                    <a:pt x="415" y="1"/>
                  </a:moveTo>
                  <a:cubicBezTo>
                    <a:pt x="102" y="1"/>
                    <a:pt x="0" y="505"/>
                    <a:pt x="399" y="505"/>
                  </a:cubicBezTo>
                  <a:cubicBezTo>
                    <a:pt x="410" y="505"/>
                    <a:pt x="421" y="505"/>
                    <a:pt x="433" y="504"/>
                  </a:cubicBezTo>
                  <a:cubicBezTo>
                    <a:pt x="2634" y="1872"/>
                    <a:pt x="2901" y="4540"/>
                    <a:pt x="2868" y="6875"/>
                  </a:cubicBezTo>
                  <a:cubicBezTo>
                    <a:pt x="2868" y="7242"/>
                    <a:pt x="2868" y="7609"/>
                    <a:pt x="2834" y="7976"/>
                  </a:cubicBezTo>
                  <a:cubicBezTo>
                    <a:pt x="2834" y="8176"/>
                    <a:pt x="2634" y="8610"/>
                    <a:pt x="2968" y="8643"/>
                  </a:cubicBezTo>
                  <a:cubicBezTo>
                    <a:pt x="2986" y="8648"/>
                    <a:pt x="3004" y="8650"/>
                    <a:pt x="3021" y="8650"/>
                  </a:cubicBezTo>
                  <a:cubicBezTo>
                    <a:pt x="3456" y="8650"/>
                    <a:pt x="3303" y="7030"/>
                    <a:pt x="3335" y="6708"/>
                  </a:cubicBezTo>
                  <a:cubicBezTo>
                    <a:pt x="3301" y="4907"/>
                    <a:pt x="3235" y="2972"/>
                    <a:pt x="2134" y="1471"/>
                  </a:cubicBezTo>
                  <a:cubicBezTo>
                    <a:pt x="1700" y="904"/>
                    <a:pt x="1200" y="337"/>
                    <a:pt x="566" y="37"/>
                  </a:cubicBezTo>
                  <a:cubicBezTo>
                    <a:pt x="512" y="12"/>
                    <a:pt x="461" y="1"/>
                    <a:pt x="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a:off x="4302738" y="4572425"/>
              <a:ext cx="94850" cy="194425"/>
            </a:xfrm>
            <a:custGeom>
              <a:avLst/>
              <a:gdLst/>
              <a:ahLst/>
              <a:cxnLst/>
              <a:rect l="l" t="t" r="r" b="b"/>
              <a:pathLst>
                <a:path w="3794" h="7777" extrusionOk="0">
                  <a:moveTo>
                    <a:pt x="525" y="1"/>
                  </a:moveTo>
                  <a:cubicBezTo>
                    <a:pt x="480" y="1"/>
                    <a:pt x="436" y="2"/>
                    <a:pt x="391" y="5"/>
                  </a:cubicBezTo>
                  <a:cubicBezTo>
                    <a:pt x="0" y="5"/>
                    <a:pt x="69" y="491"/>
                    <a:pt x="379" y="491"/>
                  </a:cubicBezTo>
                  <a:cubicBezTo>
                    <a:pt x="413" y="491"/>
                    <a:pt x="451" y="485"/>
                    <a:pt x="491" y="472"/>
                  </a:cubicBezTo>
                  <a:cubicBezTo>
                    <a:pt x="2592" y="572"/>
                    <a:pt x="3293" y="3007"/>
                    <a:pt x="3293" y="4775"/>
                  </a:cubicBezTo>
                  <a:cubicBezTo>
                    <a:pt x="3326" y="5442"/>
                    <a:pt x="3293" y="6142"/>
                    <a:pt x="3226" y="6810"/>
                  </a:cubicBezTo>
                  <a:cubicBezTo>
                    <a:pt x="3259" y="7076"/>
                    <a:pt x="2959" y="7677"/>
                    <a:pt x="3359" y="7777"/>
                  </a:cubicBezTo>
                  <a:cubicBezTo>
                    <a:pt x="3493" y="7777"/>
                    <a:pt x="3593" y="7710"/>
                    <a:pt x="3626" y="7577"/>
                  </a:cubicBezTo>
                  <a:cubicBezTo>
                    <a:pt x="3726" y="6910"/>
                    <a:pt x="3760" y="6243"/>
                    <a:pt x="3793" y="5609"/>
                  </a:cubicBezTo>
                  <a:cubicBezTo>
                    <a:pt x="3793" y="4241"/>
                    <a:pt x="3726" y="2807"/>
                    <a:pt x="3026" y="1606"/>
                  </a:cubicBezTo>
                  <a:cubicBezTo>
                    <a:pt x="2514" y="742"/>
                    <a:pt x="1572" y="1"/>
                    <a:pt x="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65;p42">
            <a:extLst>
              <a:ext uri="{FF2B5EF4-FFF2-40B4-BE49-F238E27FC236}">
                <a16:creationId xmlns:a16="http://schemas.microsoft.com/office/drawing/2014/main" id="{F44ECF1C-09A0-709F-2D0C-680C872650C6}"/>
              </a:ext>
            </a:extLst>
          </p:cNvPr>
          <p:cNvSpPr txBox="1">
            <a:spLocks/>
          </p:cNvSpPr>
          <p:nvPr/>
        </p:nvSpPr>
        <p:spPr>
          <a:xfrm>
            <a:off x="359647" y="2321314"/>
            <a:ext cx="5963372" cy="16044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9pPr>
          </a:lstStyle>
          <a:p>
            <a:pPr marL="0" indent="0" algn="just"/>
            <a:r>
              <a:rPr lang="en-US" sz="1800" dirty="0" err="1">
                <a:solidFill>
                  <a:srgbClr val="333333"/>
                </a:solidFill>
                <a:effectLst/>
                <a:latin typeface="Times New Roman" panose="02020603050405020304" pitchFamily="18" charset="0"/>
                <a:ea typeface="Times New Roman" panose="02020603050405020304" pitchFamily="18" charset="0"/>
              </a:rPr>
              <a:t>Được</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giới</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thiệu</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lần</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đầu</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tiên</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bởi</a:t>
            </a:r>
            <a:r>
              <a:rPr lang="en-US" sz="1800" dirty="0">
                <a:solidFill>
                  <a:srgbClr val="333333"/>
                </a:solidFill>
                <a:effectLst/>
                <a:latin typeface="Times New Roman" panose="02020603050405020304" pitchFamily="18" charset="0"/>
                <a:ea typeface="Times New Roman" panose="02020603050405020304" pitchFamily="18" charset="0"/>
              </a:rPr>
              <a:t> Marco Dorigo </a:t>
            </a:r>
            <a:r>
              <a:rPr lang="en-US" sz="1800" dirty="0" err="1">
                <a:solidFill>
                  <a:srgbClr val="333333"/>
                </a:solidFill>
                <a:effectLst/>
                <a:latin typeface="Times New Roman" panose="02020603050405020304" pitchFamily="18" charset="0"/>
                <a:ea typeface="Times New Roman" panose="02020603050405020304" pitchFamily="18" charset="0"/>
              </a:rPr>
              <a:t>vào</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năm</a:t>
            </a:r>
            <a:r>
              <a:rPr lang="en-US" sz="1800" dirty="0">
                <a:solidFill>
                  <a:srgbClr val="333333"/>
                </a:solidFill>
                <a:effectLst/>
                <a:latin typeface="Times New Roman" panose="02020603050405020304" pitchFamily="18" charset="0"/>
                <a:ea typeface="Times New Roman" panose="02020603050405020304" pitchFamily="18" charset="0"/>
              </a:rPr>
              <a:t> 1991. Ban </a:t>
            </a:r>
            <a:r>
              <a:rPr lang="en-US" sz="1800" dirty="0" err="1">
                <a:solidFill>
                  <a:srgbClr val="333333"/>
                </a:solidFill>
                <a:effectLst/>
                <a:latin typeface="Times New Roman" panose="02020603050405020304" pitchFamily="18" charset="0"/>
                <a:ea typeface="Times New Roman" panose="02020603050405020304" pitchFamily="18" charset="0"/>
              </a:rPr>
              <a:t>đầu</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được</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áp</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dụng</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cho</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Bài</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toán</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Người</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bán</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hàng</a:t>
            </a:r>
            <a:r>
              <a:rPr lang="en-US" sz="1800" dirty="0">
                <a:solidFill>
                  <a:srgbClr val="333333"/>
                </a:solidFill>
                <a:effectLst/>
                <a:latin typeface="Times New Roman" panose="02020603050405020304" pitchFamily="18" charset="0"/>
                <a:ea typeface="Times New Roman" panose="02020603050405020304" pitchFamily="18" charset="0"/>
              </a:rPr>
              <a:t> du </a:t>
            </a:r>
            <a:r>
              <a:rPr lang="en-US" sz="1800" dirty="0" err="1">
                <a:solidFill>
                  <a:srgbClr val="333333"/>
                </a:solidFill>
                <a:effectLst/>
                <a:latin typeface="Times New Roman" panose="02020603050405020304" pitchFamily="18" charset="0"/>
                <a:ea typeface="Times New Roman" panose="02020603050405020304" pitchFamily="18" charset="0"/>
              </a:rPr>
              <a:t>lịch</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Hành</a:t>
            </a:r>
            <a:r>
              <a:rPr lang="en-US" sz="1800" dirty="0">
                <a:solidFill>
                  <a:srgbClr val="333333"/>
                </a:solidFill>
                <a:effectLst/>
                <a:latin typeface="Times New Roman" panose="02020603050405020304" pitchFamily="18" charset="0"/>
                <a:ea typeface="Times New Roman" panose="02020603050405020304" pitchFamily="18" charset="0"/>
              </a:rPr>
              <a:t> vi </a:t>
            </a:r>
            <a:r>
              <a:rPr lang="en-US" sz="1800" dirty="0" err="1">
                <a:solidFill>
                  <a:srgbClr val="333333"/>
                </a:solidFill>
                <a:effectLst/>
                <a:latin typeface="Times New Roman" panose="02020603050405020304" pitchFamily="18" charset="0"/>
                <a:ea typeface="Times New Roman" panose="02020603050405020304" pitchFamily="18" charset="0"/>
              </a:rPr>
              <a:t>tự</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nhiên</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của</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loài</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kiến</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đã</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truyền</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cảm</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hứng</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cho</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các</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nhà</a:t>
            </a:r>
            <a:r>
              <a:rPr lang="en-US" sz="1800" dirty="0">
                <a:solidFill>
                  <a:srgbClr val="333333"/>
                </a:solidFill>
                <a:effectLst/>
                <a:latin typeface="Times New Roman" panose="02020603050405020304" pitchFamily="18" charset="0"/>
                <a:ea typeface="Times New Roman" panose="02020603050405020304" pitchFamily="18" charset="0"/>
              </a:rPr>
              <a:t> khoa </a:t>
            </a:r>
            <a:r>
              <a:rPr lang="en-US" sz="1800" dirty="0" err="1">
                <a:solidFill>
                  <a:srgbClr val="333333"/>
                </a:solidFill>
                <a:effectLst/>
                <a:latin typeface="Times New Roman" panose="02020603050405020304" pitchFamily="18" charset="0"/>
                <a:ea typeface="Times New Roman" panose="02020603050405020304" pitchFamily="18" charset="0"/>
              </a:rPr>
              <a:t>học</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bắt</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chước</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các</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phương</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pháp</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hoạt</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động</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của</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côn</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trùng</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để</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giải</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quyết</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các</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vấn</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đề</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tối</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ưu</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hóa</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phức</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tạp</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trong</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đời</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thực</a:t>
            </a:r>
            <a:endParaRPr lang="vi-VN" dirty="0"/>
          </a:p>
        </p:txBody>
      </p:sp>
      <p:sp>
        <p:nvSpPr>
          <p:cNvPr id="7" name="Google Shape;764;p42">
            <a:extLst>
              <a:ext uri="{FF2B5EF4-FFF2-40B4-BE49-F238E27FC236}">
                <a16:creationId xmlns:a16="http://schemas.microsoft.com/office/drawing/2014/main" id="{4A3A5A13-E8C1-7508-0F4A-C5A1CA56B128}"/>
              </a:ext>
            </a:extLst>
          </p:cNvPr>
          <p:cNvSpPr txBox="1">
            <a:spLocks/>
          </p:cNvSpPr>
          <p:nvPr/>
        </p:nvSpPr>
        <p:spPr>
          <a:xfrm>
            <a:off x="451260" y="279164"/>
            <a:ext cx="4191579" cy="5856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1pPr>
            <a:lvl2pPr marR="0" lvl="1"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2pPr>
            <a:lvl3pPr marR="0" lvl="2"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3pPr>
            <a:lvl4pPr marR="0" lvl="3"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4pPr>
            <a:lvl5pPr marR="0" lvl="4"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5pPr>
            <a:lvl6pPr marR="0" lvl="5"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6pPr>
            <a:lvl7pPr marR="0" lvl="6"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7pPr>
            <a:lvl8pPr marR="0" lvl="7"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8pPr>
            <a:lvl9pPr marR="0" lvl="8"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9pPr>
          </a:lstStyle>
          <a:p>
            <a:pPr>
              <a:lnSpc>
                <a:spcPct val="116000"/>
              </a:lnSpc>
              <a:spcBef>
                <a:spcPts val="1595"/>
              </a:spcBef>
              <a:spcAft>
                <a:spcPts val="1595"/>
              </a:spcAft>
            </a:pPr>
            <a:r>
              <a:rPr lang="en-US" sz="18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Giới</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thiệu</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chung</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về</a:t>
            </a:r>
            <a:r>
              <a:rPr lang="en-US" sz="1800" b="1" dirty="0">
                <a:solidFill>
                  <a:srgbClr val="000000"/>
                </a:solidFill>
                <a:effectLst/>
                <a:latin typeface="Times New Roman" panose="02020603050405020304" pitchFamily="18" charset="0"/>
                <a:ea typeface="Times New Roman" panose="02020603050405020304" pitchFamily="18" charset="0"/>
              </a:rPr>
              <a:t> ACO </a:t>
            </a:r>
            <a:endParaRPr lang="en-US" sz="1800" kern="100" dirty="0">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5">
          <a:extLst>
            <a:ext uri="{FF2B5EF4-FFF2-40B4-BE49-F238E27FC236}">
              <a16:creationId xmlns:a16="http://schemas.microsoft.com/office/drawing/2014/main" id="{AAFDDCA7-5565-8636-1F77-728006BC9895}"/>
            </a:ext>
          </a:extLst>
        </p:cNvPr>
        <p:cNvGrpSpPr/>
        <p:nvPr/>
      </p:nvGrpSpPr>
      <p:grpSpPr>
        <a:xfrm>
          <a:off x="0" y="0"/>
          <a:ext cx="0" cy="0"/>
          <a:chOff x="0" y="0"/>
          <a:chExt cx="0" cy="0"/>
        </a:xfrm>
      </p:grpSpPr>
      <p:sp>
        <p:nvSpPr>
          <p:cNvPr id="20" name="Google Shape;875;p46">
            <a:extLst>
              <a:ext uri="{FF2B5EF4-FFF2-40B4-BE49-F238E27FC236}">
                <a16:creationId xmlns:a16="http://schemas.microsoft.com/office/drawing/2014/main" id="{4C9D0411-CD2C-901A-95A2-CC79EC759599}"/>
              </a:ext>
            </a:extLst>
          </p:cNvPr>
          <p:cNvSpPr txBox="1">
            <a:spLocks noGrp="1"/>
          </p:cNvSpPr>
          <p:nvPr>
            <p:ph type="title"/>
          </p:nvPr>
        </p:nvSpPr>
        <p:spPr>
          <a:xfrm>
            <a:off x="713100" y="219333"/>
            <a:ext cx="353617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Lặp</a:t>
            </a:r>
            <a:r>
              <a:rPr lang="en-US" dirty="0"/>
              <a:t> </a:t>
            </a:r>
            <a:r>
              <a:rPr lang="en-US" dirty="0" err="1"/>
              <a:t>lại</a:t>
            </a:r>
            <a:r>
              <a:rPr lang="en-US" dirty="0"/>
              <a:t> </a:t>
            </a:r>
            <a:r>
              <a:rPr lang="en-US" dirty="0" err="1"/>
              <a:t>quá</a:t>
            </a:r>
            <a:r>
              <a:rPr lang="en-US" dirty="0"/>
              <a:t> </a:t>
            </a:r>
            <a:r>
              <a:rPr lang="en-US" dirty="0" err="1"/>
              <a:t>trình</a:t>
            </a:r>
            <a:endParaRPr dirty="0"/>
          </a:p>
        </p:txBody>
      </p:sp>
      <p:sp>
        <p:nvSpPr>
          <p:cNvPr id="21" name="Google Shape;877;p46">
            <a:extLst>
              <a:ext uri="{FF2B5EF4-FFF2-40B4-BE49-F238E27FC236}">
                <a16:creationId xmlns:a16="http://schemas.microsoft.com/office/drawing/2014/main" id="{0187B99A-B933-6718-AD26-422330990BE1}"/>
              </a:ext>
            </a:extLst>
          </p:cNvPr>
          <p:cNvSpPr txBox="1">
            <a:spLocks noGrp="1"/>
          </p:cNvSpPr>
          <p:nvPr>
            <p:ph type="subTitle" idx="1"/>
          </p:nvPr>
        </p:nvSpPr>
        <p:spPr>
          <a:xfrm>
            <a:off x="713100" y="1027184"/>
            <a:ext cx="8062066" cy="1662776"/>
          </a:xfrm>
          <a:prstGeom prst="rect">
            <a:avLst/>
          </a:prstGeom>
        </p:spPr>
        <p:txBody>
          <a:bodyPr spcFirstLastPara="1" wrap="square" lIns="91425" tIns="91425" rIns="91425" bIns="91425" anchor="t" anchorCtr="0">
            <a:noAutofit/>
          </a:bodyPr>
          <a:lstStyle/>
          <a:p>
            <a:pPr marL="0" marR="0" lvl="0" indent="0" algn="just">
              <a:lnSpc>
                <a:spcPct val="107000"/>
              </a:lnSpc>
              <a:spcAft>
                <a:spcPts val="800"/>
              </a:spcAft>
              <a:buSzPts val="1000"/>
              <a:tabLst>
                <a:tab pos="457200" algn="l"/>
              </a:tabLst>
            </a:pPr>
            <a:r>
              <a:rPr lang="en-US" sz="1600" kern="100" dirty="0" err="1">
                <a:effectLst/>
                <a:latin typeface="Actor" panose="020B0604020202020204" charset="0"/>
                <a:ea typeface="Calibri" panose="020F0502020204030204" pitchFamily="34" charset="0"/>
                <a:cs typeface="Times New Roman" panose="02020603050405020304" pitchFamily="18" charset="0"/>
              </a:rPr>
              <a:t>Quá</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trình</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xây</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dựng</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lộ</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trình</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và</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cập</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nhật</a:t>
            </a:r>
            <a:r>
              <a:rPr lang="en-US" sz="1600" kern="100" dirty="0">
                <a:effectLst/>
                <a:latin typeface="Actor" panose="020B0604020202020204" charset="0"/>
                <a:ea typeface="Calibri" panose="020F0502020204030204" pitchFamily="34" charset="0"/>
                <a:cs typeface="Times New Roman" panose="02020603050405020304" pitchFamily="18" charset="0"/>
              </a:rPr>
              <a:t> pheromone </a:t>
            </a:r>
            <a:r>
              <a:rPr lang="en-US" sz="1600" kern="100" dirty="0" err="1">
                <a:effectLst/>
                <a:latin typeface="Actor" panose="020B0604020202020204" charset="0"/>
                <a:ea typeface="Calibri" panose="020F0502020204030204" pitchFamily="34" charset="0"/>
                <a:cs typeface="Times New Roman" panose="02020603050405020304" pitchFamily="18" charset="0"/>
              </a:rPr>
              <a:t>được</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lặp</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lại</a:t>
            </a:r>
            <a:r>
              <a:rPr lang="en-US" sz="1600" kern="100" dirty="0">
                <a:effectLst/>
                <a:latin typeface="Actor" panose="020B0604020202020204" charset="0"/>
                <a:ea typeface="Calibri" panose="020F0502020204030204" pitchFamily="34" charset="0"/>
                <a:cs typeface="Times New Roman" panose="02020603050405020304" pitchFamily="18" charset="0"/>
              </a:rPr>
              <a:t> qua </a:t>
            </a:r>
            <a:r>
              <a:rPr lang="en-US" sz="1600" kern="100" dirty="0" err="1">
                <a:effectLst/>
                <a:latin typeface="Actor" panose="020B0604020202020204" charset="0"/>
                <a:ea typeface="Calibri" panose="020F0502020204030204" pitchFamily="34" charset="0"/>
                <a:cs typeface="Times New Roman" panose="02020603050405020304" pitchFamily="18" charset="0"/>
              </a:rPr>
              <a:t>nhiều</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vòng</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lặp</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cho</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đến</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khi</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đạt</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một</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trong</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các</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điều</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kiện</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dừng</a:t>
            </a:r>
            <a:r>
              <a:rPr lang="en-US" sz="1600" kern="100" dirty="0">
                <a:effectLst/>
                <a:latin typeface="Actor" panose="020B0604020202020204" charset="0"/>
                <a:ea typeface="Calibri" panose="020F0502020204030204" pitchFamily="34" charset="0"/>
                <a:cs typeface="Times New Roman" panose="02020603050405020304" pitchFamily="18" charset="0"/>
              </a:rPr>
              <a:t>:</a:t>
            </a:r>
          </a:p>
          <a:p>
            <a:pPr marL="742950" marR="0" lvl="1" indent="-285750" algn="just">
              <a:lnSpc>
                <a:spcPct val="107000"/>
              </a:lnSpc>
              <a:spcAft>
                <a:spcPts val="800"/>
              </a:spcAft>
              <a:buSzPts val="1000"/>
              <a:buFont typeface="Courier New" panose="02070309020205020404" pitchFamily="49" charset="0"/>
              <a:buChar char="o"/>
              <a:tabLst>
                <a:tab pos="914400" algn="l"/>
              </a:tabLst>
            </a:pPr>
            <a:r>
              <a:rPr lang="en-US" sz="1600" kern="100" dirty="0" err="1">
                <a:effectLst/>
                <a:latin typeface="Actor" panose="020B0604020202020204" charset="0"/>
                <a:ea typeface="Calibri" panose="020F0502020204030204" pitchFamily="34" charset="0"/>
                <a:cs typeface="Times New Roman" panose="02020603050405020304" pitchFamily="18" charset="0"/>
              </a:rPr>
              <a:t>Số</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vòng</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lặp</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đạt</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giới</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hạn</a:t>
            </a:r>
            <a:r>
              <a:rPr lang="en-US" sz="1600" kern="100" dirty="0">
                <a:effectLst/>
                <a:latin typeface="Actor" panose="020B0604020202020204" charset="0"/>
                <a:ea typeface="Calibri" panose="020F0502020204030204" pitchFamily="34" charset="0"/>
                <a:cs typeface="Times New Roman" panose="02020603050405020304" pitchFamily="18" charset="0"/>
              </a:rPr>
              <a:t>.</a:t>
            </a:r>
          </a:p>
          <a:p>
            <a:pPr marL="742950" marR="0" lvl="1" indent="-285750" algn="just">
              <a:lnSpc>
                <a:spcPct val="107000"/>
              </a:lnSpc>
              <a:spcAft>
                <a:spcPts val="800"/>
              </a:spcAft>
              <a:buSzPts val="1000"/>
              <a:buFont typeface="Courier New" panose="02070309020205020404" pitchFamily="49" charset="0"/>
              <a:buChar char="o"/>
              <a:tabLst>
                <a:tab pos="914400" algn="l"/>
              </a:tabLst>
            </a:pPr>
            <a:r>
              <a:rPr lang="en-US" sz="1600" dirty="0" err="1">
                <a:effectLst/>
                <a:latin typeface="Actor" panose="020B0604020202020204" charset="0"/>
                <a:ea typeface="Calibri" panose="020F0502020204030204" pitchFamily="34" charset="0"/>
                <a:cs typeface="Times New Roman" panose="02020603050405020304" pitchFamily="18" charset="0"/>
              </a:rPr>
              <a:t>Không</a:t>
            </a:r>
            <a:r>
              <a:rPr lang="en-US" sz="1600" dirty="0">
                <a:effectLst/>
                <a:latin typeface="Actor" panose="020B0604020202020204" charset="0"/>
                <a:ea typeface="Calibri" panose="020F0502020204030204" pitchFamily="34" charset="0"/>
                <a:cs typeface="Times New Roman" panose="02020603050405020304" pitchFamily="18" charset="0"/>
              </a:rPr>
              <a:t> </a:t>
            </a:r>
            <a:r>
              <a:rPr lang="en-US" sz="1600" dirty="0" err="1">
                <a:effectLst/>
                <a:latin typeface="Actor" panose="020B0604020202020204" charset="0"/>
                <a:ea typeface="Calibri" panose="020F0502020204030204" pitchFamily="34" charset="0"/>
                <a:cs typeface="Times New Roman" panose="02020603050405020304" pitchFamily="18" charset="0"/>
              </a:rPr>
              <a:t>có</a:t>
            </a:r>
            <a:r>
              <a:rPr lang="en-US" sz="1600" dirty="0">
                <a:effectLst/>
                <a:latin typeface="Actor" panose="020B0604020202020204" charset="0"/>
                <a:ea typeface="Calibri" panose="020F0502020204030204" pitchFamily="34" charset="0"/>
                <a:cs typeface="Times New Roman" panose="02020603050405020304" pitchFamily="18" charset="0"/>
              </a:rPr>
              <a:t> </a:t>
            </a:r>
            <a:r>
              <a:rPr lang="en-US" sz="1600" dirty="0" err="1">
                <a:effectLst/>
                <a:latin typeface="Actor" panose="020B0604020202020204" charset="0"/>
                <a:ea typeface="Calibri" panose="020F0502020204030204" pitchFamily="34" charset="0"/>
                <a:cs typeface="Times New Roman" panose="02020603050405020304" pitchFamily="18" charset="0"/>
              </a:rPr>
              <a:t>cải</a:t>
            </a:r>
            <a:r>
              <a:rPr lang="en-US" sz="1600" dirty="0">
                <a:effectLst/>
                <a:latin typeface="Actor" panose="020B0604020202020204" charset="0"/>
                <a:ea typeface="Calibri" panose="020F0502020204030204" pitchFamily="34" charset="0"/>
                <a:cs typeface="Times New Roman" panose="02020603050405020304" pitchFamily="18" charset="0"/>
              </a:rPr>
              <a:t> </a:t>
            </a:r>
            <a:r>
              <a:rPr lang="en-US" sz="1600" dirty="0" err="1">
                <a:effectLst/>
                <a:latin typeface="Actor" panose="020B0604020202020204" charset="0"/>
                <a:ea typeface="Calibri" panose="020F0502020204030204" pitchFamily="34" charset="0"/>
                <a:cs typeface="Times New Roman" panose="02020603050405020304" pitchFamily="18" charset="0"/>
              </a:rPr>
              <a:t>thiện</a:t>
            </a:r>
            <a:r>
              <a:rPr lang="en-US" sz="1600" dirty="0">
                <a:effectLst/>
                <a:latin typeface="Actor" panose="020B0604020202020204" charset="0"/>
                <a:ea typeface="Calibri" panose="020F0502020204030204" pitchFamily="34" charset="0"/>
                <a:cs typeface="Times New Roman" panose="02020603050405020304" pitchFamily="18" charset="0"/>
              </a:rPr>
              <a:t> </a:t>
            </a:r>
            <a:r>
              <a:rPr lang="en-US" sz="1600" dirty="0" err="1">
                <a:effectLst/>
                <a:latin typeface="Actor" panose="020B0604020202020204" charset="0"/>
                <a:ea typeface="Calibri" panose="020F0502020204030204" pitchFamily="34" charset="0"/>
                <a:cs typeface="Times New Roman" panose="02020603050405020304" pitchFamily="18" charset="0"/>
              </a:rPr>
              <a:t>đáng</a:t>
            </a:r>
            <a:r>
              <a:rPr lang="en-US" sz="1600" dirty="0">
                <a:effectLst/>
                <a:latin typeface="Actor" panose="020B0604020202020204" charset="0"/>
                <a:ea typeface="Calibri" panose="020F0502020204030204" pitchFamily="34" charset="0"/>
                <a:cs typeface="Times New Roman" panose="02020603050405020304" pitchFamily="18" charset="0"/>
              </a:rPr>
              <a:t> </a:t>
            </a:r>
            <a:r>
              <a:rPr lang="en-US" sz="1600" dirty="0" err="1">
                <a:effectLst/>
                <a:latin typeface="Actor" panose="020B0604020202020204" charset="0"/>
                <a:ea typeface="Calibri" panose="020F0502020204030204" pitchFamily="34" charset="0"/>
                <a:cs typeface="Times New Roman" panose="02020603050405020304" pitchFamily="18" charset="0"/>
              </a:rPr>
              <a:t>kể</a:t>
            </a:r>
            <a:r>
              <a:rPr lang="en-US" sz="1600" dirty="0">
                <a:effectLst/>
                <a:latin typeface="Actor" panose="020B0604020202020204" charset="0"/>
                <a:ea typeface="Calibri" panose="020F0502020204030204" pitchFamily="34" charset="0"/>
                <a:cs typeface="Times New Roman" panose="02020603050405020304" pitchFamily="18" charset="0"/>
              </a:rPr>
              <a:t> </a:t>
            </a:r>
            <a:r>
              <a:rPr lang="en-US" sz="1600" dirty="0" err="1">
                <a:effectLst/>
                <a:latin typeface="Actor" panose="020B0604020202020204" charset="0"/>
                <a:ea typeface="Calibri" panose="020F0502020204030204" pitchFamily="34" charset="0"/>
                <a:cs typeface="Times New Roman" panose="02020603050405020304" pitchFamily="18" charset="0"/>
              </a:rPr>
              <a:t>về</a:t>
            </a:r>
            <a:r>
              <a:rPr lang="en-US" sz="1600" dirty="0">
                <a:effectLst/>
                <a:latin typeface="Actor" panose="020B0604020202020204" charset="0"/>
                <a:ea typeface="Calibri" panose="020F0502020204030204" pitchFamily="34" charset="0"/>
                <a:cs typeface="Times New Roman" panose="02020603050405020304" pitchFamily="18" charset="0"/>
              </a:rPr>
              <a:t> </a:t>
            </a:r>
            <a:r>
              <a:rPr lang="en-US" sz="1600" dirty="0" err="1">
                <a:effectLst/>
                <a:latin typeface="Actor" panose="020B0604020202020204" charset="0"/>
                <a:ea typeface="Calibri" panose="020F0502020204030204" pitchFamily="34" charset="0"/>
                <a:cs typeface="Times New Roman" panose="02020603050405020304" pitchFamily="18" charset="0"/>
              </a:rPr>
              <a:t>lộ</a:t>
            </a:r>
            <a:r>
              <a:rPr lang="en-US" sz="1600" dirty="0">
                <a:effectLst/>
                <a:latin typeface="Actor" panose="020B0604020202020204" charset="0"/>
                <a:ea typeface="Calibri" panose="020F0502020204030204" pitchFamily="34" charset="0"/>
                <a:cs typeface="Times New Roman" panose="02020603050405020304" pitchFamily="18" charset="0"/>
              </a:rPr>
              <a:t> </a:t>
            </a:r>
            <a:r>
              <a:rPr lang="en-US" sz="1600" dirty="0" err="1">
                <a:effectLst/>
                <a:latin typeface="Actor" panose="020B0604020202020204" charset="0"/>
                <a:ea typeface="Calibri" panose="020F0502020204030204" pitchFamily="34" charset="0"/>
                <a:cs typeface="Times New Roman" panose="02020603050405020304" pitchFamily="18" charset="0"/>
              </a:rPr>
              <a:t>trình</a:t>
            </a:r>
            <a:r>
              <a:rPr lang="en-US" sz="1600" dirty="0">
                <a:effectLst/>
                <a:latin typeface="Actor" panose="020B0604020202020204" charset="0"/>
                <a:ea typeface="Calibri" panose="020F0502020204030204" pitchFamily="34" charset="0"/>
                <a:cs typeface="Times New Roman" panose="02020603050405020304" pitchFamily="18" charset="0"/>
              </a:rPr>
              <a:t> </a:t>
            </a:r>
            <a:r>
              <a:rPr lang="en-US" sz="1600" dirty="0" err="1">
                <a:effectLst/>
                <a:latin typeface="Actor" panose="020B0604020202020204" charset="0"/>
                <a:ea typeface="Calibri" panose="020F0502020204030204" pitchFamily="34" charset="0"/>
                <a:cs typeface="Times New Roman" panose="02020603050405020304" pitchFamily="18" charset="0"/>
              </a:rPr>
              <a:t>tốt</a:t>
            </a:r>
            <a:r>
              <a:rPr lang="en-US" sz="1600" dirty="0">
                <a:effectLst/>
                <a:latin typeface="Actor" panose="020B0604020202020204" charset="0"/>
                <a:ea typeface="Calibri" panose="020F0502020204030204" pitchFamily="34" charset="0"/>
                <a:cs typeface="Times New Roman" panose="02020603050405020304" pitchFamily="18" charset="0"/>
              </a:rPr>
              <a:t> </a:t>
            </a:r>
            <a:r>
              <a:rPr lang="en-US" sz="1600" dirty="0" err="1">
                <a:effectLst/>
                <a:latin typeface="Actor" panose="020B0604020202020204" charset="0"/>
                <a:ea typeface="Calibri" panose="020F0502020204030204" pitchFamily="34" charset="0"/>
                <a:cs typeface="Times New Roman" panose="02020603050405020304" pitchFamily="18" charset="0"/>
              </a:rPr>
              <a:t>nhất</a:t>
            </a:r>
            <a:r>
              <a:rPr lang="en-US" sz="1600" dirty="0">
                <a:effectLst/>
                <a:latin typeface="Actor" panose="020B0604020202020204" charset="0"/>
                <a:ea typeface="Calibri" panose="020F0502020204030204" pitchFamily="34" charset="0"/>
                <a:cs typeface="Times New Roman" panose="02020603050405020304" pitchFamily="18" charset="0"/>
              </a:rPr>
              <a:t> </a:t>
            </a:r>
            <a:r>
              <a:rPr lang="en-US" sz="1600" dirty="0" err="1">
                <a:effectLst/>
                <a:latin typeface="Actor" panose="020B0604020202020204" charset="0"/>
                <a:ea typeface="Calibri" panose="020F0502020204030204" pitchFamily="34" charset="0"/>
                <a:cs typeface="Times New Roman" panose="02020603050405020304" pitchFamily="18" charset="0"/>
              </a:rPr>
              <a:t>trong</a:t>
            </a:r>
            <a:r>
              <a:rPr lang="en-US" sz="1600" dirty="0">
                <a:effectLst/>
                <a:latin typeface="Actor" panose="020B0604020202020204" charset="0"/>
                <a:ea typeface="Calibri" panose="020F0502020204030204" pitchFamily="34" charset="0"/>
                <a:cs typeface="Times New Roman" panose="02020603050405020304" pitchFamily="18" charset="0"/>
              </a:rPr>
              <a:t> </a:t>
            </a:r>
            <a:r>
              <a:rPr lang="en-US" sz="1600" dirty="0" err="1">
                <a:effectLst/>
                <a:latin typeface="Actor" panose="020B0604020202020204" charset="0"/>
                <a:ea typeface="Calibri" panose="020F0502020204030204" pitchFamily="34" charset="0"/>
                <a:cs typeface="Times New Roman" panose="02020603050405020304" pitchFamily="18" charset="0"/>
              </a:rPr>
              <a:t>nhiều</a:t>
            </a:r>
            <a:r>
              <a:rPr lang="en-US" sz="1600" dirty="0">
                <a:effectLst/>
                <a:latin typeface="Actor" panose="020B0604020202020204" charset="0"/>
                <a:ea typeface="Calibri" panose="020F0502020204030204" pitchFamily="34" charset="0"/>
                <a:cs typeface="Times New Roman" panose="02020603050405020304" pitchFamily="18" charset="0"/>
              </a:rPr>
              <a:t> </a:t>
            </a:r>
            <a:r>
              <a:rPr lang="en-US" sz="1600" dirty="0" err="1">
                <a:effectLst/>
                <a:latin typeface="Actor" panose="020B0604020202020204" charset="0"/>
                <a:ea typeface="Calibri" panose="020F0502020204030204" pitchFamily="34" charset="0"/>
                <a:cs typeface="Times New Roman" panose="02020603050405020304" pitchFamily="18" charset="0"/>
              </a:rPr>
              <a:t>vòng</a:t>
            </a:r>
            <a:r>
              <a:rPr lang="en-US" sz="1600" dirty="0">
                <a:effectLst/>
                <a:latin typeface="Actor" panose="020B0604020202020204" charset="0"/>
                <a:ea typeface="Calibri" panose="020F0502020204030204" pitchFamily="34" charset="0"/>
                <a:cs typeface="Times New Roman" panose="02020603050405020304" pitchFamily="18" charset="0"/>
              </a:rPr>
              <a:t> </a:t>
            </a:r>
            <a:r>
              <a:rPr lang="en-US" sz="1600" dirty="0" err="1">
                <a:effectLst/>
                <a:latin typeface="Actor" panose="020B0604020202020204" charset="0"/>
                <a:ea typeface="Calibri" panose="020F0502020204030204" pitchFamily="34" charset="0"/>
                <a:cs typeface="Times New Roman" panose="02020603050405020304" pitchFamily="18" charset="0"/>
              </a:rPr>
              <a:t>lặp</a:t>
            </a:r>
            <a:r>
              <a:rPr lang="en-US" sz="1600" dirty="0">
                <a:effectLst/>
                <a:latin typeface="Actor" panose="020B0604020202020204" charset="0"/>
                <a:ea typeface="Calibri" panose="020F0502020204030204" pitchFamily="34" charset="0"/>
                <a:cs typeface="Times New Roman" panose="02020603050405020304" pitchFamily="18" charset="0"/>
              </a:rPr>
              <a:t>.</a:t>
            </a:r>
            <a:endParaRPr lang="en-US" sz="1600" kern="100" dirty="0">
              <a:effectLst/>
              <a:latin typeface="Actor" panose="020B0604020202020204" charset="0"/>
              <a:ea typeface="Calibri" panose="020F0502020204030204" pitchFamily="34" charset="0"/>
              <a:cs typeface="Times New Roman" panose="02020603050405020304" pitchFamily="18" charset="0"/>
            </a:endParaRPr>
          </a:p>
        </p:txBody>
      </p:sp>
      <p:sp>
        <p:nvSpPr>
          <p:cNvPr id="23" name="Google Shape;877;p46">
            <a:extLst>
              <a:ext uri="{FF2B5EF4-FFF2-40B4-BE49-F238E27FC236}">
                <a16:creationId xmlns:a16="http://schemas.microsoft.com/office/drawing/2014/main" id="{4F3495DF-DC55-D5F0-08ED-BE4391B224ED}"/>
              </a:ext>
            </a:extLst>
          </p:cNvPr>
          <p:cNvSpPr txBox="1">
            <a:spLocks/>
          </p:cNvSpPr>
          <p:nvPr/>
        </p:nvSpPr>
        <p:spPr>
          <a:xfrm>
            <a:off x="753036" y="3362089"/>
            <a:ext cx="7853081" cy="7542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1pPr>
            <a:lvl2pPr marL="914400" marR="0" lvl="1" indent="-317500" algn="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2pPr>
            <a:lvl3pPr marL="1371600" marR="0" lvl="2" indent="-317500" algn="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3pPr>
            <a:lvl4pPr marL="1828800" marR="0" lvl="3" indent="-317500" algn="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4pPr>
            <a:lvl5pPr marL="2286000" marR="0" lvl="4" indent="-317500" algn="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5pPr>
            <a:lvl6pPr marL="2743200" marR="0" lvl="5" indent="-317500" algn="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6pPr>
            <a:lvl7pPr marL="3200400" marR="0" lvl="6" indent="-317500" algn="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7pPr>
            <a:lvl8pPr marL="3657600" marR="0" lvl="7" indent="-317500" algn="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8pPr>
            <a:lvl9pPr marL="4114800" marR="0" lvl="8" indent="-317500" algn="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9pPr>
          </a:lstStyle>
          <a:p>
            <a:pPr marL="0" marR="0" algn="just">
              <a:lnSpc>
                <a:spcPct val="107000"/>
              </a:lnSpc>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Lộ</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trình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tốt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nhất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tìm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thấy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thuật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toán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kết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thúc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cùng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với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tổng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độ</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dài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ngắn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nhất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Google Shape;875;p46">
            <a:extLst>
              <a:ext uri="{FF2B5EF4-FFF2-40B4-BE49-F238E27FC236}">
                <a16:creationId xmlns:a16="http://schemas.microsoft.com/office/drawing/2014/main" id="{C0B30B35-7007-28DF-A1F7-6EDEDEF057BA}"/>
              </a:ext>
            </a:extLst>
          </p:cNvPr>
          <p:cNvSpPr txBox="1">
            <a:spLocks/>
          </p:cNvSpPr>
          <p:nvPr/>
        </p:nvSpPr>
        <p:spPr>
          <a:xfrm>
            <a:off x="713099" y="2739674"/>
            <a:ext cx="353617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1pPr>
            <a:lvl2pPr marR="0" lvl="1"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2pPr>
            <a:lvl3pPr marR="0" lvl="2"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3pPr>
            <a:lvl4pPr marR="0" lvl="3"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4pPr>
            <a:lvl5pPr marR="0" lvl="4"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5pPr>
            <a:lvl6pPr marR="0" lvl="5"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6pPr>
            <a:lvl7pPr marR="0" lvl="6"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7pPr>
            <a:lvl8pPr marR="0" lvl="7"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8pPr>
            <a:lvl9pPr marR="0" lvl="8"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9pPr>
          </a:lstStyle>
          <a:p>
            <a:pPr algn="l"/>
            <a:r>
              <a:rPr lang="en-US" dirty="0" err="1"/>
              <a:t>Kết</a:t>
            </a:r>
            <a:r>
              <a:rPr lang="en-US" dirty="0"/>
              <a:t> </a:t>
            </a:r>
            <a:r>
              <a:rPr lang="en-US" dirty="0" err="1"/>
              <a:t>quả</a:t>
            </a:r>
            <a:endParaRPr lang="en-US" dirty="0"/>
          </a:p>
        </p:txBody>
      </p:sp>
    </p:spTree>
    <p:extLst>
      <p:ext uri="{BB962C8B-B14F-4D97-AF65-F5344CB8AC3E}">
        <p14:creationId xmlns:p14="http://schemas.microsoft.com/office/powerpoint/2010/main" val="1642798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49"/>
          <p:cNvSpPr txBox="1">
            <a:spLocks noGrp="1"/>
          </p:cNvSpPr>
          <p:nvPr>
            <p:ph type="title"/>
          </p:nvPr>
        </p:nvSpPr>
        <p:spPr>
          <a:xfrm>
            <a:off x="1752736" y="1549984"/>
            <a:ext cx="5283004" cy="179712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err="1"/>
              <a:t>VI.Xây</a:t>
            </a:r>
            <a:r>
              <a:rPr lang="en-US" sz="2000" dirty="0"/>
              <a:t> </a:t>
            </a:r>
            <a:r>
              <a:rPr lang="en-US" sz="2000" dirty="0" err="1"/>
              <a:t>dựng</a:t>
            </a:r>
            <a:r>
              <a:rPr lang="en-US" sz="2000" dirty="0"/>
              <a:t> </a:t>
            </a:r>
            <a:r>
              <a:rPr lang="en-US" sz="2000" dirty="0" err="1"/>
              <a:t>chương</a:t>
            </a:r>
            <a:r>
              <a:rPr lang="en-US" sz="2000" dirty="0"/>
              <a:t> </a:t>
            </a:r>
            <a:r>
              <a:rPr lang="en-US" sz="2000" dirty="0" err="1"/>
              <a:t>trình</a:t>
            </a:r>
            <a:r>
              <a:rPr lang="en-US" sz="2000" dirty="0"/>
              <a:t> </a:t>
            </a:r>
            <a:r>
              <a:rPr lang="en-US" sz="2000" dirty="0" err="1"/>
              <a:t>áp</a:t>
            </a:r>
            <a:r>
              <a:rPr lang="en-US" sz="2000" dirty="0"/>
              <a:t> </a:t>
            </a:r>
            <a:r>
              <a:rPr lang="en-US" sz="2000" dirty="0" err="1"/>
              <a:t>dụng</a:t>
            </a:r>
            <a:r>
              <a:rPr lang="en-US" sz="2000" dirty="0"/>
              <a:t> </a:t>
            </a:r>
            <a:r>
              <a:rPr lang="en-US" sz="2000" dirty="0" err="1"/>
              <a:t>thuật</a:t>
            </a:r>
            <a:r>
              <a:rPr lang="en-US" sz="2000" dirty="0"/>
              <a:t> </a:t>
            </a:r>
            <a:r>
              <a:rPr lang="en-US" sz="2000" dirty="0" err="1"/>
              <a:t>toán</a:t>
            </a:r>
            <a:r>
              <a:rPr lang="en-US" sz="2000" dirty="0"/>
              <a:t> ACO </a:t>
            </a:r>
            <a:r>
              <a:rPr lang="en-US" sz="2000" dirty="0" err="1"/>
              <a:t>giải</a:t>
            </a:r>
            <a:r>
              <a:rPr lang="en-US" sz="2000" dirty="0"/>
              <a:t> </a:t>
            </a:r>
            <a:r>
              <a:rPr lang="en-US" sz="2000" dirty="0" err="1"/>
              <a:t>bài</a:t>
            </a:r>
            <a:r>
              <a:rPr lang="en-US" sz="2000" dirty="0"/>
              <a:t> </a:t>
            </a:r>
            <a:r>
              <a:rPr lang="en-US" sz="2000" dirty="0" err="1"/>
              <a:t>toán</a:t>
            </a:r>
            <a:r>
              <a:rPr lang="en-US" sz="2000" dirty="0"/>
              <a:t> TSP</a:t>
            </a:r>
            <a:endParaRPr sz="2000" dirty="0"/>
          </a:p>
        </p:txBody>
      </p:sp>
      <p:grpSp>
        <p:nvGrpSpPr>
          <p:cNvPr id="997" name="Google Shape;997;p49"/>
          <p:cNvGrpSpPr/>
          <p:nvPr/>
        </p:nvGrpSpPr>
        <p:grpSpPr>
          <a:xfrm rot="3300310">
            <a:off x="888192" y="2926754"/>
            <a:ext cx="368361" cy="462248"/>
            <a:chOff x="3216212" y="4248000"/>
            <a:chExt cx="368363" cy="462250"/>
          </a:xfrm>
        </p:grpSpPr>
        <p:sp>
          <p:nvSpPr>
            <p:cNvPr id="998" name="Google Shape;998;p49"/>
            <p:cNvSpPr/>
            <p:nvPr/>
          </p:nvSpPr>
          <p:spPr>
            <a:xfrm>
              <a:off x="3376650" y="4627525"/>
              <a:ext cx="207925" cy="82725"/>
            </a:xfrm>
            <a:custGeom>
              <a:avLst/>
              <a:gdLst/>
              <a:ahLst/>
              <a:cxnLst/>
              <a:rect l="l" t="t" r="r" b="b"/>
              <a:pathLst>
                <a:path w="8317" h="3309" extrusionOk="0">
                  <a:moveTo>
                    <a:pt x="5107" y="0"/>
                  </a:moveTo>
                  <a:cubicBezTo>
                    <a:pt x="4840" y="0"/>
                    <a:pt x="4578" y="46"/>
                    <a:pt x="4341" y="150"/>
                  </a:cubicBezTo>
                  <a:lnTo>
                    <a:pt x="4141" y="150"/>
                  </a:lnTo>
                  <a:cubicBezTo>
                    <a:pt x="4123" y="149"/>
                    <a:pt x="4106" y="149"/>
                    <a:pt x="4088" y="149"/>
                  </a:cubicBezTo>
                  <a:cubicBezTo>
                    <a:pt x="2672" y="149"/>
                    <a:pt x="1" y="2758"/>
                    <a:pt x="2373" y="3252"/>
                  </a:cubicBezTo>
                  <a:cubicBezTo>
                    <a:pt x="2537" y="3291"/>
                    <a:pt x="2686" y="3309"/>
                    <a:pt x="2824" y="3309"/>
                  </a:cubicBezTo>
                  <a:cubicBezTo>
                    <a:pt x="3389" y="3309"/>
                    <a:pt x="3785" y="3020"/>
                    <a:pt x="4374" y="2752"/>
                  </a:cubicBezTo>
                  <a:cubicBezTo>
                    <a:pt x="4975" y="2485"/>
                    <a:pt x="5642" y="2485"/>
                    <a:pt x="6242" y="2285"/>
                  </a:cubicBezTo>
                  <a:cubicBezTo>
                    <a:pt x="8316" y="1517"/>
                    <a:pt x="6639" y="0"/>
                    <a:pt x="51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9"/>
            <p:cNvSpPr/>
            <p:nvPr/>
          </p:nvSpPr>
          <p:spPr>
            <a:xfrm>
              <a:off x="3216212" y="4448303"/>
              <a:ext cx="89625" cy="60975"/>
            </a:xfrm>
            <a:custGeom>
              <a:avLst/>
              <a:gdLst/>
              <a:ahLst/>
              <a:cxnLst/>
              <a:rect l="l" t="t" r="r" b="b"/>
              <a:pathLst>
                <a:path w="3585" h="2439" extrusionOk="0">
                  <a:moveTo>
                    <a:pt x="1535" y="1"/>
                  </a:moveTo>
                  <a:cubicBezTo>
                    <a:pt x="948" y="1"/>
                    <a:pt x="389" y="211"/>
                    <a:pt x="234" y="738"/>
                  </a:cubicBezTo>
                  <a:cubicBezTo>
                    <a:pt x="0" y="1405"/>
                    <a:pt x="501" y="2072"/>
                    <a:pt x="1101" y="2306"/>
                  </a:cubicBezTo>
                  <a:cubicBezTo>
                    <a:pt x="1317" y="2392"/>
                    <a:pt x="1592" y="2438"/>
                    <a:pt x="1876" y="2438"/>
                  </a:cubicBezTo>
                  <a:cubicBezTo>
                    <a:pt x="2689" y="2438"/>
                    <a:pt x="3584" y="2061"/>
                    <a:pt x="3436" y="1172"/>
                  </a:cubicBezTo>
                  <a:cubicBezTo>
                    <a:pt x="3303" y="504"/>
                    <a:pt x="2469" y="71"/>
                    <a:pt x="1668" y="4"/>
                  </a:cubicBezTo>
                  <a:cubicBezTo>
                    <a:pt x="1624" y="2"/>
                    <a:pt x="1579" y="1"/>
                    <a:pt x="15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9"/>
            <p:cNvSpPr/>
            <p:nvPr/>
          </p:nvSpPr>
          <p:spPr>
            <a:xfrm>
              <a:off x="3401775" y="4248000"/>
              <a:ext cx="132600" cy="91100"/>
            </a:xfrm>
            <a:custGeom>
              <a:avLst/>
              <a:gdLst/>
              <a:ahLst/>
              <a:cxnLst/>
              <a:rect l="l" t="t" r="r" b="b"/>
              <a:pathLst>
                <a:path w="5304" h="3644" extrusionOk="0">
                  <a:moveTo>
                    <a:pt x="4135" y="1"/>
                  </a:moveTo>
                  <a:cubicBezTo>
                    <a:pt x="2923" y="1"/>
                    <a:pt x="373" y="328"/>
                    <a:pt x="67" y="1221"/>
                  </a:cubicBezTo>
                  <a:cubicBezTo>
                    <a:pt x="0" y="1488"/>
                    <a:pt x="100" y="1788"/>
                    <a:pt x="467" y="2155"/>
                  </a:cubicBezTo>
                  <a:cubicBezTo>
                    <a:pt x="1034" y="2722"/>
                    <a:pt x="2268" y="2822"/>
                    <a:pt x="3002" y="3089"/>
                  </a:cubicBezTo>
                  <a:cubicBezTo>
                    <a:pt x="3578" y="3300"/>
                    <a:pt x="4142" y="3643"/>
                    <a:pt x="4556" y="3643"/>
                  </a:cubicBezTo>
                  <a:cubicBezTo>
                    <a:pt x="4862" y="3643"/>
                    <a:pt x="5085" y="3456"/>
                    <a:pt x="5171" y="2889"/>
                  </a:cubicBezTo>
                  <a:cubicBezTo>
                    <a:pt x="5304" y="2121"/>
                    <a:pt x="5070" y="787"/>
                    <a:pt x="4770" y="87"/>
                  </a:cubicBezTo>
                  <a:cubicBezTo>
                    <a:pt x="4755" y="32"/>
                    <a:pt x="4508" y="1"/>
                    <a:pt x="41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49"/>
          <p:cNvGrpSpPr/>
          <p:nvPr/>
        </p:nvGrpSpPr>
        <p:grpSpPr>
          <a:xfrm>
            <a:off x="7969400" y="854138"/>
            <a:ext cx="385300" cy="327800"/>
            <a:chOff x="5399025" y="3309475"/>
            <a:chExt cx="385300" cy="327800"/>
          </a:xfrm>
        </p:grpSpPr>
        <p:sp>
          <p:nvSpPr>
            <p:cNvPr id="1002" name="Google Shape;1002;p49"/>
            <p:cNvSpPr/>
            <p:nvPr/>
          </p:nvSpPr>
          <p:spPr>
            <a:xfrm>
              <a:off x="5399025" y="3397875"/>
              <a:ext cx="67575" cy="52550"/>
            </a:xfrm>
            <a:custGeom>
              <a:avLst/>
              <a:gdLst/>
              <a:ahLst/>
              <a:cxnLst/>
              <a:rect l="l" t="t" r="r" b="b"/>
              <a:pathLst>
                <a:path w="2703" h="2102" extrusionOk="0">
                  <a:moveTo>
                    <a:pt x="1368" y="0"/>
                  </a:moveTo>
                  <a:cubicBezTo>
                    <a:pt x="1" y="0"/>
                    <a:pt x="1" y="2102"/>
                    <a:pt x="1368" y="2102"/>
                  </a:cubicBezTo>
                  <a:cubicBezTo>
                    <a:pt x="2702" y="2102"/>
                    <a:pt x="2702" y="0"/>
                    <a:pt x="1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9"/>
            <p:cNvSpPr/>
            <p:nvPr/>
          </p:nvSpPr>
          <p:spPr>
            <a:xfrm>
              <a:off x="5661250" y="3309475"/>
              <a:ext cx="123075" cy="58575"/>
            </a:xfrm>
            <a:custGeom>
              <a:avLst/>
              <a:gdLst/>
              <a:ahLst/>
              <a:cxnLst/>
              <a:rect l="l" t="t" r="r" b="b"/>
              <a:pathLst>
                <a:path w="4923" h="2343" extrusionOk="0">
                  <a:moveTo>
                    <a:pt x="2020" y="1"/>
                  </a:moveTo>
                  <a:lnTo>
                    <a:pt x="2221" y="101"/>
                  </a:lnTo>
                  <a:cubicBezTo>
                    <a:pt x="2073" y="34"/>
                    <a:pt x="1919" y="4"/>
                    <a:pt x="1766" y="4"/>
                  </a:cubicBezTo>
                  <a:cubicBezTo>
                    <a:pt x="853" y="4"/>
                    <a:pt x="0" y="1078"/>
                    <a:pt x="886" y="1735"/>
                  </a:cubicBezTo>
                  <a:cubicBezTo>
                    <a:pt x="1257" y="1982"/>
                    <a:pt x="3025" y="2343"/>
                    <a:pt x="3658" y="2343"/>
                  </a:cubicBezTo>
                  <a:cubicBezTo>
                    <a:pt x="3710" y="2343"/>
                    <a:pt x="3753" y="2341"/>
                    <a:pt x="3788" y="2336"/>
                  </a:cubicBezTo>
                  <a:cubicBezTo>
                    <a:pt x="4789" y="2202"/>
                    <a:pt x="4923" y="1001"/>
                    <a:pt x="4155" y="401"/>
                  </a:cubicBezTo>
                  <a:cubicBezTo>
                    <a:pt x="3622" y="1"/>
                    <a:pt x="2654" y="101"/>
                    <a:pt x="20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9"/>
            <p:cNvSpPr/>
            <p:nvPr/>
          </p:nvSpPr>
          <p:spPr>
            <a:xfrm>
              <a:off x="5544726" y="3550625"/>
              <a:ext cx="194325" cy="86650"/>
            </a:xfrm>
            <a:custGeom>
              <a:avLst/>
              <a:gdLst/>
              <a:ahLst/>
              <a:cxnLst/>
              <a:rect l="l" t="t" r="r" b="b"/>
              <a:pathLst>
                <a:path w="7773" h="3466" extrusionOk="0">
                  <a:moveTo>
                    <a:pt x="4162" y="1"/>
                  </a:moveTo>
                  <a:cubicBezTo>
                    <a:pt x="3228" y="1"/>
                    <a:pt x="2191" y="149"/>
                    <a:pt x="1434" y="149"/>
                  </a:cubicBezTo>
                  <a:cubicBezTo>
                    <a:pt x="0" y="249"/>
                    <a:pt x="334" y="1317"/>
                    <a:pt x="1268" y="1750"/>
                  </a:cubicBezTo>
                  <a:cubicBezTo>
                    <a:pt x="2168" y="2151"/>
                    <a:pt x="3002" y="2384"/>
                    <a:pt x="3836" y="2951"/>
                  </a:cubicBezTo>
                  <a:cubicBezTo>
                    <a:pt x="4379" y="3294"/>
                    <a:pt x="4531" y="3466"/>
                    <a:pt x="5088" y="3466"/>
                  </a:cubicBezTo>
                  <a:cubicBezTo>
                    <a:pt x="5181" y="3466"/>
                    <a:pt x="5285" y="3461"/>
                    <a:pt x="5404" y="3452"/>
                  </a:cubicBezTo>
                  <a:cubicBezTo>
                    <a:pt x="5804" y="3418"/>
                    <a:pt x="7205" y="3285"/>
                    <a:pt x="7439" y="2851"/>
                  </a:cubicBezTo>
                  <a:cubicBezTo>
                    <a:pt x="7772" y="2284"/>
                    <a:pt x="7038" y="1784"/>
                    <a:pt x="6671" y="1283"/>
                  </a:cubicBezTo>
                  <a:cubicBezTo>
                    <a:pt x="6204" y="616"/>
                    <a:pt x="6104" y="349"/>
                    <a:pt x="5437" y="149"/>
                  </a:cubicBezTo>
                  <a:cubicBezTo>
                    <a:pt x="5070" y="38"/>
                    <a:pt x="4629" y="1"/>
                    <a:pt x="41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5" name="Google Shape;1005;p49"/>
          <p:cNvSpPr/>
          <p:nvPr/>
        </p:nvSpPr>
        <p:spPr>
          <a:xfrm>
            <a:off x="990300" y="1026038"/>
            <a:ext cx="193500" cy="136375"/>
          </a:xfrm>
          <a:custGeom>
            <a:avLst/>
            <a:gdLst/>
            <a:ahLst/>
            <a:cxnLst/>
            <a:rect l="l" t="t" r="r" b="b"/>
            <a:pathLst>
              <a:path w="7740" h="5455" extrusionOk="0">
                <a:moveTo>
                  <a:pt x="5539" y="1"/>
                </a:moveTo>
                <a:cubicBezTo>
                  <a:pt x="4726" y="1"/>
                  <a:pt x="4056" y="574"/>
                  <a:pt x="3336" y="948"/>
                </a:cubicBezTo>
                <a:cubicBezTo>
                  <a:pt x="2502" y="1382"/>
                  <a:pt x="1235" y="1682"/>
                  <a:pt x="568" y="2416"/>
                </a:cubicBezTo>
                <a:cubicBezTo>
                  <a:pt x="1" y="3016"/>
                  <a:pt x="101" y="3050"/>
                  <a:pt x="367" y="3817"/>
                </a:cubicBezTo>
                <a:cubicBezTo>
                  <a:pt x="712" y="4851"/>
                  <a:pt x="1169" y="5454"/>
                  <a:pt x="1854" y="5454"/>
                </a:cubicBezTo>
                <a:cubicBezTo>
                  <a:pt x="2228" y="5454"/>
                  <a:pt x="2672" y="5274"/>
                  <a:pt x="3203" y="4884"/>
                </a:cubicBezTo>
                <a:cubicBezTo>
                  <a:pt x="3670" y="4517"/>
                  <a:pt x="7739" y="514"/>
                  <a:pt x="5938" y="47"/>
                </a:cubicBezTo>
                <a:cubicBezTo>
                  <a:pt x="5801" y="15"/>
                  <a:pt x="5668" y="1"/>
                  <a:pt x="5539"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6" name="Google Shape;1006;p49"/>
          <p:cNvGrpSpPr/>
          <p:nvPr/>
        </p:nvGrpSpPr>
        <p:grpSpPr>
          <a:xfrm rot="299701" flipH="1">
            <a:off x="6673115" y="3565036"/>
            <a:ext cx="1942500" cy="1052515"/>
            <a:chOff x="243675" y="3733976"/>
            <a:chExt cx="2040193" cy="1105448"/>
          </a:xfrm>
        </p:grpSpPr>
        <p:sp>
          <p:nvSpPr>
            <p:cNvPr id="1007" name="Google Shape;1007;p49"/>
            <p:cNvSpPr/>
            <p:nvPr/>
          </p:nvSpPr>
          <p:spPr>
            <a:xfrm>
              <a:off x="243675" y="3733976"/>
              <a:ext cx="1986031" cy="1105448"/>
            </a:xfrm>
            <a:custGeom>
              <a:avLst/>
              <a:gdLst/>
              <a:ahLst/>
              <a:cxnLst/>
              <a:rect l="l" t="t" r="r" b="b"/>
              <a:pathLst>
                <a:path w="64492" h="35897" extrusionOk="0">
                  <a:moveTo>
                    <a:pt x="53954" y="1"/>
                  </a:moveTo>
                  <a:cubicBezTo>
                    <a:pt x="53804" y="1"/>
                    <a:pt x="53633" y="71"/>
                    <a:pt x="53506" y="232"/>
                  </a:cubicBezTo>
                  <a:cubicBezTo>
                    <a:pt x="50604" y="2367"/>
                    <a:pt x="49136" y="6170"/>
                    <a:pt x="49703" y="9706"/>
                  </a:cubicBezTo>
                  <a:cubicBezTo>
                    <a:pt x="49770" y="9972"/>
                    <a:pt x="49803" y="10406"/>
                    <a:pt x="49903" y="10873"/>
                  </a:cubicBezTo>
                  <a:cubicBezTo>
                    <a:pt x="49069" y="11173"/>
                    <a:pt x="48269" y="11574"/>
                    <a:pt x="47568" y="12141"/>
                  </a:cubicBezTo>
                  <a:cubicBezTo>
                    <a:pt x="47401" y="12274"/>
                    <a:pt x="47235" y="12408"/>
                    <a:pt x="47068" y="12541"/>
                  </a:cubicBezTo>
                  <a:cubicBezTo>
                    <a:pt x="46868" y="12107"/>
                    <a:pt x="46568" y="11674"/>
                    <a:pt x="46267" y="11307"/>
                  </a:cubicBezTo>
                  <a:cubicBezTo>
                    <a:pt x="45267" y="10173"/>
                    <a:pt x="43999" y="9272"/>
                    <a:pt x="42565" y="8738"/>
                  </a:cubicBezTo>
                  <a:cubicBezTo>
                    <a:pt x="40877" y="8043"/>
                    <a:pt x="38905" y="7613"/>
                    <a:pt x="36970" y="7613"/>
                  </a:cubicBezTo>
                  <a:cubicBezTo>
                    <a:pt x="34356" y="7613"/>
                    <a:pt x="31809" y="8398"/>
                    <a:pt x="30122" y="10373"/>
                  </a:cubicBezTo>
                  <a:cubicBezTo>
                    <a:pt x="27222" y="8944"/>
                    <a:pt x="23866" y="8277"/>
                    <a:pt x="20486" y="8277"/>
                  </a:cubicBezTo>
                  <a:cubicBezTo>
                    <a:pt x="16053" y="8277"/>
                    <a:pt x="11579" y="9425"/>
                    <a:pt x="8040" y="11507"/>
                  </a:cubicBezTo>
                  <a:cubicBezTo>
                    <a:pt x="1635" y="15376"/>
                    <a:pt x="1" y="23816"/>
                    <a:pt x="8440" y="26251"/>
                  </a:cubicBezTo>
                  <a:cubicBezTo>
                    <a:pt x="9392" y="26461"/>
                    <a:pt x="10438" y="26559"/>
                    <a:pt x="11543" y="26559"/>
                  </a:cubicBezTo>
                  <a:cubicBezTo>
                    <a:pt x="15703" y="26559"/>
                    <a:pt x="20698" y="25164"/>
                    <a:pt x="24652" y="23082"/>
                  </a:cubicBezTo>
                  <a:lnTo>
                    <a:pt x="24652" y="23082"/>
                  </a:lnTo>
                  <a:cubicBezTo>
                    <a:pt x="24418" y="23415"/>
                    <a:pt x="24218" y="23749"/>
                    <a:pt x="24118" y="24149"/>
                  </a:cubicBezTo>
                  <a:cubicBezTo>
                    <a:pt x="23084" y="26418"/>
                    <a:pt x="24152" y="31521"/>
                    <a:pt x="22150" y="32689"/>
                  </a:cubicBezTo>
                  <a:cubicBezTo>
                    <a:pt x="21416" y="33222"/>
                    <a:pt x="20082" y="33489"/>
                    <a:pt x="19949" y="34490"/>
                  </a:cubicBezTo>
                  <a:cubicBezTo>
                    <a:pt x="19982" y="34824"/>
                    <a:pt x="20249" y="35057"/>
                    <a:pt x="20549" y="35057"/>
                  </a:cubicBezTo>
                  <a:cubicBezTo>
                    <a:pt x="21817" y="34957"/>
                    <a:pt x="23985" y="32889"/>
                    <a:pt x="23785" y="31588"/>
                  </a:cubicBezTo>
                  <a:cubicBezTo>
                    <a:pt x="24585" y="28819"/>
                    <a:pt x="23618" y="25484"/>
                    <a:pt x="25486" y="23115"/>
                  </a:cubicBezTo>
                  <a:cubicBezTo>
                    <a:pt x="26153" y="22515"/>
                    <a:pt x="26820" y="21948"/>
                    <a:pt x="27454" y="21347"/>
                  </a:cubicBezTo>
                  <a:cubicBezTo>
                    <a:pt x="28088" y="20914"/>
                    <a:pt x="28655" y="20413"/>
                    <a:pt x="29155" y="19946"/>
                  </a:cubicBezTo>
                  <a:cubicBezTo>
                    <a:pt x="29622" y="20647"/>
                    <a:pt x="30189" y="21281"/>
                    <a:pt x="30890" y="21848"/>
                  </a:cubicBezTo>
                  <a:cubicBezTo>
                    <a:pt x="29689" y="24083"/>
                    <a:pt x="30489" y="27085"/>
                    <a:pt x="30456" y="29586"/>
                  </a:cubicBezTo>
                  <a:cubicBezTo>
                    <a:pt x="30423" y="30621"/>
                    <a:pt x="30923" y="32022"/>
                    <a:pt x="29789" y="32655"/>
                  </a:cubicBezTo>
                  <a:cubicBezTo>
                    <a:pt x="29255" y="32989"/>
                    <a:pt x="27454" y="33623"/>
                    <a:pt x="28455" y="34390"/>
                  </a:cubicBezTo>
                  <a:cubicBezTo>
                    <a:pt x="28510" y="34414"/>
                    <a:pt x="28580" y="34425"/>
                    <a:pt x="28662" y="34425"/>
                  </a:cubicBezTo>
                  <a:cubicBezTo>
                    <a:pt x="29371" y="34425"/>
                    <a:pt x="30954" y="33577"/>
                    <a:pt x="31223" y="32889"/>
                  </a:cubicBezTo>
                  <a:cubicBezTo>
                    <a:pt x="31590" y="32589"/>
                    <a:pt x="31390" y="31855"/>
                    <a:pt x="31290" y="31421"/>
                  </a:cubicBezTo>
                  <a:cubicBezTo>
                    <a:pt x="31290" y="31354"/>
                    <a:pt x="31257" y="31321"/>
                    <a:pt x="31223" y="31288"/>
                  </a:cubicBezTo>
                  <a:cubicBezTo>
                    <a:pt x="31223" y="30954"/>
                    <a:pt x="31190" y="30654"/>
                    <a:pt x="31190" y="30320"/>
                  </a:cubicBezTo>
                  <a:cubicBezTo>
                    <a:pt x="31157" y="27985"/>
                    <a:pt x="30723" y="25584"/>
                    <a:pt x="31090" y="23249"/>
                  </a:cubicBezTo>
                  <a:cubicBezTo>
                    <a:pt x="31157" y="22882"/>
                    <a:pt x="31290" y="22548"/>
                    <a:pt x="31457" y="22215"/>
                  </a:cubicBezTo>
                  <a:cubicBezTo>
                    <a:pt x="32858" y="23149"/>
                    <a:pt x="34626" y="23749"/>
                    <a:pt x="36694" y="23916"/>
                  </a:cubicBezTo>
                  <a:cubicBezTo>
                    <a:pt x="36861" y="23916"/>
                    <a:pt x="37027" y="23949"/>
                    <a:pt x="37194" y="23949"/>
                  </a:cubicBezTo>
                  <a:cubicBezTo>
                    <a:pt x="37094" y="24083"/>
                    <a:pt x="36994" y="24216"/>
                    <a:pt x="36894" y="24349"/>
                  </a:cubicBezTo>
                  <a:cubicBezTo>
                    <a:pt x="36394" y="25717"/>
                    <a:pt x="36927" y="27185"/>
                    <a:pt x="37027" y="28586"/>
                  </a:cubicBezTo>
                  <a:cubicBezTo>
                    <a:pt x="37161" y="30154"/>
                    <a:pt x="37361" y="31788"/>
                    <a:pt x="36994" y="33322"/>
                  </a:cubicBezTo>
                  <a:cubicBezTo>
                    <a:pt x="36727" y="34090"/>
                    <a:pt x="34559" y="35024"/>
                    <a:pt x="35593" y="35858"/>
                  </a:cubicBezTo>
                  <a:cubicBezTo>
                    <a:pt x="35656" y="35884"/>
                    <a:pt x="35723" y="35897"/>
                    <a:pt x="35794" y="35897"/>
                  </a:cubicBezTo>
                  <a:cubicBezTo>
                    <a:pt x="36708" y="35897"/>
                    <a:pt x="38226" y="33841"/>
                    <a:pt x="37761" y="33222"/>
                  </a:cubicBezTo>
                  <a:cubicBezTo>
                    <a:pt x="37995" y="31521"/>
                    <a:pt x="37861" y="29820"/>
                    <a:pt x="37661" y="28119"/>
                  </a:cubicBezTo>
                  <a:cubicBezTo>
                    <a:pt x="37561" y="26951"/>
                    <a:pt x="37061" y="25617"/>
                    <a:pt x="37628" y="24483"/>
                  </a:cubicBezTo>
                  <a:cubicBezTo>
                    <a:pt x="37761" y="24316"/>
                    <a:pt x="37928" y="24116"/>
                    <a:pt x="38095" y="23949"/>
                  </a:cubicBezTo>
                  <a:cubicBezTo>
                    <a:pt x="39863" y="23882"/>
                    <a:pt x="41664" y="23415"/>
                    <a:pt x="43232" y="22581"/>
                  </a:cubicBezTo>
                  <a:cubicBezTo>
                    <a:pt x="43299" y="22548"/>
                    <a:pt x="43399" y="22481"/>
                    <a:pt x="43532" y="22415"/>
                  </a:cubicBezTo>
                  <a:cubicBezTo>
                    <a:pt x="44433" y="24516"/>
                    <a:pt x="46501" y="26051"/>
                    <a:pt x="48769" y="26885"/>
                  </a:cubicBezTo>
                  <a:cubicBezTo>
                    <a:pt x="49436" y="28652"/>
                    <a:pt x="49536" y="30954"/>
                    <a:pt x="51438" y="31821"/>
                  </a:cubicBezTo>
                  <a:cubicBezTo>
                    <a:pt x="51564" y="31899"/>
                    <a:pt x="51736" y="31937"/>
                    <a:pt x="51904" y="31937"/>
                  </a:cubicBezTo>
                  <a:cubicBezTo>
                    <a:pt x="52311" y="31937"/>
                    <a:pt x="52693" y="31713"/>
                    <a:pt x="52338" y="31288"/>
                  </a:cubicBezTo>
                  <a:cubicBezTo>
                    <a:pt x="52038" y="31088"/>
                    <a:pt x="51671" y="30987"/>
                    <a:pt x="51404" y="30721"/>
                  </a:cubicBezTo>
                  <a:cubicBezTo>
                    <a:pt x="50437" y="29787"/>
                    <a:pt x="50070" y="28386"/>
                    <a:pt x="49603" y="27151"/>
                  </a:cubicBezTo>
                  <a:lnTo>
                    <a:pt x="49603" y="27151"/>
                  </a:lnTo>
                  <a:cubicBezTo>
                    <a:pt x="50604" y="27452"/>
                    <a:pt x="51604" y="27585"/>
                    <a:pt x="52572" y="27618"/>
                  </a:cubicBezTo>
                  <a:cubicBezTo>
                    <a:pt x="52708" y="27625"/>
                    <a:pt x="52845" y="27629"/>
                    <a:pt x="52981" y="27629"/>
                  </a:cubicBezTo>
                  <a:cubicBezTo>
                    <a:pt x="58722" y="27629"/>
                    <a:pt x="64491" y="21544"/>
                    <a:pt x="62145" y="15810"/>
                  </a:cubicBezTo>
                  <a:cubicBezTo>
                    <a:pt x="61078" y="13308"/>
                    <a:pt x="58843" y="11607"/>
                    <a:pt x="56308" y="10806"/>
                  </a:cubicBezTo>
                  <a:cubicBezTo>
                    <a:pt x="56308" y="10773"/>
                    <a:pt x="56308" y="10740"/>
                    <a:pt x="56341" y="10706"/>
                  </a:cubicBezTo>
                  <a:cubicBezTo>
                    <a:pt x="57242" y="7571"/>
                    <a:pt x="59277" y="4769"/>
                    <a:pt x="62045" y="3034"/>
                  </a:cubicBezTo>
                  <a:cubicBezTo>
                    <a:pt x="62345" y="2867"/>
                    <a:pt x="62646" y="2701"/>
                    <a:pt x="62946" y="2534"/>
                  </a:cubicBezTo>
                  <a:cubicBezTo>
                    <a:pt x="63290" y="2362"/>
                    <a:pt x="63091" y="1893"/>
                    <a:pt x="62774" y="1893"/>
                  </a:cubicBezTo>
                  <a:cubicBezTo>
                    <a:pt x="62723" y="1893"/>
                    <a:pt x="62668" y="1905"/>
                    <a:pt x="62612" y="1933"/>
                  </a:cubicBezTo>
                  <a:cubicBezTo>
                    <a:pt x="59610" y="3468"/>
                    <a:pt x="57275" y="6203"/>
                    <a:pt x="56074" y="9339"/>
                  </a:cubicBezTo>
                  <a:cubicBezTo>
                    <a:pt x="55974" y="9572"/>
                    <a:pt x="55807" y="10073"/>
                    <a:pt x="55641" y="10640"/>
                  </a:cubicBezTo>
                  <a:cubicBezTo>
                    <a:pt x="54822" y="10427"/>
                    <a:pt x="53980" y="10318"/>
                    <a:pt x="53141" y="10318"/>
                  </a:cubicBezTo>
                  <a:cubicBezTo>
                    <a:pt x="52270" y="10318"/>
                    <a:pt x="51403" y="10435"/>
                    <a:pt x="50570" y="10673"/>
                  </a:cubicBezTo>
                  <a:cubicBezTo>
                    <a:pt x="50570" y="10640"/>
                    <a:pt x="50537" y="10606"/>
                    <a:pt x="50537" y="10606"/>
                  </a:cubicBezTo>
                  <a:cubicBezTo>
                    <a:pt x="49703" y="7137"/>
                    <a:pt x="50837" y="3201"/>
                    <a:pt x="53673" y="966"/>
                  </a:cubicBezTo>
                  <a:cubicBezTo>
                    <a:pt x="53839" y="833"/>
                    <a:pt x="53973" y="699"/>
                    <a:pt x="54140" y="599"/>
                  </a:cubicBezTo>
                  <a:cubicBezTo>
                    <a:pt x="54445" y="250"/>
                    <a:pt x="54237" y="1"/>
                    <a:pt x="53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9"/>
            <p:cNvSpPr/>
            <p:nvPr/>
          </p:nvSpPr>
          <p:spPr>
            <a:xfrm>
              <a:off x="1550377" y="4124281"/>
              <a:ext cx="135621" cy="336374"/>
            </a:xfrm>
            <a:custGeom>
              <a:avLst/>
              <a:gdLst/>
              <a:ahLst/>
              <a:cxnLst/>
              <a:rect l="l" t="t" r="r" b="b"/>
              <a:pathLst>
                <a:path w="4404" h="10923" extrusionOk="0">
                  <a:moveTo>
                    <a:pt x="4041" y="1"/>
                  </a:moveTo>
                  <a:cubicBezTo>
                    <a:pt x="3971" y="1"/>
                    <a:pt x="3900" y="22"/>
                    <a:pt x="3836" y="67"/>
                  </a:cubicBezTo>
                  <a:cubicBezTo>
                    <a:pt x="1468" y="1835"/>
                    <a:pt x="0" y="8240"/>
                    <a:pt x="1668" y="10741"/>
                  </a:cubicBezTo>
                  <a:cubicBezTo>
                    <a:pt x="1732" y="10869"/>
                    <a:pt x="1837" y="10922"/>
                    <a:pt x="1943" y="10922"/>
                  </a:cubicBezTo>
                  <a:cubicBezTo>
                    <a:pt x="2170" y="10922"/>
                    <a:pt x="2405" y="10680"/>
                    <a:pt x="2269" y="10408"/>
                  </a:cubicBezTo>
                  <a:cubicBezTo>
                    <a:pt x="1902" y="9774"/>
                    <a:pt x="1668" y="9074"/>
                    <a:pt x="1635" y="8306"/>
                  </a:cubicBezTo>
                  <a:cubicBezTo>
                    <a:pt x="1601" y="5771"/>
                    <a:pt x="2168" y="3069"/>
                    <a:pt x="3770" y="1034"/>
                  </a:cubicBezTo>
                  <a:cubicBezTo>
                    <a:pt x="3970" y="801"/>
                    <a:pt x="4337" y="668"/>
                    <a:pt x="4403" y="367"/>
                  </a:cubicBezTo>
                  <a:cubicBezTo>
                    <a:pt x="4403" y="149"/>
                    <a:pt x="4227" y="1"/>
                    <a:pt x="4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9"/>
            <p:cNvSpPr/>
            <p:nvPr/>
          </p:nvSpPr>
          <p:spPr>
            <a:xfrm>
              <a:off x="1082957" y="4051203"/>
              <a:ext cx="103102" cy="313647"/>
            </a:xfrm>
            <a:custGeom>
              <a:avLst/>
              <a:gdLst/>
              <a:ahLst/>
              <a:cxnLst/>
              <a:rect l="l" t="t" r="r" b="b"/>
              <a:pathLst>
                <a:path w="3348" h="10185" extrusionOk="0">
                  <a:moveTo>
                    <a:pt x="2823" y="1"/>
                  </a:moveTo>
                  <a:cubicBezTo>
                    <a:pt x="2755" y="1"/>
                    <a:pt x="2680" y="22"/>
                    <a:pt x="2603" y="72"/>
                  </a:cubicBezTo>
                  <a:cubicBezTo>
                    <a:pt x="1" y="1673"/>
                    <a:pt x="268" y="7844"/>
                    <a:pt x="2002" y="10046"/>
                  </a:cubicBezTo>
                  <a:cubicBezTo>
                    <a:pt x="2074" y="10144"/>
                    <a:pt x="2167" y="10185"/>
                    <a:pt x="2260" y="10185"/>
                  </a:cubicBezTo>
                  <a:cubicBezTo>
                    <a:pt x="2513" y="10185"/>
                    <a:pt x="2765" y="9880"/>
                    <a:pt x="2569" y="9612"/>
                  </a:cubicBezTo>
                  <a:cubicBezTo>
                    <a:pt x="2369" y="9345"/>
                    <a:pt x="2169" y="9045"/>
                    <a:pt x="2002" y="8711"/>
                  </a:cubicBezTo>
                  <a:cubicBezTo>
                    <a:pt x="1769" y="8077"/>
                    <a:pt x="1635" y="7377"/>
                    <a:pt x="1502" y="6710"/>
                  </a:cubicBezTo>
                  <a:cubicBezTo>
                    <a:pt x="1202" y="5009"/>
                    <a:pt x="1335" y="1773"/>
                    <a:pt x="2903" y="706"/>
                  </a:cubicBezTo>
                  <a:cubicBezTo>
                    <a:pt x="3348" y="539"/>
                    <a:pt x="3167" y="1"/>
                    <a:pt x="2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9"/>
            <p:cNvSpPr/>
            <p:nvPr/>
          </p:nvSpPr>
          <p:spPr>
            <a:xfrm>
              <a:off x="910376" y="4010583"/>
              <a:ext cx="116467" cy="402706"/>
            </a:xfrm>
            <a:custGeom>
              <a:avLst/>
              <a:gdLst/>
              <a:ahLst/>
              <a:cxnLst/>
              <a:rect l="l" t="t" r="r" b="b"/>
              <a:pathLst>
                <a:path w="3782" h="13077" extrusionOk="0">
                  <a:moveTo>
                    <a:pt x="3251" y="0"/>
                  </a:moveTo>
                  <a:cubicBezTo>
                    <a:pt x="3097" y="0"/>
                    <a:pt x="2907" y="72"/>
                    <a:pt x="2703" y="257"/>
                  </a:cubicBezTo>
                  <a:cubicBezTo>
                    <a:pt x="835" y="1891"/>
                    <a:pt x="1" y="4526"/>
                    <a:pt x="101" y="6928"/>
                  </a:cubicBezTo>
                  <a:cubicBezTo>
                    <a:pt x="234" y="9096"/>
                    <a:pt x="735" y="11331"/>
                    <a:pt x="2202" y="12966"/>
                  </a:cubicBezTo>
                  <a:cubicBezTo>
                    <a:pt x="2288" y="13044"/>
                    <a:pt x="2375" y="13077"/>
                    <a:pt x="2455" y="13077"/>
                  </a:cubicBezTo>
                  <a:cubicBezTo>
                    <a:pt x="2750" y="13077"/>
                    <a:pt x="2951" y="12635"/>
                    <a:pt x="2636" y="12399"/>
                  </a:cubicBezTo>
                  <a:cubicBezTo>
                    <a:pt x="2036" y="11698"/>
                    <a:pt x="1602" y="10864"/>
                    <a:pt x="1335" y="9964"/>
                  </a:cubicBezTo>
                  <a:cubicBezTo>
                    <a:pt x="368" y="6928"/>
                    <a:pt x="601" y="3225"/>
                    <a:pt x="3003" y="924"/>
                  </a:cubicBezTo>
                  <a:cubicBezTo>
                    <a:pt x="3136" y="824"/>
                    <a:pt x="3236" y="724"/>
                    <a:pt x="3403" y="657"/>
                  </a:cubicBezTo>
                  <a:cubicBezTo>
                    <a:pt x="3781" y="421"/>
                    <a:pt x="3624" y="0"/>
                    <a:pt x="3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9"/>
            <p:cNvSpPr/>
            <p:nvPr/>
          </p:nvSpPr>
          <p:spPr>
            <a:xfrm>
              <a:off x="713159" y="3993954"/>
              <a:ext cx="159241" cy="494198"/>
            </a:xfrm>
            <a:custGeom>
              <a:avLst/>
              <a:gdLst/>
              <a:ahLst/>
              <a:cxnLst/>
              <a:rect l="l" t="t" r="r" b="b"/>
              <a:pathLst>
                <a:path w="5171" h="16048" extrusionOk="0">
                  <a:moveTo>
                    <a:pt x="4828" y="0"/>
                  </a:moveTo>
                  <a:cubicBezTo>
                    <a:pt x="4652" y="0"/>
                    <a:pt x="4451" y="82"/>
                    <a:pt x="4337" y="196"/>
                  </a:cubicBezTo>
                  <a:cubicBezTo>
                    <a:pt x="134" y="3198"/>
                    <a:pt x="0" y="12038"/>
                    <a:pt x="2969" y="15907"/>
                  </a:cubicBezTo>
                  <a:cubicBezTo>
                    <a:pt x="3041" y="16007"/>
                    <a:pt x="3135" y="16047"/>
                    <a:pt x="3229" y="16047"/>
                  </a:cubicBezTo>
                  <a:cubicBezTo>
                    <a:pt x="3481" y="16047"/>
                    <a:pt x="3731" y="15751"/>
                    <a:pt x="3536" y="15507"/>
                  </a:cubicBezTo>
                  <a:cubicBezTo>
                    <a:pt x="3169" y="14973"/>
                    <a:pt x="2869" y="14473"/>
                    <a:pt x="2569" y="13873"/>
                  </a:cubicBezTo>
                  <a:cubicBezTo>
                    <a:pt x="2202" y="13039"/>
                    <a:pt x="2002" y="12171"/>
                    <a:pt x="1835" y="11304"/>
                  </a:cubicBezTo>
                  <a:cubicBezTo>
                    <a:pt x="1334" y="7802"/>
                    <a:pt x="1635" y="3599"/>
                    <a:pt x="4370" y="1030"/>
                  </a:cubicBezTo>
                  <a:cubicBezTo>
                    <a:pt x="4537" y="897"/>
                    <a:pt x="4704" y="763"/>
                    <a:pt x="4870" y="697"/>
                  </a:cubicBezTo>
                  <a:cubicBezTo>
                    <a:pt x="5037" y="663"/>
                    <a:pt x="5171" y="530"/>
                    <a:pt x="5171" y="330"/>
                  </a:cubicBezTo>
                  <a:cubicBezTo>
                    <a:pt x="5171" y="90"/>
                    <a:pt x="5013" y="0"/>
                    <a:pt x="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9"/>
            <p:cNvSpPr/>
            <p:nvPr/>
          </p:nvSpPr>
          <p:spPr>
            <a:xfrm>
              <a:off x="513848" y="4015603"/>
              <a:ext cx="195210" cy="517910"/>
            </a:xfrm>
            <a:custGeom>
              <a:avLst/>
              <a:gdLst/>
              <a:ahLst/>
              <a:cxnLst/>
              <a:rect l="l" t="t" r="r" b="b"/>
              <a:pathLst>
                <a:path w="6339" h="16818" extrusionOk="0">
                  <a:moveTo>
                    <a:pt x="5919" y="1"/>
                  </a:moveTo>
                  <a:cubicBezTo>
                    <a:pt x="5713" y="1"/>
                    <a:pt x="5462" y="142"/>
                    <a:pt x="5305" y="260"/>
                  </a:cubicBezTo>
                  <a:cubicBezTo>
                    <a:pt x="701" y="2996"/>
                    <a:pt x="1" y="12569"/>
                    <a:pt x="2870" y="16672"/>
                  </a:cubicBezTo>
                  <a:cubicBezTo>
                    <a:pt x="2935" y="16775"/>
                    <a:pt x="3027" y="16817"/>
                    <a:pt x="3119" y="16817"/>
                  </a:cubicBezTo>
                  <a:cubicBezTo>
                    <a:pt x="3358" y="16817"/>
                    <a:pt x="3605" y="16536"/>
                    <a:pt x="3437" y="16272"/>
                  </a:cubicBezTo>
                  <a:cubicBezTo>
                    <a:pt x="3170" y="15938"/>
                    <a:pt x="2970" y="15571"/>
                    <a:pt x="2803" y="15204"/>
                  </a:cubicBezTo>
                  <a:cubicBezTo>
                    <a:pt x="2403" y="14304"/>
                    <a:pt x="2202" y="13303"/>
                    <a:pt x="2036" y="12369"/>
                  </a:cubicBezTo>
                  <a:cubicBezTo>
                    <a:pt x="1469" y="8600"/>
                    <a:pt x="2236" y="2929"/>
                    <a:pt x="5738" y="794"/>
                  </a:cubicBezTo>
                  <a:cubicBezTo>
                    <a:pt x="5972" y="661"/>
                    <a:pt x="6339" y="594"/>
                    <a:pt x="6239" y="260"/>
                  </a:cubicBezTo>
                  <a:cubicBezTo>
                    <a:pt x="6184" y="69"/>
                    <a:pt x="6062" y="1"/>
                    <a:pt x="59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9"/>
            <p:cNvSpPr/>
            <p:nvPr/>
          </p:nvSpPr>
          <p:spPr>
            <a:xfrm>
              <a:off x="1767119" y="4069834"/>
              <a:ext cx="289719" cy="307180"/>
            </a:xfrm>
            <a:custGeom>
              <a:avLst/>
              <a:gdLst/>
              <a:ahLst/>
              <a:cxnLst/>
              <a:rect l="l" t="t" r="r" b="b"/>
              <a:pathLst>
                <a:path w="9408" h="9975" extrusionOk="0">
                  <a:moveTo>
                    <a:pt x="3436" y="0"/>
                  </a:moveTo>
                  <a:cubicBezTo>
                    <a:pt x="2502" y="0"/>
                    <a:pt x="1635" y="234"/>
                    <a:pt x="835" y="601"/>
                  </a:cubicBezTo>
                  <a:cubicBezTo>
                    <a:pt x="301" y="1535"/>
                    <a:pt x="1" y="2602"/>
                    <a:pt x="1" y="3770"/>
                  </a:cubicBezTo>
                  <a:cubicBezTo>
                    <a:pt x="1" y="7206"/>
                    <a:pt x="2769" y="9974"/>
                    <a:pt x="6205" y="9974"/>
                  </a:cubicBezTo>
                  <a:cubicBezTo>
                    <a:pt x="6872" y="9974"/>
                    <a:pt x="7539" y="9874"/>
                    <a:pt x="8140" y="9674"/>
                  </a:cubicBezTo>
                  <a:cubicBezTo>
                    <a:pt x="8940" y="8673"/>
                    <a:pt x="9407" y="7372"/>
                    <a:pt x="9407" y="6005"/>
                  </a:cubicBezTo>
                  <a:cubicBezTo>
                    <a:pt x="9407" y="2702"/>
                    <a:pt x="6739" y="0"/>
                    <a:pt x="3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9"/>
            <p:cNvSpPr/>
            <p:nvPr/>
          </p:nvSpPr>
          <p:spPr>
            <a:xfrm>
              <a:off x="1689051" y="4036975"/>
              <a:ext cx="546519" cy="401659"/>
            </a:xfrm>
            <a:custGeom>
              <a:avLst/>
              <a:gdLst/>
              <a:ahLst/>
              <a:cxnLst/>
              <a:rect l="l" t="t" r="r" b="b"/>
              <a:pathLst>
                <a:path w="17747" h="13043" extrusionOk="0">
                  <a:moveTo>
                    <a:pt x="13110" y="0"/>
                  </a:moveTo>
                  <a:cubicBezTo>
                    <a:pt x="11409" y="0"/>
                    <a:pt x="9874" y="667"/>
                    <a:pt x="8740" y="1768"/>
                  </a:cubicBezTo>
                  <a:lnTo>
                    <a:pt x="8773" y="1768"/>
                  </a:lnTo>
                  <a:cubicBezTo>
                    <a:pt x="8807" y="1801"/>
                    <a:pt x="8840" y="1801"/>
                    <a:pt x="8873" y="1835"/>
                  </a:cubicBezTo>
                  <a:cubicBezTo>
                    <a:pt x="8907" y="1835"/>
                    <a:pt x="8940" y="1868"/>
                    <a:pt x="8940" y="1868"/>
                  </a:cubicBezTo>
                  <a:cubicBezTo>
                    <a:pt x="9007" y="1901"/>
                    <a:pt x="9040" y="1935"/>
                    <a:pt x="9074" y="1935"/>
                  </a:cubicBezTo>
                  <a:cubicBezTo>
                    <a:pt x="9107" y="1968"/>
                    <a:pt x="9107" y="1968"/>
                    <a:pt x="9140" y="2001"/>
                  </a:cubicBezTo>
                  <a:cubicBezTo>
                    <a:pt x="9174" y="2001"/>
                    <a:pt x="9207" y="2035"/>
                    <a:pt x="9274" y="2068"/>
                  </a:cubicBezTo>
                  <a:cubicBezTo>
                    <a:pt x="9274" y="2068"/>
                    <a:pt x="9274" y="2068"/>
                    <a:pt x="9307" y="2102"/>
                  </a:cubicBezTo>
                  <a:cubicBezTo>
                    <a:pt x="9307" y="2102"/>
                    <a:pt x="9340" y="2135"/>
                    <a:pt x="9374" y="2135"/>
                  </a:cubicBezTo>
                  <a:cubicBezTo>
                    <a:pt x="9407" y="2168"/>
                    <a:pt x="9441" y="2202"/>
                    <a:pt x="9474" y="2202"/>
                  </a:cubicBezTo>
                  <a:cubicBezTo>
                    <a:pt x="9474" y="2235"/>
                    <a:pt x="9507" y="2235"/>
                    <a:pt x="9507" y="2235"/>
                  </a:cubicBezTo>
                  <a:cubicBezTo>
                    <a:pt x="9541" y="2268"/>
                    <a:pt x="9574" y="2268"/>
                    <a:pt x="9574" y="2302"/>
                  </a:cubicBezTo>
                  <a:cubicBezTo>
                    <a:pt x="9607" y="2302"/>
                    <a:pt x="9641" y="2335"/>
                    <a:pt x="9674" y="2368"/>
                  </a:cubicBezTo>
                  <a:cubicBezTo>
                    <a:pt x="9707" y="2402"/>
                    <a:pt x="9741" y="2402"/>
                    <a:pt x="9741" y="2435"/>
                  </a:cubicBezTo>
                  <a:cubicBezTo>
                    <a:pt x="9807" y="2468"/>
                    <a:pt x="9874" y="2502"/>
                    <a:pt x="9908" y="2569"/>
                  </a:cubicBezTo>
                  <a:cubicBezTo>
                    <a:pt x="9941" y="2569"/>
                    <a:pt x="9974" y="2602"/>
                    <a:pt x="9974" y="2635"/>
                  </a:cubicBezTo>
                  <a:cubicBezTo>
                    <a:pt x="10008" y="2635"/>
                    <a:pt x="10041" y="2669"/>
                    <a:pt x="10041" y="2669"/>
                  </a:cubicBezTo>
                  <a:cubicBezTo>
                    <a:pt x="10074" y="2702"/>
                    <a:pt x="10108" y="2735"/>
                    <a:pt x="10141" y="2769"/>
                  </a:cubicBezTo>
                  <a:cubicBezTo>
                    <a:pt x="10141" y="2769"/>
                    <a:pt x="10174" y="2802"/>
                    <a:pt x="10208" y="2835"/>
                  </a:cubicBezTo>
                  <a:cubicBezTo>
                    <a:pt x="10208" y="2835"/>
                    <a:pt x="10208" y="2869"/>
                    <a:pt x="10241" y="2869"/>
                  </a:cubicBezTo>
                  <a:cubicBezTo>
                    <a:pt x="10241" y="2869"/>
                    <a:pt x="10274" y="2902"/>
                    <a:pt x="10274" y="2902"/>
                  </a:cubicBezTo>
                  <a:cubicBezTo>
                    <a:pt x="10308" y="2935"/>
                    <a:pt x="10308" y="2969"/>
                    <a:pt x="10341" y="3002"/>
                  </a:cubicBezTo>
                  <a:cubicBezTo>
                    <a:pt x="10375" y="3036"/>
                    <a:pt x="10441" y="3069"/>
                    <a:pt x="10475" y="3102"/>
                  </a:cubicBezTo>
                  <a:cubicBezTo>
                    <a:pt x="10475" y="3136"/>
                    <a:pt x="10508" y="3169"/>
                    <a:pt x="10541" y="3202"/>
                  </a:cubicBezTo>
                  <a:cubicBezTo>
                    <a:pt x="10541" y="3202"/>
                    <a:pt x="10575" y="3236"/>
                    <a:pt x="10575" y="3269"/>
                  </a:cubicBezTo>
                  <a:cubicBezTo>
                    <a:pt x="10608" y="3302"/>
                    <a:pt x="10641" y="3336"/>
                    <a:pt x="10675" y="3369"/>
                  </a:cubicBezTo>
                  <a:cubicBezTo>
                    <a:pt x="10675" y="3369"/>
                    <a:pt x="10708" y="3402"/>
                    <a:pt x="10708" y="3436"/>
                  </a:cubicBezTo>
                  <a:cubicBezTo>
                    <a:pt x="10741" y="3469"/>
                    <a:pt x="10775" y="3503"/>
                    <a:pt x="10775" y="3503"/>
                  </a:cubicBezTo>
                  <a:cubicBezTo>
                    <a:pt x="10808" y="3536"/>
                    <a:pt x="10842" y="3569"/>
                    <a:pt x="10842" y="3603"/>
                  </a:cubicBezTo>
                  <a:cubicBezTo>
                    <a:pt x="10875" y="3636"/>
                    <a:pt x="10875" y="3636"/>
                    <a:pt x="10908" y="3669"/>
                  </a:cubicBezTo>
                  <a:cubicBezTo>
                    <a:pt x="10908" y="3703"/>
                    <a:pt x="10942" y="3736"/>
                    <a:pt x="10942" y="3769"/>
                  </a:cubicBezTo>
                  <a:cubicBezTo>
                    <a:pt x="10975" y="3769"/>
                    <a:pt x="11008" y="3803"/>
                    <a:pt x="11008" y="3836"/>
                  </a:cubicBezTo>
                  <a:cubicBezTo>
                    <a:pt x="11042" y="3869"/>
                    <a:pt x="11042" y="3903"/>
                    <a:pt x="11075" y="3936"/>
                  </a:cubicBezTo>
                  <a:cubicBezTo>
                    <a:pt x="11108" y="4003"/>
                    <a:pt x="11175" y="4070"/>
                    <a:pt x="11208" y="4170"/>
                  </a:cubicBezTo>
                  <a:cubicBezTo>
                    <a:pt x="11208" y="4170"/>
                    <a:pt x="11208" y="4203"/>
                    <a:pt x="11242" y="4203"/>
                  </a:cubicBezTo>
                  <a:cubicBezTo>
                    <a:pt x="11275" y="4270"/>
                    <a:pt x="11309" y="4336"/>
                    <a:pt x="11342" y="4403"/>
                  </a:cubicBezTo>
                  <a:cubicBezTo>
                    <a:pt x="11342" y="4437"/>
                    <a:pt x="11342" y="4437"/>
                    <a:pt x="11375" y="4470"/>
                  </a:cubicBezTo>
                  <a:cubicBezTo>
                    <a:pt x="11375" y="4503"/>
                    <a:pt x="11375" y="4537"/>
                    <a:pt x="11409" y="4537"/>
                  </a:cubicBezTo>
                  <a:cubicBezTo>
                    <a:pt x="11409" y="4570"/>
                    <a:pt x="11442" y="4603"/>
                    <a:pt x="11442" y="4637"/>
                  </a:cubicBezTo>
                  <a:cubicBezTo>
                    <a:pt x="11475" y="4703"/>
                    <a:pt x="11509" y="4803"/>
                    <a:pt x="11542" y="4870"/>
                  </a:cubicBezTo>
                  <a:cubicBezTo>
                    <a:pt x="11542" y="4904"/>
                    <a:pt x="11542" y="4904"/>
                    <a:pt x="11575" y="4937"/>
                  </a:cubicBezTo>
                  <a:cubicBezTo>
                    <a:pt x="11575" y="4970"/>
                    <a:pt x="11575" y="4970"/>
                    <a:pt x="11575" y="5004"/>
                  </a:cubicBezTo>
                  <a:cubicBezTo>
                    <a:pt x="11609" y="5004"/>
                    <a:pt x="11609" y="5037"/>
                    <a:pt x="11609" y="5037"/>
                  </a:cubicBezTo>
                  <a:lnTo>
                    <a:pt x="11642" y="5104"/>
                  </a:lnTo>
                  <a:cubicBezTo>
                    <a:pt x="11642" y="5137"/>
                    <a:pt x="11642" y="5170"/>
                    <a:pt x="11642" y="5204"/>
                  </a:cubicBezTo>
                  <a:cubicBezTo>
                    <a:pt x="11675" y="5237"/>
                    <a:pt x="11675" y="5237"/>
                    <a:pt x="11675" y="5270"/>
                  </a:cubicBezTo>
                  <a:cubicBezTo>
                    <a:pt x="11675" y="5304"/>
                    <a:pt x="11709" y="5304"/>
                    <a:pt x="11709" y="5337"/>
                  </a:cubicBezTo>
                  <a:cubicBezTo>
                    <a:pt x="11709" y="5371"/>
                    <a:pt x="11709" y="5371"/>
                    <a:pt x="11709" y="5404"/>
                  </a:cubicBezTo>
                  <a:cubicBezTo>
                    <a:pt x="11742" y="5437"/>
                    <a:pt x="11742" y="5471"/>
                    <a:pt x="11742" y="5504"/>
                  </a:cubicBezTo>
                  <a:cubicBezTo>
                    <a:pt x="11776" y="5571"/>
                    <a:pt x="11776" y="5637"/>
                    <a:pt x="11809" y="5704"/>
                  </a:cubicBezTo>
                  <a:cubicBezTo>
                    <a:pt x="11809" y="5737"/>
                    <a:pt x="11809" y="5771"/>
                    <a:pt x="11809" y="5804"/>
                  </a:cubicBezTo>
                  <a:cubicBezTo>
                    <a:pt x="11842" y="5838"/>
                    <a:pt x="11842" y="5871"/>
                    <a:pt x="11842" y="5904"/>
                  </a:cubicBezTo>
                  <a:cubicBezTo>
                    <a:pt x="11842" y="5938"/>
                    <a:pt x="11842" y="5971"/>
                    <a:pt x="11876" y="6004"/>
                  </a:cubicBezTo>
                  <a:cubicBezTo>
                    <a:pt x="11876" y="6038"/>
                    <a:pt x="11876" y="6071"/>
                    <a:pt x="11876" y="6104"/>
                  </a:cubicBezTo>
                  <a:cubicBezTo>
                    <a:pt x="11876" y="6138"/>
                    <a:pt x="11876" y="6171"/>
                    <a:pt x="11876" y="6204"/>
                  </a:cubicBezTo>
                  <a:cubicBezTo>
                    <a:pt x="11909" y="6238"/>
                    <a:pt x="11909" y="6271"/>
                    <a:pt x="11909" y="6305"/>
                  </a:cubicBezTo>
                  <a:cubicBezTo>
                    <a:pt x="11909" y="6305"/>
                    <a:pt x="11909" y="6338"/>
                    <a:pt x="11909" y="6371"/>
                  </a:cubicBezTo>
                  <a:cubicBezTo>
                    <a:pt x="11909" y="6405"/>
                    <a:pt x="11909" y="6405"/>
                    <a:pt x="11909" y="6438"/>
                  </a:cubicBezTo>
                  <a:cubicBezTo>
                    <a:pt x="11942" y="6505"/>
                    <a:pt x="11942" y="6571"/>
                    <a:pt x="11942" y="6638"/>
                  </a:cubicBezTo>
                  <a:cubicBezTo>
                    <a:pt x="11942" y="6671"/>
                    <a:pt x="11942" y="6705"/>
                    <a:pt x="11942" y="6738"/>
                  </a:cubicBezTo>
                  <a:cubicBezTo>
                    <a:pt x="11942" y="6805"/>
                    <a:pt x="11942" y="6872"/>
                    <a:pt x="11942" y="6938"/>
                  </a:cubicBezTo>
                  <a:cubicBezTo>
                    <a:pt x="11942" y="6972"/>
                    <a:pt x="11942" y="7038"/>
                    <a:pt x="11942" y="7072"/>
                  </a:cubicBezTo>
                  <a:cubicBezTo>
                    <a:pt x="11942" y="8439"/>
                    <a:pt x="11475" y="9740"/>
                    <a:pt x="10675" y="10741"/>
                  </a:cubicBezTo>
                  <a:cubicBezTo>
                    <a:pt x="10641" y="10774"/>
                    <a:pt x="10575" y="10774"/>
                    <a:pt x="10541" y="10808"/>
                  </a:cubicBezTo>
                  <a:lnTo>
                    <a:pt x="10441" y="10808"/>
                  </a:lnTo>
                  <a:cubicBezTo>
                    <a:pt x="10408" y="10841"/>
                    <a:pt x="10375" y="10841"/>
                    <a:pt x="10341" y="10841"/>
                  </a:cubicBezTo>
                  <a:cubicBezTo>
                    <a:pt x="10308" y="10874"/>
                    <a:pt x="10274" y="10874"/>
                    <a:pt x="10241" y="10874"/>
                  </a:cubicBezTo>
                  <a:lnTo>
                    <a:pt x="10208" y="10874"/>
                  </a:lnTo>
                  <a:cubicBezTo>
                    <a:pt x="10208" y="10874"/>
                    <a:pt x="10174" y="10908"/>
                    <a:pt x="10141" y="10908"/>
                  </a:cubicBezTo>
                  <a:lnTo>
                    <a:pt x="10074" y="10908"/>
                  </a:lnTo>
                  <a:cubicBezTo>
                    <a:pt x="10041" y="10908"/>
                    <a:pt x="10008" y="10941"/>
                    <a:pt x="9974" y="10941"/>
                  </a:cubicBezTo>
                  <a:cubicBezTo>
                    <a:pt x="9941" y="10941"/>
                    <a:pt x="9908" y="10941"/>
                    <a:pt x="9841" y="10975"/>
                  </a:cubicBezTo>
                  <a:lnTo>
                    <a:pt x="9741" y="10975"/>
                  </a:lnTo>
                  <a:cubicBezTo>
                    <a:pt x="9707" y="10975"/>
                    <a:pt x="9674" y="10975"/>
                    <a:pt x="9641" y="11008"/>
                  </a:cubicBezTo>
                  <a:lnTo>
                    <a:pt x="9474" y="11008"/>
                  </a:lnTo>
                  <a:cubicBezTo>
                    <a:pt x="9407" y="11008"/>
                    <a:pt x="9340" y="11041"/>
                    <a:pt x="9274" y="11041"/>
                  </a:cubicBezTo>
                  <a:lnTo>
                    <a:pt x="8740" y="11041"/>
                  </a:lnTo>
                  <a:cubicBezTo>
                    <a:pt x="5304" y="11041"/>
                    <a:pt x="2536" y="8273"/>
                    <a:pt x="2536" y="4837"/>
                  </a:cubicBezTo>
                  <a:cubicBezTo>
                    <a:pt x="2536" y="3669"/>
                    <a:pt x="2836" y="2602"/>
                    <a:pt x="3370" y="1668"/>
                  </a:cubicBezTo>
                  <a:lnTo>
                    <a:pt x="3370" y="1668"/>
                  </a:lnTo>
                  <a:cubicBezTo>
                    <a:pt x="1368" y="2635"/>
                    <a:pt x="0" y="4670"/>
                    <a:pt x="0" y="7072"/>
                  </a:cubicBezTo>
                  <a:cubicBezTo>
                    <a:pt x="0" y="10374"/>
                    <a:pt x="2669" y="13043"/>
                    <a:pt x="5971" y="13043"/>
                  </a:cubicBezTo>
                  <a:cubicBezTo>
                    <a:pt x="7472" y="13043"/>
                    <a:pt x="8873" y="12476"/>
                    <a:pt x="9908" y="11575"/>
                  </a:cubicBezTo>
                  <a:cubicBezTo>
                    <a:pt x="10842" y="12109"/>
                    <a:pt x="11942" y="12442"/>
                    <a:pt x="13110" y="12442"/>
                  </a:cubicBezTo>
                  <a:cubicBezTo>
                    <a:pt x="14944" y="12442"/>
                    <a:pt x="16612" y="11642"/>
                    <a:pt x="17746" y="10341"/>
                  </a:cubicBezTo>
                  <a:cubicBezTo>
                    <a:pt x="14511" y="10141"/>
                    <a:pt x="11942" y="7439"/>
                    <a:pt x="11942" y="4136"/>
                  </a:cubicBezTo>
                  <a:cubicBezTo>
                    <a:pt x="11942" y="2535"/>
                    <a:pt x="12509" y="1101"/>
                    <a:pt x="13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9"/>
            <p:cNvSpPr/>
            <p:nvPr/>
          </p:nvSpPr>
          <p:spPr>
            <a:xfrm>
              <a:off x="2056817" y="4036975"/>
              <a:ext cx="227052" cy="318451"/>
            </a:xfrm>
            <a:custGeom>
              <a:avLst/>
              <a:gdLst/>
              <a:ahLst/>
              <a:cxnLst/>
              <a:rect l="l" t="t" r="r" b="b"/>
              <a:pathLst>
                <a:path w="7373" h="10341" extrusionOk="0">
                  <a:moveTo>
                    <a:pt x="1568" y="0"/>
                  </a:moveTo>
                  <a:cubicBezTo>
                    <a:pt x="567" y="1101"/>
                    <a:pt x="0" y="2535"/>
                    <a:pt x="0" y="4136"/>
                  </a:cubicBezTo>
                  <a:cubicBezTo>
                    <a:pt x="0" y="7439"/>
                    <a:pt x="2569" y="10141"/>
                    <a:pt x="5804" y="10341"/>
                  </a:cubicBezTo>
                  <a:cubicBezTo>
                    <a:pt x="6805" y="9240"/>
                    <a:pt x="7372" y="7806"/>
                    <a:pt x="7372" y="6204"/>
                  </a:cubicBezTo>
                  <a:cubicBezTo>
                    <a:pt x="7372" y="2902"/>
                    <a:pt x="4804" y="20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9"/>
            <p:cNvSpPr/>
            <p:nvPr/>
          </p:nvSpPr>
          <p:spPr>
            <a:xfrm>
              <a:off x="1939700" y="4456075"/>
              <a:ext cx="84779" cy="59804"/>
            </a:xfrm>
            <a:custGeom>
              <a:avLst/>
              <a:gdLst/>
              <a:ahLst/>
              <a:cxnLst/>
              <a:rect l="l" t="t" r="r" b="b"/>
              <a:pathLst>
                <a:path w="2753" h="1942" extrusionOk="0">
                  <a:moveTo>
                    <a:pt x="768" y="1"/>
                  </a:moveTo>
                  <a:cubicBezTo>
                    <a:pt x="1" y="1"/>
                    <a:pt x="301" y="1702"/>
                    <a:pt x="901" y="1869"/>
                  </a:cubicBezTo>
                  <a:cubicBezTo>
                    <a:pt x="976" y="1919"/>
                    <a:pt x="1063" y="1941"/>
                    <a:pt x="1156" y="1941"/>
                  </a:cubicBezTo>
                  <a:cubicBezTo>
                    <a:pt x="1804" y="1941"/>
                    <a:pt x="2752" y="847"/>
                    <a:pt x="2169" y="468"/>
                  </a:cubicBezTo>
                  <a:cubicBezTo>
                    <a:pt x="2109" y="446"/>
                    <a:pt x="2055" y="437"/>
                    <a:pt x="2007" y="437"/>
                  </a:cubicBezTo>
                  <a:cubicBezTo>
                    <a:pt x="1610" y="437"/>
                    <a:pt x="1590" y="1095"/>
                    <a:pt x="1219" y="1229"/>
                  </a:cubicBezTo>
                  <a:lnTo>
                    <a:pt x="1219" y="1229"/>
                  </a:lnTo>
                  <a:cubicBezTo>
                    <a:pt x="938" y="1117"/>
                    <a:pt x="1035" y="630"/>
                    <a:pt x="1068" y="401"/>
                  </a:cubicBezTo>
                  <a:cubicBezTo>
                    <a:pt x="1068" y="201"/>
                    <a:pt x="935" y="34"/>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9"/>
            <p:cNvSpPr/>
            <p:nvPr/>
          </p:nvSpPr>
          <p:spPr>
            <a:xfrm>
              <a:off x="1735276" y="4444711"/>
              <a:ext cx="128200" cy="79359"/>
            </a:xfrm>
            <a:custGeom>
              <a:avLst/>
              <a:gdLst/>
              <a:ahLst/>
              <a:cxnLst/>
              <a:rect l="l" t="t" r="r" b="b"/>
              <a:pathLst>
                <a:path w="4163" h="2577" extrusionOk="0">
                  <a:moveTo>
                    <a:pt x="2241" y="1"/>
                  </a:moveTo>
                  <a:cubicBezTo>
                    <a:pt x="2205" y="1"/>
                    <a:pt x="2170" y="1"/>
                    <a:pt x="2135" y="3"/>
                  </a:cubicBezTo>
                  <a:cubicBezTo>
                    <a:pt x="1502" y="70"/>
                    <a:pt x="768" y="236"/>
                    <a:pt x="434" y="803"/>
                  </a:cubicBezTo>
                  <a:cubicBezTo>
                    <a:pt x="1" y="1737"/>
                    <a:pt x="1035" y="2538"/>
                    <a:pt x="1869" y="2571"/>
                  </a:cubicBezTo>
                  <a:cubicBezTo>
                    <a:pt x="1920" y="2575"/>
                    <a:pt x="1971" y="2576"/>
                    <a:pt x="2022" y="2576"/>
                  </a:cubicBezTo>
                  <a:cubicBezTo>
                    <a:pt x="2470" y="2576"/>
                    <a:pt x="2914" y="2447"/>
                    <a:pt x="3303" y="2238"/>
                  </a:cubicBezTo>
                  <a:cubicBezTo>
                    <a:pt x="3636" y="2038"/>
                    <a:pt x="3937" y="1704"/>
                    <a:pt x="4003" y="1304"/>
                  </a:cubicBezTo>
                  <a:cubicBezTo>
                    <a:pt x="4163" y="348"/>
                    <a:pt x="3013" y="1"/>
                    <a:pt x="2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9"/>
            <p:cNvSpPr/>
            <p:nvPr/>
          </p:nvSpPr>
          <p:spPr>
            <a:xfrm>
              <a:off x="2036276" y="4431038"/>
              <a:ext cx="68858" cy="45607"/>
            </a:xfrm>
            <a:custGeom>
              <a:avLst/>
              <a:gdLst/>
              <a:ahLst/>
              <a:cxnLst/>
              <a:rect l="l" t="t" r="r" b="b"/>
              <a:pathLst>
                <a:path w="2236" h="1481" extrusionOk="0">
                  <a:moveTo>
                    <a:pt x="1312" y="1"/>
                  </a:moveTo>
                  <a:cubicBezTo>
                    <a:pt x="814" y="1"/>
                    <a:pt x="236" y="285"/>
                    <a:pt x="100" y="747"/>
                  </a:cubicBezTo>
                  <a:cubicBezTo>
                    <a:pt x="0" y="1114"/>
                    <a:pt x="334" y="1481"/>
                    <a:pt x="734" y="1481"/>
                  </a:cubicBezTo>
                  <a:cubicBezTo>
                    <a:pt x="1034" y="1481"/>
                    <a:pt x="1334" y="1414"/>
                    <a:pt x="1601" y="1247"/>
                  </a:cubicBezTo>
                  <a:cubicBezTo>
                    <a:pt x="2168" y="947"/>
                    <a:pt x="2235" y="347"/>
                    <a:pt x="1635" y="47"/>
                  </a:cubicBezTo>
                  <a:cubicBezTo>
                    <a:pt x="1535" y="16"/>
                    <a:pt x="1426" y="1"/>
                    <a:pt x="1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49"/>
          <p:cNvGrpSpPr/>
          <p:nvPr/>
        </p:nvGrpSpPr>
        <p:grpSpPr>
          <a:xfrm rot="-1615183">
            <a:off x="472763" y="3651105"/>
            <a:ext cx="1909864" cy="1334960"/>
            <a:chOff x="333418" y="109277"/>
            <a:chExt cx="1972792" cy="1378946"/>
          </a:xfrm>
        </p:grpSpPr>
        <p:sp>
          <p:nvSpPr>
            <p:cNvPr id="1020" name="Google Shape;1020;p49"/>
            <p:cNvSpPr/>
            <p:nvPr/>
          </p:nvSpPr>
          <p:spPr>
            <a:xfrm rot="787068">
              <a:off x="423278" y="299727"/>
              <a:ext cx="1793071" cy="998044"/>
            </a:xfrm>
            <a:custGeom>
              <a:avLst/>
              <a:gdLst/>
              <a:ahLst/>
              <a:cxnLst/>
              <a:rect l="l" t="t" r="r" b="b"/>
              <a:pathLst>
                <a:path w="64492" h="35897" extrusionOk="0">
                  <a:moveTo>
                    <a:pt x="53954" y="1"/>
                  </a:moveTo>
                  <a:cubicBezTo>
                    <a:pt x="53804" y="1"/>
                    <a:pt x="53633" y="71"/>
                    <a:pt x="53506" y="232"/>
                  </a:cubicBezTo>
                  <a:cubicBezTo>
                    <a:pt x="50604" y="2367"/>
                    <a:pt x="49136" y="6170"/>
                    <a:pt x="49703" y="9706"/>
                  </a:cubicBezTo>
                  <a:cubicBezTo>
                    <a:pt x="49770" y="9972"/>
                    <a:pt x="49803" y="10406"/>
                    <a:pt x="49903" y="10873"/>
                  </a:cubicBezTo>
                  <a:cubicBezTo>
                    <a:pt x="49069" y="11173"/>
                    <a:pt x="48269" y="11574"/>
                    <a:pt x="47568" y="12141"/>
                  </a:cubicBezTo>
                  <a:cubicBezTo>
                    <a:pt x="47401" y="12274"/>
                    <a:pt x="47235" y="12408"/>
                    <a:pt x="47068" y="12541"/>
                  </a:cubicBezTo>
                  <a:cubicBezTo>
                    <a:pt x="46868" y="12107"/>
                    <a:pt x="46568" y="11674"/>
                    <a:pt x="46267" y="11307"/>
                  </a:cubicBezTo>
                  <a:cubicBezTo>
                    <a:pt x="45267" y="10173"/>
                    <a:pt x="43999" y="9272"/>
                    <a:pt x="42565" y="8738"/>
                  </a:cubicBezTo>
                  <a:cubicBezTo>
                    <a:pt x="40877" y="8043"/>
                    <a:pt x="38905" y="7613"/>
                    <a:pt x="36970" y="7613"/>
                  </a:cubicBezTo>
                  <a:cubicBezTo>
                    <a:pt x="34356" y="7613"/>
                    <a:pt x="31809" y="8398"/>
                    <a:pt x="30122" y="10373"/>
                  </a:cubicBezTo>
                  <a:cubicBezTo>
                    <a:pt x="27222" y="8944"/>
                    <a:pt x="23866" y="8277"/>
                    <a:pt x="20486" y="8277"/>
                  </a:cubicBezTo>
                  <a:cubicBezTo>
                    <a:pt x="16053" y="8277"/>
                    <a:pt x="11579" y="9425"/>
                    <a:pt x="8040" y="11507"/>
                  </a:cubicBezTo>
                  <a:cubicBezTo>
                    <a:pt x="1635" y="15376"/>
                    <a:pt x="1" y="23816"/>
                    <a:pt x="8440" y="26251"/>
                  </a:cubicBezTo>
                  <a:cubicBezTo>
                    <a:pt x="9392" y="26461"/>
                    <a:pt x="10438" y="26559"/>
                    <a:pt x="11543" y="26559"/>
                  </a:cubicBezTo>
                  <a:cubicBezTo>
                    <a:pt x="15703" y="26559"/>
                    <a:pt x="20698" y="25164"/>
                    <a:pt x="24652" y="23082"/>
                  </a:cubicBezTo>
                  <a:lnTo>
                    <a:pt x="24652" y="23082"/>
                  </a:lnTo>
                  <a:cubicBezTo>
                    <a:pt x="24418" y="23415"/>
                    <a:pt x="24218" y="23749"/>
                    <a:pt x="24118" y="24149"/>
                  </a:cubicBezTo>
                  <a:cubicBezTo>
                    <a:pt x="23084" y="26418"/>
                    <a:pt x="24152" y="31521"/>
                    <a:pt x="22150" y="32689"/>
                  </a:cubicBezTo>
                  <a:cubicBezTo>
                    <a:pt x="21416" y="33222"/>
                    <a:pt x="20082" y="33489"/>
                    <a:pt x="19949" y="34490"/>
                  </a:cubicBezTo>
                  <a:cubicBezTo>
                    <a:pt x="19982" y="34824"/>
                    <a:pt x="20249" y="35057"/>
                    <a:pt x="20549" y="35057"/>
                  </a:cubicBezTo>
                  <a:cubicBezTo>
                    <a:pt x="21817" y="34957"/>
                    <a:pt x="23985" y="32889"/>
                    <a:pt x="23785" y="31588"/>
                  </a:cubicBezTo>
                  <a:cubicBezTo>
                    <a:pt x="24585" y="28819"/>
                    <a:pt x="23618" y="25484"/>
                    <a:pt x="25486" y="23115"/>
                  </a:cubicBezTo>
                  <a:cubicBezTo>
                    <a:pt x="26153" y="22515"/>
                    <a:pt x="26820" y="21948"/>
                    <a:pt x="27454" y="21347"/>
                  </a:cubicBezTo>
                  <a:cubicBezTo>
                    <a:pt x="28088" y="20914"/>
                    <a:pt x="28655" y="20413"/>
                    <a:pt x="29155" y="19946"/>
                  </a:cubicBezTo>
                  <a:cubicBezTo>
                    <a:pt x="29622" y="20647"/>
                    <a:pt x="30189" y="21281"/>
                    <a:pt x="30890" y="21848"/>
                  </a:cubicBezTo>
                  <a:cubicBezTo>
                    <a:pt x="29689" y="24083"/>
                    <a:pt x="30489" y="27085"/>
                    <a:pt x="30456" y="29586"/>
                  </a:cubicBezTo>
                  <a:cubicBezTo>
                    <a:pt x="30423" y="30621"/>
                    <a:pt x="30923" y="32022"/>
                    <a:pt x="29789" y="32655"/>
                  </a:cubicBezTo>
                  <a:cubicBezTo>
                    <a:pt x="29255" y="32989"/>
                    <a:pt x="27454" y="33623"/>
                    <a:pt x="28455" y="34390"/>
                  </a:cubicBezTo>
                  <a:cubicBezTo>
                    <a:pt x="28510" y="34414"/>
                    <a:pt x="28580" y="34425"/>
                    <a:pt x="28662" y="34425"/>
                  </a:cubicBezTo>
                  <a:cubicBezTo>
                    <a:pt x="29371" y="34425"/>
                    <a:pt x="30954" y="33577"/>
                    <a:pt x="31223" y="32889"/>
                  </a:cubicBezTo>
                  <a:cubicBezTo>
                    <a:pt x="31590" y="32589"/>
                    <a:pt x="31390" y="31855"/>
                    <a:pt x="31290" y="31421"/>
                  </a:cubicBezTo>
                  <a:cubicBezTo>
                    <a:pt x="31290" y="31354"/>
                    <a:pt x="31257" y="31321"/>
                    <a:pt x="31223" y="31288"/>
                  </a:cubicBezTo>
                  <a:cubicBezTo>
                    <a:pt x="31223" y="30954"/>
                    <a:pt x="31190" y="30654"/>
                    <a:pt x="31190" y="30320"/>
                  </a:cubicBezTo>
                  <a:cubicBezTo>
                    <a:pt x="31157" y="27985"/>
                    <a:pt x="30723" y="25584"/>
                    <a:pt x="31090" y="23249"/>
                  </a:cubicBezTo>
                  <a:cubicBezTo>
                    <a:pt x="31157" y="22882"/>
                    <a:pt x="31290" y="22548"/>
                    <a:pt x="31457" y="22215"/>
                  </a:cubicBezTo>
                  <a:cubicBezTo>
                    <a:pt x="32858" y="23149"/>
                    <a:pt x="34626" y="23749"/>
                    <a:pt x="36694" y="23916"/>
                  </a:cubicBezTo>
                  <a:cubicBezTo>
                    <a:pt x="36861" y="23916"/>
                    <a:pt x="37027" y="23949"/>
                    <a:pt x="37194" y="23949"/>
                  </a:cubicBezTo>
                  <a:cubicBezTo>
                    <a:pt x="37094" y="24083"/>
                    <a:pt x="36994" y="24216"/>
                    <a:pt x="36894" y="24349"/>
                  </a:cubicBezTo>
                  <a:cubicBezTo>
                    <a:pt x="36394" y="25717"/>
                    <a:pt x="36927" y="27185"/>
                    <a:pt x="37027" y="28586"/>
                  </a:cubicBezTo>
                  <a:cubicBezTo>
                    <a:pt x="37161" y="30154"/>
                    <a:pt x="37361" y="31788"/>
                    <a:pt x="36994" y="33322"/>
                  </a:cubicBezTo>
                  <a:cubicBezTo>
                    <a:pt x="36727" y="34090"/>
                    <a:pt x="34559" y="35024"/>
                    <a:pt x="35593" y="35858"/>
                  </a:cubicBezTo>
                  <a:cubicBezTo>
                    <a:pt x="35656" y="35884"/>
                    <a:pt x="35723" y="35897"/>
                    <a:pt x="35794" y="35897"/>
                  </a:cubicBezTo>
                  <a:cubicBezTo>
                    <a:pt x="36708" y="35897"/>
                    <a:pt x="38226" y="33841"/>
                    <a:pt x="37761" y="33222"/>
                  </a:cubicBezTo>
                  <a:cubicBezTo>
                    <a:pt x="37995" y="31521"/>
                    <a:pt x="37861" y="29820"/>
                    <a:pt x="37661" y="28119"/>
                  </a:cubicBezTo>
                  <a:cubicBezTo>
                    <a:pt x="37561" y="26951"/>
                    <a:pt x="37061" y="25617"/>
                    <a:pt x="37628" y="24483"/>
                  </a:cubicBezTo>
                  <a:cubicBezTo>
                    <a:pt x="37761" y="24316"/>
                    <a:pt x="37928" y="24116"/>
                    <a:pt x="38095" y="23949"/>
                  </a:cubicBezTo>
                  <a:cubicBezTo>
                    <a:pt x="39863" y="23882"/>
                    <a:pt x="41664" y="23415"/>
                    <a:pt x="43232" y="22581"/>
                  </a:cubicBezTo>
                  <a:cubicBezTo>
                    <a:pt x="43299" y="22548"/>
                    <a:pt x="43399" y="22481"/>
                    <a:pt x="43532" y="22415"/>
                  </a:cubicBezTo>
                  <a:cubicBezTo>
                    <a:pt x="44433" y="24516"/>
                    <a:pt x="46501" y="26051"/>
                    <a:pt x="48769" y="26885"/>
                  </a:cubicBezTo>
                  <a:cubicBezTo>
                    <a:pt x="49436" y="28652"/>
                    <a:pt x="49536" y="30954"/>
                    <a:pt x="51438" y="31821"/>
                  </a:cubicBezTo>
                  <a:cubicBezTo>
                    <a:pt x="51564" y="31899"/>
                    <a:pt x="51736" y="31937"/>
                    <a:pt x="51904" y="31937"/>
                  </a:cubicBezTo>
                  <a:cubicBezTo>
                    <a:pt x="52311" y="31937"/>
                    <a:pt x="52693" y="31713"/>
                    <a:pt x="52338" y="31288"/>
                  </a:cubicBezTo>
                  <a:cubicBezTo>
                    <a:pt x="52038" y="31088"/>
                    <a:pt x="51671" y="30987"/>
                    <a:pt x="51404" y="30721"/>
                  </a:cubicBezTo>
                  <a:cubicBezTo>
                    <a:pt x="50437" y="29787"/>
                    <a:pt x="50070" y="28386"/>
                    <a:pt x="49603" y="27151"/>
                  </a:cubicBezTo>
                  <a:lnTo>
                    <a:pt x="49603" y="27151"/>
                  </a:lnTo>
                  <a:cubicBezTo>
                    <a:pt x="50604" y="27452"/>
                    <a:pt x="51604" y="27585"/>
                    <a:pt x="52572" y="27618"/>
                  </a:cubicBezTo>
                  <a:cubicBezTo>
                    <a:pt x="52708" y="27625"/>
                    <a:pt x="52845" y="27629"/>
                    <a:pt x="52981" y="27629"/>
                  </a:cubicBezTo>
                  <a:cubicBezTo>
                    <a:pt x="58722" y="27629"/>
                    <a:pt x="64491" y="21544"/>
                    <a:pt x="62145" y="15810"/>
                  </a:cubicBezTo>
                  <a:cubicBezTo>
                    <a:pt x="61078" y="13308"/>
                    <a:pt x="58843" y="11607"/>
                    <a:pt x="56308" y="10806"/>
                  </a:cubicBezTo>
                  <a:cubicBezTo>
                    <a:pt x="56308" y="10773"/>
                    <a:pt x="56308" y="10740"/>
                    <a:pt x="56341" y="10706"/>
                  </a:cubicBezTo>
                  <a:cubicBezTo>
                    <a:pt x="57242" y="7571"/>
                    <a:pt x="59277" y="4769"/>
                    <a:pt x="62045" y="3034"/>
                  </a:cubicBezTo>
                  <a:cubicBezTo>
                    <a:pt x="62345" y="2867"/>
                    <a:pt x="62646" y="2701"/>
                    <a:pt x="62946" y="2534"/>
                  </a:cubicBezTo>
                  <a:cubicBezTo>
                    <a:pt x="63290" y="2362"/>
                    <a:pt x="63091" y="1893"/>
                    <a:pt x="62774" y="1893"/>
                  </a:cubicBezTo>
                  <a:cubicBezTo>
                    <a:pt x="62723" y="1893"/>
                    <a:pt x="62668" y="1905"/>
                    <a:pt x="62612" y="1933"/>
                  </a:cubicBezTo>
                  <a:cubicBezTo>
                    <a:pt x="59610" y="3468"/>
                    <a:pt x="57275" y="6203"/>
                    <a:pt x="56074" y="9339"/>
                  </a:cubicBezTo>
                  <a:cubicBezTo>
                    <a:pt x="55974" y="9572"/>
                    <a:pt x="55807" y="10073"/>
                    <a:pt x="55641" y="10640"/>
                  </a:cubicBezTo>
                  <a:cubicBezTo>
                    <a:pt x="54822" y="10427"/>
                    <a:pt x="53980" y="10318"/>
                    <a:pt x="53141" y="10318"/>
                  </a:cubicBezTo>
                  <a:cubicBezTo>
                    <a:pt x="52270" y="10318"/>
                    <a:pt x="51403" y="10435"/>
                    <a:pt x="50570" y="10673"/>
                  </a:cubicBezTo>
                  <a:cubicBezTo>
                    <a:pt x="50570" y="10640"/>
                    <a:pt x="50537" y="10606"/>
                    <a:pt x="50537" y="10606"/>
                  </a:cubicBezTo>
                  <a:cubicBezTo>
                    <a:pt x="49703" y="7137"/>
                    <a:pt x="50837" y="3201"/>
                    <a:pt x="53673" y="966"/>
                  </a:cubicBezTo>
                  <a:cubicBezTo>
                    <a:pt x="53839" y="833"/>
                    <a:pt x="53973" y="699"/>
                    <a:pt x="54140" y="599"/>
                  </a:cubicBezTo>
                  <a:cubicBezTo>
                    <a:pt x="54445" y="250"/>
                    <a:pt x="54237" y="1"/>
                    <a:pt x="53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9"/>
            <p:cNvSpPr/>
            <p:nvPr/>
          </p:nvSpPr>
          <p:spPr>
            <a:xfrm rot="787068">
              <a:off x="1592878" y="730148"/>
              <a:ext cx="122444" cy="303692"/>
            </a:xfrm>
            <a:custGeom>
              <a:avLst/>
              <a:gdLst/>
              <a:ahLst/>
              <a:cxnLst/>
              <a:rect l="l" t="t" r="r" b="b"/>
              <a:pathLst>
                <a:path w="4404" h="10923" extrusionOk="0">
                  <a:moveTo>
                    <a:pt x="4041" y="1"/>
                  </a:moveTo>
                  <a:cubicBezTo>
                    <a:pt x="3971" y="1"/>
                    <a:pt x="3900" y="22"/>
                    <a:pt x="3836" y="67"/>
                  </a:cubicBezTo>
                  <a:cubicBezTo>
                    <a:pt x="1468" y="1835"/>
                    <a:pt x="0" y="8240"/>
                    <a:pt x="1668" y="10741"/>
                  </a:cubicBezTo>
                  <a:cubicBezTo>
                    <a:pt x="1732" y="10869"/>
                    <a:pt x="1837" y="10922"/>
                    <a:pt x="1943" y="10922"/>
                  </a:cubicBezTo>
                  <a:cubicBezTo>
                    <a:pt x="2170" y="10922"/>
                    <a:pt x="2405" y="10680"/>
                    <a:pt x="2269" y="10408"/>
                  </a:cubicBezTo>
                  <a:cubicBezTo>
                    <a:pt x="1902" y="9774"/>
                    <a:pt x="1668" y="9074"/>
                    <a:pt x="1635" y="8306"/>
                  </a:cubicBezTo>
                  <a:cubicBezTo>
                    <a:pt x="1601" y="5771"/>
                    <a:pt x="2168" y="3069"/>
                    <a:pt x="3770" y="1034"/>
                  </a:cubicBezTo>
                  <a:cubicBezTo>
                    <a:pt x="3970" y="801"/>
                    <a:pt x="4337" y="668"/>
                    <a:pt x="4403" y="367"/>
                  </a:cubicBezTo>
                  <a:cubicBezTo>
                    <a:pt x="4403" y="149"/>
                    <a:pt x="4227" y="1"/>
                    <a:pt x="4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9"/>
            <p:cNvSpPr/>
            <p:nvPr/>
          </p:nvSpPr>
          <p:spPr>
            <a:xfrm rot="787068">
              <a:off x="1199560" y="567051"/>
              <a:ext cx="93084" cy="283174"/>
            </a:xfrm>
            <a:custGeom>
              <a:avLst/>
              <a:gdLst/>
              <a:ahLst/>
              <a:cxnLst/>
              <a:rect l="l" t="t" r="r" b="b"/>
              <a:pathLst>
                <a:path w="3348" h="10185" extrusionOk="0">
                  <a:moveTo>
                    <a:pt x="2823" y="1"/>
                  </a:moveTo>
                  <a:cubicBezTo>
                    <a:pt x="2755" y="1"/>
                    <a:pt x="2680" y="22"/>
                    <a:pt x="2603" y="72"/>
                  </a:cubicBezTo>
                  <a:cubicBezTo>
                    <a:pt x="1" y="1673"/>
                    <a:pt x="268" y="7844"/>
                    <a:pt x="2002" y="10046"/>
                  </a:cubicBezTo>
                  <a:cubicBezTo>
                    <a:pt x="2074" y="10144"/>
                    <a:pt x="2167" y="10185"/>
                    <a:pt x="2260" y="10185"/>
                  </a:cubicBezTo>
                  <a:cubicBezTo>
                    <a:pt x="2513" y="10185"/>
                    <a:pt x="2765" y="9880"/>
                    <a:pt x="2569" y="9612"/>
                  </a:cubicBezTo>
                  <a:cubicBezTo>
                    <a:pt x="2369" y="9345"/>
                    <a:pt x="2169" y="9045"/>
                    <a:pt x="2002" y="8711"/>
                  </a:cubicBezTo>
                  <a:cubicBezTo>
                    <a:pt x="1769" y="8077"/>
                    <a:pt x="1635" y="7377"/>
                    <a:pt x="1502" y="6710"/>
                  </a:cubicBezTo>
                  <a:cubicBezTo>
                    <a:pt x="1202" y="5009"/>
                    <a:pt x="1335" y="1773"/>
                    <a:pt x="2903" y="706"/>
                  </a:cubicBezTo>
                  <a:cubicBezTo>
                    <a:pt x="3348" y="539"/>
                    <a:pt x="3167" y="1"/>
                    <a:pt x="2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9"/>
            <p:cNvSpPr/>
            <p:nvPr/>
          </p:nvSpPr>
          <p:spPr>
            <a:xfrm rot="787068">
              <a:off x="1046852" y="496293"/>
              <a:ext cx="105151" cy="363580"/>
            </a:xfrm>
            <a:custGeom>
              <a:avLst/>
              <a:gdLst/>
              <a:ahLst/>
              <a:cxnLst/>
              <a:rect l="l" t="t" r="r" b="b"/>
              <a:pathLst>
                <a:path w="3782" h="13077" extrusionOk="0">
                  <a:moveTo>
                    <a:pt x="3251" y="0"/>
                  </a:moveTo>
                  <a:cubicBezTo>
                    <a:pt x="3097" y="0"/>
                    <a:pt x="2907" y="72"/>
                    <a:pt x="2703" y="257"/>
                  </a:cubicBezTo>
                  <a:cubicBezTo>
                    <a:pt x="835" y="1891"/>
                    <a:pt x="1" y="4526"/>
                    <a:pt x="101" y="6928"/>
                  </a:cubicBezTo>
                  <a:cubicBezTo>
                    <a:pt x="234" y="9096"/>
                    <a:pt x="735" y="11331"/>
                    <a:pt x="2202" y="12966"/>
                  </a:cubicBezTo>
                  <a:cubicBezTo>
                    <a:pt x="2288" y="13044"/>
                    <a:pt x="2375" y="13077"/>
                    <a:pt x="2455" y="13077"/>
                  </a:cubicBezTo>
                  <a:cubicBezTo>
                    <a:pt x="2750" y="13077"/>
                    <a:pt x="2951" y="12635"/>
                    <a:pt x="2636" y="12399"/>
                  </a:cubicBezTo>
                  <a:cubicBezTo>
                    <a:pt x="2036" y="11698"/>
                    <a:pt x="1602" y="10864"/>
                    <a:pt x="1335" y="9964"/>
                  </a:cubicBezTo>
                  <a:cubicBezTo>
                    <a:pt x="368" y="6928"/>
                    <a:pt x="601" y="3225"/>
                    <a:pt x="3003" y="924"/>
                  </a:cubicBezTo>
                  <a:cubicBezTo>
                    <a:pt x="3136" y="824"/>
                    <a:pt x="3236" y="724"/>
                    <a:pt x="3403" y="657"/>
                  </a:cubicBezTo>
                  <a:cubicBezTo>
                    <a:pt x="3781" y="421"/>
                    <a:pt x="3624" y="0"/>
                    <a:pt x="3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9"/>
            <p:cNvSpPr/>
            <p:nvPr/>
          </p:nvSpPr>
          <p:spPr>
            <a:xfrm rot="787068">
              <a:off x="866969" y="444565"/>
              <a:ext cx="143769" cy="446183"/>
            </a:xfrm>
            <a:custGeom>
              <a:avLst/>
              <a:gdLst/>
              <a:ahLst/>
              <a:cxnLst/>
              <a:rect l="l" t="t" r="r" b="b"/>
              <a:pathLst>
                <a:path w="5171" h="16048" extrusionOk="0">
                  <a:moveTo>
                    <a:pt x="4828" y="0"/>
                  </a:moveTo>
                  <a:cubicBezTo>
                    <a:pt x="4652" y="0"/>
                    <a:pt x="4451" y="82"/>
                    <a:pt x="4337" y="196"/>
                  </a:cubicBezTo>
                  <a:cubicBezTo>
                    <a:pt x="134" y="3198"/>
                    <a:pt x="0" y="12038"/>
                    <a:pt x="2969" y="15907"/>
                  </a:cubicBezTo>
                  <a:cubicBezTo>
                    <a:pt x="3041" y="16007"/>
                    <a:pt x="3135" y="16047"/>
                    <a:pt x="3229" y="16047"/>
                  </a:cubicBezTo>
                  <a:cubicBezTo>
                    <a:pt x="3481" y="16047"/>
                    <a:pt x="3731" y="15751"/>
                    <a:pt x="3536" y="15507"/>
                  </a:cubicBezTo>
                  <a:cubicBezTo>
                    <a:pt x="3169" y="14973"/>
                    <a:pt x="2869" y="14473"/>
                    <a:pt x="2569" y="13873"/>
                  </a:cubicBezTo>
                  <a:cubicBezTo>
                    <a:pt x="2202" y="13039"/>
                    <a:pt x="2002" y="12171"/>
                    <a:pt x="1835" y="11304"/>
                  </a:cubicBezTo>
                  <a:cubicBezTo>
                    <a:pt x="1334" y="7802"/>
                    <a:pt x="1635" y="3599"/>
                    <a:pt x="4370" y="1030"/>
                  </a:cubicBezTo>
                  <a:cubicBezTo>
                    <a:pt x="4537" y="897"/>
                    <a:pt x="4704" y="763"/>
                    <a:pt x="4870" y="697"/>
                  </a:cubicBezTo>
                  <a:cubicBezTo>
                    <a:pt x="5037" y="663"/>
                    <a:pt x="5171" y="530"/>
                    <a:pt x="5171" y="330"/>
                  </a:cubicBezTo>
                  <a:cubicBezTo>
                    <a:pt x="5171" y="90"/>
                    <a:pt x="5013" y="0"/>
                    <a:pt x="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9"/>
            <p:cNvSpPr/>
            <p:nvPr/>
          </p:nvSpPr>
          <p:spPr>
            <a:xfrm rot="787068">
              <a:off x="684425" y="426168"/>
              <a:ext cx="176243" cy="467591"/>
            </a:xfrm>
            <a:custGeom>
              <a:avLst/>
              <a:gdLst/>
              <a:ahLst/>
              <a:cxnLst/>
              <a:rect l="l" t="t" r="r" b="b"/>
              <a:pathLst>
                <a:path w="6339" h="16818" extrusionOk="0">
                  <a:moveTo>
                    <a:pt x="5919" y="1"/>
                  </a:moveTo>
                  <a:cubicBezTo>
                    <a:pt x="5713" y="1"/>
                    <a:pt x="5462" y="142"/>
                    <a:pt x="5305" y="260"/>
                  </a:cubicBezTo>
                  <a:cubicBezTo>
                    <a:pt x="701" y="2996"/>
                    <a:pt x="1" y="12569"/>
                    <a:pt x="2870" y="16672"/>
                  </a:cubicBezTo>
                  <a:cubicBezTo>
                    <a:pt x="2935" y="16775"/>
                    <a:pt x="3027" y="16817"/>
                    <a:pt x="3119" y="16817"/>
                  </a:cubicBezTo>
                  <a:cubicBezTo>
                    <a:pt x="3358" y="16817"/>
                    <a:pt x="3605" y="16536"/>
                    <a:pt x="3437" y="16272"/>
                  </a:cubicBezTo>
                  <a:cubicBezTo>
                    <a:pt x="3170" y="15938"/>
                    <a:pt x="2970" y="15571"/>
                    <a:pt x="2803" y="15204"/>
                  </a:cubicBezTo>
                  <a:cubicBezTo>
                    <a:pt x="2403" y="14304"/>
                    <a:pt x="2202" y="13303"/>
                    <a:pt x="2036" y="12369"/>
                  </a:cubicBezTo>
                  <a:cubicBezTo>
                    <a:pt x="1469" y="8600"/>
                    <a:pt x="2236" y="2929"/>
                    <a:pt x="5738" y="794"/>
                  </a:cubicBezTo>
                  <a:cubicBezTo>
                    <a:pt x="5972" y="661"/>
                    <a:pt x="6339" y="594"/>
                    <a:pt x="6239" y="260"/>
                  </a:cubicBezTo>
                  <a:cubicBezTo>
                    <a:pt x="6184" y="69"/>
                    <a:pt x="6062" y="1"/>
                    <a:pt x="59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9"/>
            <p:cNvSpPr/>
            <p:nvPr/>
          </p:nvSpPr>
          <p:spPr>
            <a:xfrm rot="10012932" flipH="1">
              <a:off x="1795796" y="788734"/>
              <a:ext cx="261571" cy="277335"/>
            </a:xfrm>
            <a:custGeom>
              <a:avLst/>
              <a:gdLst/>
              <a:ahLst/>
              <a:cxnLst/>
              <a:rect l="l" t="t" r="r" b="b"/>
              <a:pathLst>
                <a:path w="9408" h="9975" extrusionOk="0">
                  <a:moveTo>
                    <a:pt x="3436" y="0"/>
                  </a:moveTo>
                  <a:cubicBezTo>
                    <a:pt x="2502" y="0"/>
                    <a:pt x="1635" y="234"/>
                    <a:pt x="835" y="601"/>
                  </a:cubicBezTo>
                  <a:cubicBezTo>
                    <a:pt x="301" y="1535"/>
                    <a:pt x="1" y="2602"/>
                    <a:pt x="1" y="3770"/>
                  </a:cubicBezTo>
                  <a:cubicBezTo>
                    <a:pt x="1" y="7206"/>
                    <a:pt x="2769" y="9974"/>
                    <a:pt x="6205" y="9974"/>
                  </a:cubicBezTo>
                  <a:cubicBezTo>
                    <a:pt x="6872" y="9974"/>
                    <a:pt x="7539" y="9874"/>
                    <a:pt x="8140" y="9674"/>
                  </a:cubicBezTo>
                  <a:cubicBezTo>
                    <a:pt x="8940" y="8673"/>
                    <a:pt x="9407" y="7372"/>
                    <a:pt x="9407" y="6005"/>
                  </a:cubicBezTo>
                  <a:cubicBezTo>
                    <a:pt x="9407" y="2702"/>
                    <a:pt x="6739" y="0"/>
                    <a:pt x="3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9"/>
            <p:cNvSpPr/>
            <p:nvPr/>
          </p:nvSpPr>
          <p:spPr>
            <a:xfrm rot="10012932" flipH="1">
              <a:off x="1721180" y="723127"/>
              <a:ext cx="493420" cy="362635"/>
            </a:xfrm>
            <a:custGeom>
              <a:avLst/>
              <a:gdLst/>
              <a:ahLst/>
              <a:cxnLst/>
              <a:rect l="l" t="t" r="r" b="b"/>
              <a:pathLst>
                <a:path w="17747" h="13043" extrusionOk="0">
                  <a:moveTo>
                    <a:pt x="13110" y="0"/>
                  </a:moveTo>
                  <a:cubicBezTo>
                    <a:pt x="11409" y="0"/>
                    <a:pt x="9874" y="667"/>
                    <a:pt x="8740" y="1768"/>
                  </a:cubicBezTo>
                  <a:lnTo>
                    <a:pt x="8773" y="1768"/>
                  </a:lnTo>
                  <a:cubicBezTo>
                    <a:pt x="8807" y="1801"/>
                    <a:pt x="8840" y="1801"/>
                    <a:pt x="8873" y="1835"/>
                  </a:cubicBezTo>
                  <a:cubicBezTo>
                    <a:pt x="8907" y="1835"/>
                    <a:pt x="8940" y="1868"/>
                    <a:pt x="8940" y="1868"/>
                  </a:cubicBezTo>
                  <a:cubicBezTo>
                    <a:pt x="9007" y="1901"/>
                    <a:pt x="9040" y="1935"/>
                    <a:pt x="9074" y="1935"/>
                  </a:cubicBezTo>
                  <a:cubicBezTo>
                    <a:pt x="9107" y="1968"/>
                    <a:pt x="9107" y="1968"/>
                    <a:pt x="9140" y="2001"/>
                  </a:cubicBezTo>
                  <a:cubicBezTo>
                    <a:pt x="9174" y="2001"/>
                    <a:pt x="9207" y="2035"/>
                    <a:pt x="9274" y="2068"/>
                  </a:cubicBezTo>
                  <a:cubicBezTo>
                    <a:pt x="9274" y="2068"/>
                    <a:pt x="9274" y="2068"/>
                    <a:pt x="9307" y="2102"/>
                  </a:cubicBezTo>
                  <a:cubicBezTo>
                    <a:pt x="9307" y="2102"/>
                    <a:pt x="9340" y="2135"/>
                    <a:pt x="9374" y="2135"/>
                  </a:cubicBezTo>
                  <a:cubicBezTo>
                    <a:pt x="9407" y="2168"/>
                    <a:pt x="9441" y="2202"/>
                    <a:pt x="9474" y="2202"/>
                  </a:cubicBezTo>
                  <a:cubicBezTo>
                    <a:pt x="9474" y="2235"/>
                    <a:pt x="9507" y="2235"/>
                    <a:pt x="9507" y="2235"/>
                  </a:cubicBezTo>
                  <a:cubicBezTo>
                    <a:pt x="9541" y="2268"/>
                    <a:pt x="9574" y="2268"/>
                    <a:pt x="9574" y="2302"/>
                  </a:cubicBezTo>
                  <a:cubicBezTo>
                    <a:pt x="9607" y="2302"/>
                    <a:pt x="9641" y="2335"/>
                    <a:pt x="9674" y="2368"/>
                  </a:cubicBezTo>
                  <a:cubicBezTo>
                    <a:pt x="9707" y="2402"/>
                    <a:pt x="9741" y="2402"/>
                    <a:pt x="9741" y="2435"/>
                  </a:cubicBezTo>
                  <a:cubicBezTo>
                    <a:pt x="9807" y="2468"/>
                    <a:pt x="9874" y="2502"/>
                    <a:pt x="9908" y="2569"/>
                  </a:cubicBezTo>
                  <a:cubicBezTo>
                    <a:pt x="9941" y="2569"/>
                    <a:pt x="9974" y="2602"/>
                    <a:pt x="9974" y="2635"/>
                  </a:cubicBezTo>
                  <a:cubicBezTo>
                    <a:pt x="10008" y="2635"/>
                    <a:pt x="10041" y="2669"/>
                    <a:pt x="10041" y="2669"/>
                  </a:cubicBezTo>
                  <a:cubicBezTo>
                    <a:pt x="10074" y="2702"/>
                    <a:pt x="10108" y="2735"/>
                    <a:pt x="10141" y="2769"/>
                  </a:cubicBezTo>
                  <a:cubicBezTo>
                    <a:pt x="10141" y="2769"/>
                    <a:pt x="10174" y="2802"/>
                    <a:pt x="10208" y="2835"/>
                  </a:cubicBezTo>
                  <a:cubicBezTo>
                    <a:pt x="10208" y="2835"/>
                    <a:pt x="10208" y="2869"/>
                    <a:pt x="10241" y="2869"/>
                  </a:cubicBezTo>
                  <a:cubicBezTo>
                    <a:pt x="10241" y="2869"/>
                    <a:pt x="10274" y="2902"/>
                    <a:pt x="10274" y="2902"/>
                  </a:cubicBezTo>
                  <a:cubicBezTo>
                    <a:pt x="10308" y="2935"/>
                    <a:pt x="10308" y="2969"/>
                    <a:pt x="10341" y="3002"/>
                  </a:cubicBezTo>
                  <a:cubicBezTo>
                    <a:pt x="10375" y="3036"/>
                    <a:pt x="10441" y="3069"/>
                    <a:pt x="10475" y="3102"/>
                  </a:cubicBezTo>
                  <a:cubicBezTo>
                    <a:pt x="10475" y="3136"/>
                    <a:pt x="10508" y="3169"/>
                    <a:pt x="10541" y="3202"/>
                  </a:cubicBezTo>
                  <a:cubicBezTo>
                    <a:pt x="10541" y="3202"/>
                    <a:pt x="10575" y="3236"/>
                    <a:pt x="10575" y="3269"/>
                  </a:cubicBezTo>
                  <a:cubicBezTo>
                    <a:pt x="10608" y="3302"/>
                    <a:pt x="10641" y="3336"/>
                    <a:pt x="10675" y="3369"/>
                  </a:cubicBezTo>
                  <a:cubicBezTo>
                    <a:pt x="10675" y="3369"/>
                    <a:pt x="10708" y="3402"/>
                    <a:pt x="10708" y="3436"/>
                  </a:cubicBezTo>
                  <a:cubicBezTo>
                    <a:pt x="10741" y="3469"/>
                    <a:pt x="10775" y="3503"/>
                    <a:pt x="10775" y="3503"/>
                  </a:cubicBezTo>
                  <a:cubicBezTo>
                    <a:pt x="10808" y="3536"/>
                    <a:pt x="10842" y="3569"/>
                    <a:pt x="10842" y="3603"/>
                  </a:cubicBezTo>
                  <a:cubicBezTo>
                    <a:pt x="10875" y="3636"/>
                    <a:pt x="10875" y="3636"/>
                    <a:pt x="10908" y="3669"/>
                  </a:cubicBezTo>
                  <a:cubicBezTo>
                    <a:pt x="10908" y="3703"/>
                    <a:pt x="10942" y="3736"/>
                    <a:pt x="10942" y="3769"/>
                  </a:cubicBezTo>
                  <a:cubicBezTo>
                    <a:pt x="10975" y="3769"/>
                    <a:pt x="11008" y="3803"/>
                    <a:pt x="11008" y="3836"/>
                  </a:cubicBezTo>
                  <a:cubicBezTo>
                    <a:pt x="11042" y="3869"/>
                    <a:pt x="11042" y="3903"/>
                    <a:pt x="11075" y="3936"/>
                  </a:cubicBezTo>
                  <a:cubicBezTo>
                    <a:pt x="11108" y="4003"/>
                    <a:pt x="11175" y="4070"/>
                    <a:pt x="11208" y="4170"/>
                  </a:cubicBezTo>
                  <a:cubicBezTo>
                    <a:pt x="11208" y="4170"/>
                    <a:pt x="11208" y="4203"/>
                    <a:pt x="11242" y="4203"/>
                  </a:cubicBezTo>
                  <a:cubicBezTo>
                    <a:pt x="11275" y="4270"/>
                    <a:pt x="11309" y="4336"/>
                    <a:pt x="11342" y="4403"/>
                  </a:cubicBezTo>
                  <a:cubicBezTo>
                    <a:pt x="11342" y="4437"/>
                    <a:pt x="11342" y="4437"/>
                    <a:pt x="11375" y="4470"/>
                  </a:cubicBezTo>
                  <a:cubicBezTo>
                    <a:pt x="11375" y="4503"/>
                    <a:pt x="11375" y="4537"/>
                    <a:pt x="11409" y="4537"/>
                  </a:cubicBezTo>
                  <a:cubicBezTo>
                    <a:pt x="11409" y="4570"/>
                    <a:pt x="11442" y="4603"/>
                    <a:pt x="11442" y="4637"/>
                  </a:cubicBezTo>
                  <a:cubicBezTo>
                    <a:pt x="11475" y="4703"/>
                    <a:pt x="11509" y="4803"/>
                    <a:pt x="11542" y="4870"/>
                  </a:cubicBezTo>
                  <a:cubicBezTo>
                    <a:pt x="11542" y="4904"/>
                    <a:pt x="11542" y="4904"/>
                    <a:pt x="11575" y="4937"/>
                  </a:cubicBezTo>
                  <a:cubicBezTo>
                    <a:pt x="11575" y="4970"/>
                    <a:pt x="11575" y="4970"/>
                    <a:pt x="11575" y="5004"/>
                  </a:cubicBezTo>
                  <a:cubicBezTo>
                    <a:pt x="11609" y="5004"/>
                    <a:pt x="11609" y="5037"/>
                    <a:pt x="11609" y="5037"/>
                  </a:cubicBezTo>
                  <a:lnTo>
                    <a:pt x="11642" y="5104"/>
                  </a:lnTo>
                  <a:cubicBezTo>
                    <a:pt x="11642" y="5137"/>
                    <a:pt x="11642" y="5170"/>
                    <a:pt x="11642" y="5204"/>
                  </a:cubicBezTo>
                  <a:cubicBezTo>
                    <a:pt x="11675" y="5237"/>
                    <a:pt x="11675" y="5237"/>
                    <a:pt x="11675" y="5270"/>
                  </a:cubicBezTo>
                  <a:cubicBezTo>
                    <a:pt x="11675" y="5304"/>
                    <a:pt x="11709" y="5304"/>
                    <a:pt x="11709" y="5337"/>
                  </a:cubicBezTo>
                  <a:cubicBezTo>
                    <a:pt x="11709" y="5371"/>
                    <a:pt x="11709" y="5371"/>
                    <a:pt x="11709" y="5404"/>
                  </a:cubicBezTo>
                  <a:cubicBezTo>
                    <a:pt x="11742" y="5437"/>
                    <a:pt x="11742" y="5471"/>
                    <a:pt x="11742" y="5504"/>
                  </a:cubicBezTo>
                  <a:cubicBezTo>
                    <a:pt x="11776" y="5571"/>
                    <a:pt x="11776" y="5637"/>
                    <a:pt x="11809" y="5704"/>
                  </a:cubicBezTo>
                  <a:cubicBezTo>
                    <a:pt x="11809" y="5737"/>
                    <a:pt x="11809" y="5771"/>
                    <a:pt x="11809" y="5804"/>
                  </a:cubicBezTo>
                  <a:cubicBezTo>
                    <a:pt x="11842" y="5838"/>
                    <a:pt x="11842" y="5871"/>
                    <a:pt x="11842" y="5904"/>
                  </a:cubicBezTo>
                  <a:cubicBezTo>
                    <a:pt x="11842" y="5938"/>
                    <a:pt x="11842" y="5971"/>
                    <a:pt x="11876" y="6004"/>
                  </a:cubicBezTo>
                  <a:cubicBezTo>
                    <a:pt x="11876" y="6038"/>
                    <a:pt x="11876" y="6071"/>
                    <a:pt x="11876" y="6104"/>
                  </a:cubicBezTo>
                  <a:cubicBezTo>
                    <a:pt x="11876" y="6138"/>
                    <a:pt x="11876" y="6171"/>
                    <a:pt x="11876" y="6204"/>
                  </a:cubicBezTo>
                  <a:cubicBezTo>
                    <a:pt x="11909" y="6238"/>
                    <a:pt x="11909" y="6271"/>
                    <a:pt x="11909" y="6305"/>
                  </a:cubicBezTo>
                  <a:cubicBezTo>
                    <a:pt x="11909" y="6305"/>
                    <a:pt x="11909" y="6338"/>
                    <a:pt x="11909" y="6371"/>
                  </a:cubicBezTo>
                  <a:cubicBezTo>
                    <a:pt x="11909" y="6405"/>
                    <a:pt x="11909" y="6405"/>
                    <a:pt x="11909" y="6438"/>
                  </a:cubicBezTo>
                  <a:cubicBezTo>
                    <a:pt x="11942" y="6505"/>
                    <a:pt x="11942" y="6571"/>
                    <a:pt x="11942" y="6638"/>
                  </a:cubicBezTo>
                  <a:cubicBezTo>
                    <a:pt x="11942" y="6671"/>
                    <a:pt x="11942" y="6705"/>
                    <a:pt x="11942" y="6738"/>
                  </a:cubicBezTo>
                  <a:cubicBezTo>
                    <a:pt x="11942" y="6805"/>
                    <a:pt x="11942" y="6872"/>
                    <a:pt x="11942" y="6938"/>
                  </a:cubicBezTo>
                  <a:cubicBezTo>
                    <a:pt x="11942" y="6972"/>
                    <a:pt x="11942" y="7038"/>
                    <a:pt x="11942" y="7072"/>
                  </a:cubicBezTo>
                  <a:cubicBezTo>
                    <a:pt x="11942" y="8439"/>
                    <a:pt x="11475" y="9740"/>
                    <a:pt x="10675" y="10741"/>
                  </a:cubicBezTo>
                  <a:cubicBezTo>
                    <a:pt x="10641" y="10774"/>
                    <a:pt x="10575" y="10774"/>
                    <a:pt x="10541" y="10808"/>
                  </a:cubicBezTo>
                  <a:lnTo>
                    <a:pt x="10441" y="10808"/>
                  </a:lnTo>
                  <a:cubicBezTo>
                    <a:pt x="10408" y="10841"/>
                    <a:pt x="10375" y="10841"/>
                    <a:pt x="10341" y="10841"/>
                  </a:cubicBezTo>
                  <a:cubicBezTo>
                    <a:pt x="10308" y="10874"/>
                    <a:pt x="10274" y="10874"/>
                    <a:pt x="10241" y="10874"/>
                  </a:cubicBezTo>
                  <a:lnTo>
                    <a:pt x="10208" y="10874"/>
                  </a:lnTo>
                  <a:cubicBezTo>
                    <a:pt x="10208" y="10874"/>
                    <a:pt x="10174" y="10908"/>
                    <a:pt x="10141" y="10908"/>
                  </a:cubicBezTo>
                  <a:lnTo>
                    <a:pt x="10074" y="10908"/>
                  </a:lnTo>
                  <a:cubicBezTo>
                    <a:pt x="10041" y="10908"/>
                    <a:pt x="10008" y="10941"/>
                    <a:pt x="9974" y="10941"/>
                  </a:cubicBezTo>
                  <a:cubicBezTo>
                    <a:pt x="9941" y="10941"/>
                    <a:pt x="9908" y="10941"/>
                    <a:pt x="9841" y="10975"/>
                  </a:cubicBezTo>
                  <a:lnTo>
                    <a:pt x="9741" y="10975"/>
                  </a:lnTo>
                  <a:cubicBezTo>
                    <a:pt x="9707" y="10975"/>
                    <a:pt x="9674" y="10975"/>
                    <a:pt x="9641" y="11008"/>
                  </a:cubicBezTo>
                  <a:lnTo>
                    <a:pt x="9474" y="11008"/>
                  </a:lnTo>
                  <a:cubicBezTo>
                    <a:pt x="9407" y="11008"/>
                    <a:pt x="9340" y="11041"/>
                    <a:pt x="9274" y="11041"/>
                  </a:cubicBezTo>
                  <a:lnTo>
                    <a:pt x="8740" y="11041"/>
                  </a:lnTo>
                  <a:cubicBezTo>
                    <a:pt x="5304" y="11041"/>
                    <a:pt x="2536" y="8273"/>
                    <a:pt x="2536" y="4837"/>
                  </a:cubicBezTo>
                  <a:cubicBezTo>
                    <a:pt x="2536" y="3669"/>
                    <a:pt x="2836" y="2602"/>
                    <a:pt x="3370" y="1668"/>
                  </a:cubicBezTo>
                  <a:lnTo>
                    <a:pt x="3370" y="1668"/>
                  </a:lnTo>
                  <a:cubicBezTo>
                    <a:pt x="1368" y="2635"/>
                    <a:pt x="0" y="4670"/>
                    <a:pt x="0" y="7072"/>
                  </a:cubicBezTo>
                  <a:cubicBezTo>
                    <a:pt x="0" y="10374"/>
                    <a:pt x="2669" y="13043"/>
                    <a:pt x="5971" y="13043"/>
                  </a:cubicBezTo>
                  <a:cubicBezTo>
                    <a:pt x="7472" y="13043"/>
                    <a:pt x="8873" y="12476"/>
                    <a:pt x="9908" y="11575"/>
                  </a:cubicBezTo>
                  <a:cubicBezTo>
                    <a:pt x="10842" y="12109"/>
                    <a:pt x="11942" y="12442"/>
                    <a:pt x="13110" y="12442"/>
                  </a:cubicBezTo>
                  <a:cubicBezTo>
                    <a:pt x="14944" y="12442"/>
                    <a:pt x="16612" y="11642"/>
                    <a:pt x="17746" y="10341"/>
                  </a:cubicBezTo>
                  <a:cubicBezTo>
                    <a:pt x="14511" y="10141"/>
                    <a:pt x="11942" y="7439"/>
                    <a:pt x="11942" y="4136"/>
                  </a:cubicBezTo>
                  <a:cubicBezTo>
                    <a:pt x="11942" y="2535"/>
                    <a:pt x="12509" y="1101"/>
                    <a:pt x="13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rot="10012932" flipH="1">
              <a:off x="2056844" y="754646"/>
              <a:ext cx="204992" cy="287511"/>
            </a:xfrm>
            <a:custGeom>
              <a:avLst/>
              <a:gdLst/>
              <a:ahLst/>
              <a:cxnLst/>
              <a:rect l="l" t="t" r="r" b="b"/>
              <a:pathLst>
                <a:path w="7373" h="10341" extrusionOk="0">
                  <a:moveTo>
                    <a:pt x="1568" y="0"/>
                  </a:moveTo>
                  <a:cubicBezTo>
                    <a:pt x="567" y="1101"/>
                    <a:pt x="0" y="2535"/>
                    <a:pt x="0" y="4136"/>
                  </a:cubicBezTo>
                  <a:cubicBezTo>
                    <a:pt x="0" y="7439"/>
                    <a:pt x="2569" y="10141"/>
                    <a:pt x="5804" y="10341"/>
                  </a:cubicBezTo>
                  <a:cubicBezTo>
                    <a:pt x="6805" y="9240"/>
                    <a:pt x="7372" y="7806"/>
                    <a:pt x="7372" y="6204"/>
                  </a:cubicBezTo>
                  <a:cubicBezTo>
                    <a:pt x="7372" y="2902"/>
                    <a:pt x="4804" y="20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rot="787068">
              <a:off x="1896159" y="1099715"/>
              <a:ext cx="76542" cy="53993"/>
            </a:xfrm>
            <a:custGeom>
              <a:avLst/>
              <a:gdLst/>
              <a:ahLst/>
              <a:cxnLst/>
              <a:rect l="l" t="t" r="r" b="b"/>
              <a:pathLst>
                <a:path w="2753" h="1942" extrusionOk="0">
                  <a:moveTo>
                    <a:pt x="768" y="1"/>
                  </a:moveTo>
                  <a:cubicBezTo>
                    <a:pt x="1" y="1"/>
                    <a:pt x="301" y="1702"/>
                    <a:pt x="901" y="1869"/>
                  </a:cubicBezTo>
                  <a:cubicBezTo>
                    <a:pt x="976" y="1919"/>
                    <a:pt x="1063" y="1941"/>
                    <a:pt x="1156" y="1941"/>
                  </a:cubicBezTo>
                  <a:cubicBezTo>
                    <a:pt x="1804" y="1941"/>
                    <a:pt x="2752" y="847"/>
                    <a:pt x="2169" y="468"/>
                  </a:cubicBezTo>
                  <a:cubicBezTo>
                    <a:pt x="2109" y="446"/>
                    <a:pt x="2055" y="437"/>
                    <a:pt x="2007" y="437"/>
                  </a:cubicBezTo>
                  <a:cubicBezTo>
                    <a:pt x="1610" y="437"/>
                    <a:pt x="1590" y="1095"/>
                    <a:pt x="1219" y="1229"/>
                  </a:cubicBezTo>
                  <a:lnTo>
                    <a:pt x="1219" y="1229"/>
                  </a:lnTo>
                  <a:cubicBezTo>
                    <a:pt x="938" y="1117"/>
                    <a:pt x="1035" y="630"/>
                    <a:pt x="1068" y="401"/>
                  </a:cubicBezTo>
                  <a:cubicBezTo>
                    <a:pt x="1068" y="201"/>
                    <a:pt x="935" y="34"/>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9"/>
            <p:cNvSpPr/>
            <p:nvPr/>
          </p:nvSpPr>
          <p:spPr>
            <a:xfrm rot="787068">
              <a:off x="1716223" y="1052054"/>
              <a:ext cx="115744" cy="71648"/>
            </a:xfrm>
            <a:custGeom>
              <a:avLst/>
              <a:gdLst/>
              <a:ahLst/>
              <a:cxnLst/>
              <a:rect l="l" t="t" r="r" b="b"/>
              <a:pathLst>
                <a:path w="4163" h="2577" extrusionOk="0">
                  <a:moveTo>
                    <a:pt x="2241" y="1"/>
                  </a:moveTo>
                  <a:cubicBezTo>
                    <a:pt x="2205" y="1"/>
                    <a:pt x="2170" y="1"/>
                    <a:pt x="2135" y="3"/>
                  </a:cubicBezTo>
                  <a:cubicBezTo>
                    <a:pt x="1502" y="70"/>
                    <a:pt x="768" y="236"/>
                    <a:pt x="434" y="803"/>
                  </a:cubicBezTo>
                  <a:cubicBezTo>
                    <a:pt x="1" y="1737"/>
                    <a:pt x="1035" y="2538"/>
                    <a:pt x="1869" y="2571"/>
                  </a:cubicBezTo>
                  <a:cubicBezTo>
                    <a:pt x="1920" y="2575"/>
                    <a:pt x="1971" y="2576"/>
                    <a:pt x="2022" y="2576"/>
                  </a:cubicBezTo>
                  <a:cubicBezTo>
                    <a:pt x="2470" y="2576"/>
                    <a:pt x="2914" y="2447"/>
                    <a:pt x="3303" y="2238"/>
                  </a:cubicBezTo>
                  <a:cubicBezTo>
                    <a:pt x="3636" y="2038"/>
                    <a:pt x="3937" y="1704"/>
                    <a:pt x="4003" y="1304"/>
                  </a:cubicBezTo>
                  <a:cubicBezTo>
                    <a:pt x="4163" y="348"/>
                    <a:pt x="3013" y="1"/>
                    <a:pt x="2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9"/>
            <p:cNvSpPr/>
            <p:nvPr/>
          </p:nvSpPr>
          <p:spPr>
            <a:xfrm rot="787068">
              <a:off x="1987850" y="1096024"/>
              <a:ext cx="62168" cy="41176"/>
            </a:xfrm>
            <a:custGeom>
              <a:avLst/>
              <a:gdLst/>
              <a:ahLst/>
              <a:cxnLst/>
              <a:rect l="l" t="t" r="r" b="b"/>
              <a:pathLst>
                <a:path w="2236" h="1481" extrusionOk="0">
                  <a:moveTo>
                    <a:pt x="1312" y="1"/>
                  </a:moveTo>
                  <a:cubicBezTo>
                    <a:pt x="814" y="1"/>
                    <a:pt x="236" y="285"/>
                    <a:pt x="100" y="747"/>
                  </a:cubicBezTo>
                  <a:cubicBezTo>
                    <a:pt x="0" y="1114"/>
                    <a:pt x="334" y="1481"/>
                    <a:pt x="734" y="1481"/>
                  </a:cubicBezTo>
                  <a:cubicBezTo>
                    <a:pt x="1034" y="1481"/>
                    <a:pt x="1334" y="1414"/>
                    <a:pt x="1601" y="1247"/>
                  </a:cubicBezTo>
                  <a:cubicBezTo>
                    <a:pt x="2168" y="947"/>
                    <a:pt x="2235" y="347"/>
                    <a:pt x="1635" y="47"/>
                  </a:cubicBezTo>
                  <a:cubicBezTo>
                    <a:pt x="1535" y="16"/>
                    <a:pt x="1426" y="1"/>
                    <a:pt x="1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33"/>
        <p:cNvGrpSpPr/>
        <p:nvPr/>
      </p:nvGrpSpPr>
      <p:grpSpPr>
        <a:xfrm>
          <a:off x="0" y="0"/>
          <a:ext cx="0" cy="0"/>
          <a:chOff x="0" y="0"/>
          <a:chExt cx="0" cy="0"/>
        </a:xfrm>
      </p:grpSpPr>
      <p:sp>
        <p:nvSpPr>
          <p:cNvPr id="14" name="Google Shape;875;p46">
            <a:extLst>
              <a:ext uri="{FF2B5EF4-FFF2-40B4-BE49-F238E27FC236}">
                <a16:creationId xmlns:a16="http://schemas.microsoft.com/office/drawing/2014/main" id="{23BA0046-EE09-783E-9DF2-8CBB3C28D742}"/>
              </a:ext>
            </a:extLst>
          </p:cNvPr>
          <p:cNvSpPr txBox="1">
            <a:spLocks noGrp="1"/>
          </p:cNvSpPr>
          <p:nvPr>
            <p:ph type="title"/>
          </p:nvPr>
        </p:nvSpPr>
        <p:spPr>
          <a:xfrm>
            <a:off x="1947144" y="371924"/>
            <a:ext cx="524971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Tính</a:t>
            </a:r>
            <a:r>
              <a:rPr lang="en-US" dirty="0"/>
              <a:t> ma </a:t>
            </a:r>
            <a:r>
              <a:rPr lang="en-US" dirty="0" err="1"/>
              <a:t>trận</a:t>
            </a:r>
            <a:r>
              <a:rPr lang="en-US" dirty="0"/>
              <a:t> </a:t>
            </a:r>
            <a:r>
              <a:rPr lang="en-US" dirty="0" err="1"/>
              <a:t>khoảng</a:t>
            </a:r>
            <a:r>
              <a:rPr lang="en-US" dirty="0"/>
              <a:t> </a:t>
            </a:r>
            <a:r>
              <a:rPr lang="en-US" dirty="0" err="1"/>
              <a:t>cách</a:t>
            </a:r>
            <a:endParaRPr dirty="0"/>
          </a:p>
        </p:txBody>
      </p:sp>
      <p:sp>
        <p:nvSpPr>
          <p:cNvPr id="15" name="Google Shape;877;p46">
            <a:extLst>
              <a:ext uri="{FF2B5EF4-FFF2-40B4-BE49-F238E27FC236}">
                <a16:creationId xmlns:a16="http://schemas.microsoft.com/office/drawing/2014/main" id="{FB04190B-C714-0D27-2818-74B1FC20E91E}"/>
              </a:ext>
            </a:extLst>
          </p:cNvPr>
          <p:cNvSpPr txBox="1">
            <a:spLocks noGrp="1"/>
          </p:cNvSpPr>
          <p:nvPr>
            <p:ph type="subTitle" idx="1"/>
          </p:nvPr>
        </p:nvSpPr>
        <p:spPr>
          <a:xfrm>
            <a:off x="525598" y="2905325"/>
            <a:ext cx="8092803" cy="1704334"/>
          </a:xfrm>
          <a:prstGeom prst="rect">
            <a:avLst/>
          </a:prstGeom>
        </p:spPr>
        <p:txBody>
          <a:bodyPr spcFirstLastPara="1" wrap="square" lIns="91425" tIns="91425" rIns="91425" bIns="91425" anchor="t" anchorCtr="0">
            <a:noAutofit/>
          </a:bodyPr>
          <a:lstStyle/>
          <a:p>
            <a:pPr marL="0" marR="0" algn="just">
              <a:lnSpc>
                <a:spcPct val="107000"/>
              </a:lnSpc>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Hàm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này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nhận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danh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sách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tọa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độ</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thành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phố</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tính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toán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khoảng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cách</a:t>
            </a:r>
            <a:r>
              <a:rPr lang="en-US" sz="1800" dirty="0">
                <a:effectLst/>
                <a:latin typeface="Calibri" panose="020F0502020204030204" pitchFamily="34" charset="0"/>
                <a:ea typeface="Calibri" panose="020F0502020204030204" pitchFamily="34" charset="0"/>
                <a:cs typeface="Times New Roman" panose="02020603050405020304" pitchFamily="18" charset="0"/>
              </a:rPr>
              <a:t> Euclidean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giữa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mỗi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cặp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thành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phố</a:t>
            </a:r>
            <a:r>
              <a:rPr lang="en-US" sz="1800" dirty="0">
                <a:effectLst/>
                <a:latin typeface="Calibri" panose="020F0502020204030204" pitchFamily="34" charset="0"/>
                <a:ea typeface="Calibri" panose="020F0502020204030204" pitchFamily="34" charset="0"/>
                <a:cs typeface="Times New Roman" panose="02020603050405020304" pitchFamily="18" charset="0"/>
              </a:rPr>
              <a:t>. Trong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mỗi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phần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tử</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][j]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lưu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trữ</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khoảng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giữa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thành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phố</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thành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phố</a:t>
            </a:r>
            <a:r>
              <a:rPr lang="en-US" sz="1800" dirty="0">
                <a:effectLst/>
                <a:latin typeface="Calibri" panose="020F0502020204030204" pitchFamily="34" charset="0"/>
                <a:ea typeface="Calibri" panose="020F0502020204030204" pitchFamily="34" charset="0"/>
                <a:cs typeface="Times New Roman" panose="02020603050405020304" pitchFamily="18" charset="0"/>
              </a:rPr>
              <a:t> j</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 name="Picture 19">
            <a:extLst>
              <a:ext uri="{FF2B5EF4-FFF2-40B4-BE49-F238E27FC236}">
                <a16:creationId xmlns:a16="http://schemas.microsoft.com/office/drawing/2014/main" id="{9326A7E7-400D-C67B-DFC4-C87DA93FC499}"/>
              </a:ext>
            </a:extLst>
          </p:cNvPr>
          <p:cNvPicPr>
            <a:picLocks noChangeAspect="1"/>
          </p:cNvPicPr>
          <p:nvPr/>
        </p:nvPicPr>
        <p:blipFill>
          <a:blip r:embed="rId3"/>
          <a:stretch>
            <a:fillRect/>
          </a:stretch>
        </p:blipFill>
        <p:spPr>
          <a:xfrm>
            <a:off x="698083" y="1097214"/>
            <a:ext cx="7920318" cy="150293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33">
          <a:extLst>
            <a:ext uri="{FF2B5EF4-FFF2-40B4-BE49-F238E27FC236}">
              <a16:creationId xmlns:a16="http://schemas.microsoft.com/office/drawing/2014/main" id="{36866B5D-0D4D-7B12-DB61-D789BA61A282}"/>
            </a:ext>
          </a:extLst>
        </p:cNvPr>
        <p:cNvGrpSpPr/>
        <p:nvPr/>
      </p:nvGrpSpPr>
      <p:grpSpPr>
        <a:xfrm>
          <a:off x="0" y="0"/>
          <a:ext cx="0" cy="0"/>
          <a:chOff x="0" y="0"/>
          <a:chExt cx="0" cy="0"/>
        </a:xfrm>
      </p:grpSpPr>
      <p:sp>
        <p:nvSpPr>
          <p:cNvPr id="14" name="Google Shape;875;p46">
            <a:extLst>
              <a:ext uri="{FF2B5EF4-FFF2-40B4-BE49-F238E27FC236}">
                <a16:creationId xmlns:a16="http://schemas.microsoft.com/office/drawing/2014/main" id="{B0491D70-2BF6-58FD-67A8-6C020F7B2A3E}"/>
              </a:ext>
            </a:extLst>
          </p:cNvPr>
          <p:cNvSpPr txBox="1">
            <a:spLocks noGrp="1"/>
          </p:cNvSpPr>
          <p:nvPr>
            <p:ph type="title"/>
          </p:nvPr>
        </p:nvSpPr>
        <p:spPr>
          <a:xfrm>
            <a:off x="1947144" y="371924"/>
            <a:ext cx="524971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Ant</a:t>
            </a:r>
            <a:endParaRPr dirty="0"/>
          </a:p>
        </p:txBody>
      </p:sp>
      <p:sp>
        <p:nvSpPr>
          <p:cNvPr id="15" name="Google Shape;877;p46">
            <a:extLst>
              <a:ext uri="{FF2B5EF4-FFF2-40B4-BE49-F238E27FC236}">
                <a16:creationId xmlns:a16="http://schemas.microsoft.com/office/drawing/2014/main" id="{C35DE323-8FD9-A7E1-75EF-8C3608D77284}"/>
              </a:ext>
            </a:extLst>
          </p:cNvPr>
          <p:cNvSpPr txBox="1">
            <a:spLocks noGrp="1"/>
          </p:cNvSpPr>
          <p:nvPr>
            <p:ph type="subTitle" idx="1"/>
          </p:nvPr>
        </p:nvSpPr>
        <p:spPr>
          <a:xfrm>
            <a:off x="525597" y="1043388"/>
            <a:ext cx="8092803" cy="3590084"/>
          </a:xfrm>
          <a:prstGeom prst="rect">
            <a:avLst/>
          </a:prstGeom>
        </p:spPr>
        <p:txBody>
          <a:bodyPr spcFirstLastPara="1" wrap="square" lIns="91425" tIns="91425" rIns="91425" bIns="91425" anchor="t" anchorCtr="0">
            <a:noAutofit/>
          </a:bodyPr>
          <a:lstStyle/>
          <a:p>
            <a:pPr marL="0" marR="0" lvl="0" indent="0" algn="just">
              <a:lnSpc>
                <a:spcPct val="107000"/>
              </a:lnSpc>
              <a:spcAft>
                <a:spcPts val="800"/>
              </a:spcAft>
              <a:buSzPts val="1000"/>
              <a:tabLst>
                <a:tab pos="457200" algn="l"/>
              </a:tabLst>
            </a:pPr>
            <a:r>
              <a:rPr lang="en-US" sz="1600" kern="100" dirty="0" err="1">
                <a:effectLst/>
                <a:latin typeface="Actor" panose="020B0604020202020204" charset="0"/>
                <a:ea typeface="Calibri" panose="020F0502020204030204" pitchFamily="34" charset="0"/>
                <a:cs typeface="Times New Roman" panose="02020603050405020304" pitchFamily="18" charset="0"/>
              </a:rPr>
              <a:t>Khởi</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tạo</a:t>
            </a:r>
            <a:r>
              <a:rPr lang="en-US" sz="1600" kern="100" dirty="0">
                <a:effectLst/>
                <a:latin typeface="Actor" panose="020B0604020202020204" charset="0"/>
                <a:ea typeface="Calibri" panose="020F0502020204030204" pitchFamily="34" charset="0"/>
                <a:cs typeface="Times New Roman" panose="02020603050405020304" pitchFamily="18" charset="0"/>
              </a:rPr>
              <a:t> pheromone: Ban </a:t>
            </a:r>
            <a:r>
              <a:rPr lang="en-US" sz="1600" kern="100" dirty="0" err="1">
                <a:effectLst/>
                <a:latin typeface="Actor" panose="020B0604020202020204" charset="0"/>
                <a:ea typeface="Calibri" panose="020F0502020204030204" pitchFamily="34" charset="0"/>
                <a:cs typeface="Times New Roman" panose="02020603050405020304" pitchFamily="18" charset="0"/>
              </a:rPr>
              <a:t>đầu</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giá</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trị</a:t>
            </a:r>
            <a:r>
              <a:rPr lang="en-US" sz="1600" kern="100" dirty="0">
                <a:effectLst/>
                <a:latin typeface="Actor" panose="020B0604020202020204" charset="0"/>
                <a:ea typeface="Calibri" panose="020F0502020204030204" pitchFamily="34" charset="0"/>
                <a:cs typeface="Times New Roman" panose="02020603050405020304" pitchFamily="18" charset="0"/>
              </a:rPr>
              <a:t> pheromone </a:t>
            </a:r>
            <a:r>
              <a:rPr lang="en-US" sz="1600" kern="100" dirty="0" err="1">
                <a:effectLst/>
                <a:latin typeface="Actor" panose="020B0604020202020204" charset="0"/>
                <a:ea typeface="Calibri" panose="020F0502020204030204" pitchFamily="34" charset="0"/>
                <a:cs typeface="Times New Roman" panose="02020603050405020304" pitchFamily="18" charset="0"/>
              </a:rPr>
              <a:t>giữa</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mọi</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cặp</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thành</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phố</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đều</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được</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khởi</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tạo</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bằng</a:t>
            </a:r>
            <a:r>
              <a:rPr lang="en-US" sz="1600" kern="100" dirty="0">
                <a:effectLst/>
                <a:latin typeface="Actor" panose="020B0604020202020204" charset="0"/>
                <a:ea typeface="Calibri" panose="020F0502020204030204" pitchFamily="34" charset="0"/>
                <a:cs typeface="Times New Roman" panose="02020603050405020304" pitchFamily="18" charset="0"/>
              </a:rPr>
              <a:t> 1.</a:t>
            </a:r>
          </a:p>
          <a:p>
            <a:pPr marL="0" marR="0" lvl="0" indent="0" algn="just">
              <a:lnSpc>
                <a:spcPct val="107000"/>
              </a:lnSpc>
              <a:spcAft>
                <a:spcPts val="800"/>
              </a:spcAft>
              <a:buSzPts val="1000"/>
              <a:tabLst>
                <a:tab pos="457200" algn="l"/>
              </a:tabLst>
            </a:pPr>
            <a:r>
              <a:rPr lang="en-US" sz="1600" kern="100" dirty="0" err="1">
                <a:effectLst/>
                <a:latin typeface="Actor" panose="020B0604020202020204" charset="0"/>
                <a:ea typeface="Calibri" panose="020F0502020204030204" pitchFamily="34" charset="0"/>
                <a:cs typeface="Times New Roman" panose="02020603050405020304" pitchFamily="18" charset="0"/>
              </a:rPr>
              <a:t>Khởi</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tạo</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các</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thông</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số</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trong</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thuật</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toán</a:t>
            </a:r>
            <a:r>
              <a:rPr lang="en-US" sz="1600" kern="100" dirty="0">
                <a:effectLst/>
                <a:latin typeface="Actor" panose="020B0604020202020204" charset="0"/>
                <a:ea typeface="Calibri" panose="020F0502020204030204" pitchFamily="34" charset="0"/>
                <a:cs typeface="Times New Roman" panose="02020603050405020304" pitchFamily="18" charset="0"/>
              </a:rPr>
              <a:t> ACO bao </a:t>
            </a:r>
            <a:r>
              <a:rPr lang="en-US" sz="1600" kern="100" dirty="0" err="1">
                <a:effectLst/>
                <a:latin typeface="Actor" panose="020B0604020202020204" charset="0"/>
                <a:ea typeface="Calibri" panose="020F0502020204030204" pitchFamily="34" charset="0"/>
                <a:cs typeface="Times New Roman" panose="02020603050405020304" pitchFamily="18" charset="0"/>
              </a:rPr>
              <a:t>gồm</a:t>
            </a:r>
            <a:r>
              <a:rPr lang="en-US" sz="1600" kern="100" dirty="0">
                <a:effectLst/>
                <a:latin typeface="Actor" panose="020B0604020202020204" charset="0"/>
                <a:ea typeface="Calibri" panose="020F0502020204030204" pitchFamily="34" charset="0"/>
                <a:cs typeface="Times New Roman" panose="02020603050405020304" pitchFamily="18" charset="0"/>
              </a:rPr>
              <a:t>:</a:t>
            </a:r>
          </a:p>
          <a:p>
            <a:pPr marL="742950" marR="0" lvl="1" indent="-285750" algn="just">
              <a:lnSpc>
                <a:spcPct val="107000"/>
              </a:lnSpc>
              <a:spcAft>
                <a:spcPts val="800"/>
              </a:spcAft>
              <a:buSzPts val="1000"/>
              <a:buFont typeface="Courier New" panose="02070309020205020404" pitchFamily="49" charset="0"/>
              <a:buChar char="o"/>
              <a:tabLst>
                <a:tab pos="914400" algn="l"/>
              </a:tabLst>
            </a:pPr>
            <a:r>
              <a:rPr lang="en-US" sz="1600" kern="100" dirty="0" err="1">
                <a:effectLst/>
                <a:latin typeface="Actor" panose="020B0604020202020204" charset="0"/>
                <a:ea typeface="Calibri" panose="020F0502020204030204" pitchFamily="34" charset="0"/>
                <a:cs typeface="Times New Roman" panose="02020603050405020304" pitchFamily="18" charset="0"/>
              </a:rPr>
              <a:t>n_ants</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Số</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lượng</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kiến</a:t>
            </a:r>
            <a:r>
              <a:rPr lang="en-US" sz="1600" kern="100" dirty="0">
                <a:effectLst/>
                <a:latin typeface="Actor" panose="020B0604020202020204" charset="0"/>
                <a:ea typeface="Calibri" panose="020F0502020204030204" pitchFamily="34" charset="0"/>
                <a:cs typeface="Times New Roman" panose="02020603050405020304" pitchFamily="18" charset="0"/>
              </a:rPr>
              <a:t> (ants).</a:t>
            </a:r>
          </a:p>
          <a:p>
            <a:pPr marL="742950" marR="0" lvl="1" indent="-285750" algn="just">
              <a:lnSpc>
                <a:spcPct val="107000"/>
              </a:lnSpc>
              <a:spcAft>
                <a:spcPts val="800"/>
              </a:spcAft>
              <a:buSzPts val="1000"/>
              <a:buFont typeface="Courier New" panose="02070309020205020404" pitchFamily="49" charset="0"/>
              <a:buChar char="o"/>
              <a:tabLst>
                <a:tab pos="914400" algn="l"/>
              </a:tabLst>
            </a:pPr>
            <a:r>
              <a:rPr lang="en-US" sz="1600" kern="100" dirty="0" err="1">
                <a:effectLst/>
                <a:latin typeface="Actor" panose="020B0604020202020204" charset="0"/>
                <a:ea typeface="Calibri" panose="020F0502020204030204" pitchFamily="34" charset="0"/>
                <a:cs typeface="Times New Roman" panose="02020603050405020304" pitchFamily="18" charset="0"/>
              </a:rPr>
              <a:t>n_iterations</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Số</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vòng</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lặp</a:t>
            </a:r>
            <a:r>
              <a:rPr lang="en-US" sz="1600" kern="100" dirty="0">
                <a:effectLst/>
                <a:latin typeface="Actor" panose="020B0604020202020204" charset="0"/>
                <a:ea typeface="Calibri" panose="020F0502020204030204" pitchFamily="34" charset="0"/>
                <a:cs typeface="Times New Roman" panose="02020603050405020304" pitchFamily="18" charset="0"/>
              </a:rPr>
              <a:t> (iterations).</a:t>
            </a:r>
          </a:p>
          <a:p>
            <a:pPr marL="742950" marR="0" lvl="1" indent="-285750" algn="just">
              <a:lnSpc>
                <a:spcPct val="107000"/>
              </a:lnSpc>
              <a:spcAft>
                <a:spcPts val="800"/>
              </a:spcAft>
              <a:buSzPts val="1000"/>
              <a:buFont typeface="Courier New" panose="02070309020205020404" pitchFamily="49" charset="0"/>
              <a:buChar char="o"/>
              <a:tabLst>
                <a:tab pos="914400" algn="l"/>
              </a:tabLst>
            </a:pPr>
            <a:r>
              <a:rPr lang="en-US" sz="1600" kern="100" dirty="0">
                <a:effectLst/>
                <a:latin typeface="Actor" panose="020B0604020202020204" charset="0"/>
                <a:ea typeface="Calibri" panose="020F0502020204030204" pitchFamily="34" charset="0"/>
                <a:cs typeface="Times New Roman" panose="02020603050405020304" pitchFamily="18" charset="0"/>
              </a:rPr>
              <a:t>alpha: </a:t>
            </a:r>
            <a:r>
              <a:rPr lang="en-US" sz="1600" kern="100" dirty="0" err="1">
                <a:effectLst/>
                <a:latin typeface="Actor" panose="020B0604020202020204" charset="0"/>
                <a:ea typeface="Calibri" panose="020F0502020204030204" pitchFamily="34" charset="0"/>
                <a:cs typeface="Times New Roman" panose="02020603050405020304" pitchFamily="18" charset="0"/>
              </a:rPr>
              <a:t>Hệ</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số</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ảnh</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hưởng</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của</a:t>
            </a:r>
            <a:r>
              <a:rPr lang="en-US" sz="1600" kern="100" dirty="0">
                <a:effectLst/>
                <a:latin typeface="Actor" panose="020B0604020202020204" charset="0"/>
                <a:ea typeface="Calibri" panose="020F0502020204030204" pitchFamily="34" charset="0"/>
                <a:cs typeface="Times New Roman" panose="02020603050405020304" pitchFamily="18" charset="0"/>
              </a:rPr>
              <a:t> pheromone.</a:t>
            </a:r>
          </a:p>
          <a:p>
            <a:pPr marL="742950" marR="0" lvl="1" indent="-285750" algn="just">
              <a:lnSpc>
                <a:spcPct val="107000"/>
              </a:lnSpc>
              <a:spcAft>
                <a:spcPts val="800"/>
              </a:spcAft>
              <a:buSzPts val="1000"/>
              <a:buFont typeface="Courier New" panose="02070309020205020404" pitchFamily="49" charset="0"/>
              <a:buChar char="o"/>
              <a:tabLst>
                <a:tab pos="914400" algn="l"/>
              </a:tabLst>
            </a:pPr>
            <a:r>
              <a:rPr lang="en-US" sz="1600" kern="100" dirty="0">
                <a:effectLst/>
                <a:latin typeface="Actor" panose="020B0604020202020204" charset="0"/>
                <a:ea typeface="Calibri" panose="020F0502020204030204" pitchFamily="34" charset="0"/>
                <a:cs typeface="Times New Roman" panose="02020603050405020304" pitchFamily="18" charset="0"/>
              </a:rPr>
              <a:t>beta: </a:t>
            </a:r>
            <a:r>
              <a:rPr lang="en-US" sz="1600" kern="100" dirty="0" err="1">
                <a:effectLst/>
                <a:latin typeface="Actor" panose="020B0604020202020204" charset="0"/>
                <a:ea typeface="Calibri" panose="020F0502020204030204" pitchFamily="34" charset="0"/>
                <a:cs typeface="Times New Roman" panose="02020603050405020304" pitchFamily="18" charset="0"/>
              </a:rPr>
              <a:t>Hệ</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số</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ảnh</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hưởng</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của</a:t>
            </a:r>
            <a:r>
              <a:rPr lang="en-US" sz="1600" kern="100" dirty="0">
                <a:effectLst/>
                <a:latin typeface="Actor" panose="020B0604020202020204" charset="0"/>
                <a:ea typeface="Calibri" panose="020F0502020204030204" pitchFamily="34" charset="0"/>
                <a:cs typeface="Times New Roman" panose="02020603050405020304" pitchFamily="18" charset="0"/>
              </a:rPr>
              <a:t> heuristic (</a:t>
            </a:r>
            <a:r>
              <a:rPr lang="en-US" sz="1600" kern="100" dirty="0" err="1">
                <a:effectLst/>
                <a:latin typeface="Actor" panose="020B0604020202020204" charset="0"/>
                <a:ea typeface="Calibri" panose="020F0502020204030204" pitchFamily="34" charset="0"/>
                <a:cs typeface="Times New Roman" panose="02020603050405020304" pitchFamily="18" charset="0"/>
              </a:rPr>
              <a:t>tính</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nghịch</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đảo</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của</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khoảng</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cách</a:t>
            </a:r>
            <a:r>
              <a:rPr lang="en-US" sz="1600" kern="100" dirty="0">
                <a:effectLst/>
                <a:latin typeface="Actor" panose="020B0604020202020204" charset="0"/>
                <a:ea typeface="Calibri" panose="020F0502020204030204" pitchFamily="34" charset="0"/>
                <a:cs typeface="Times New Roman" panose="02020603050405020304" pitchFamily="18" charset="0"/>
              </a:rPr>
              <a:t>).</a:t>
            </a:r>
          </a:p>
          <a:p>
            <a:pPr marL="742950" marR="0" lvl="1" indent="-285750" algn="just">
              <a:lnSpc>
                <a:spcPct val="107000"/>
              </a:lnSpc>
              <a:spcAft>
                <a:spcPts val="800"/>
              </a:spcAft>
              <a:buSzPts val="1000"/>
              <a:buFont typeface="Courier New" panose="02070309020205020404" pitchFamily="49" charset="0"/>
              <a:buChar char="o"/>
              <a:tabLst>
                <a:tab pos="914400" algn="l"/>
              </a:tabLst>
            </a:pPr>
            <a:r>
              <a:rPr lang="en-US" sz="1600" kern="100" dirty="0">
                <a:effectLst/>
                <a:latin typeface="Actor" panose="020B0604020202020204" charset="0"/>
                <a:ea typeface="Calibri" panose="020F0502020204030204" pitchFamily="34" charset="0"/>
                <a:cs typeface="Times New Roman" panose="02020603050405020304" pitchFamily="18" charset="0"/>
              </a:rPr>
              <a:t>rho: </a:t>
            </a:r>
            <a:r>
              <a:rPr lang="en-US" sz="1600" kern="100" dirty="0" err="1">
                <a:effectLst/>
                <a:latin typeface="Actor" panose="020B0604020202020204" charset="0"/>
                <a:ea typeface="Calibri" panose="020F0502020204030204" pitchFamily="34" charset="0"/>
                <a:cs typeface="Times New Roman" panose="02020603050405020304" pitchFamily="18" charset="0"/>
              </a:rPr>
              <a:t>Tỷ</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lệ</a:t>
            </a:r>
            <a:r>
              <a:rPr lang="en-US" sz="1600" kern="100" dirty="0">
                <a:effectLst/>
                <a:latin typeface="Actor" panose="020B0604020202020204" charset="0"/>
                <a:ea typeface="Calibri" panose="020F0502020204030204" pitchFamily="34" charset="0"/>
                <a:cs typeface="Times New Roman" panose="02020603050405020304" pitchFamily="18" charset="0"/>
              </a:rPr>
              <a:t> bay </a:t>
            </a:r>
            <a:r>
              <a:rPr lang="en-US" sz="1600" kern="100" dirty="0" err="1">
                <a:effectLst/>
                <a:latin typeface="Actor" panose="020B0604020202020204" charset="0"/>
                <a:ea typeface="Calibri" panose="020F0502020204030204" pitchFamily="34" charset="0"/>
                <a:cs typeface="Times New Roman" panose="02020603050405020304" pitchFamily="18" charset="0"/>
              </a:rPr>
              <a:t>hơi</a:t>
            </a:r>
            <a:r>
              <a:rPr lang="en-US" sz="1600" kern="100" dirty="0">
                <a:effectLst/>
                <a:latin typeface="Actor" panose="020B0604020202020204" charset="0"/>
                <a:ea typeface="Calibri" panose="020F0502020204030204" pitchFamily="34" charset="0"/>
                <a:cs typeface="Times New Roman" panose="02020603050405020304" pitchFamily="18" charset="0"/>
              </a:rPr>
              <a:t> pheromone (pheromone evaporation rate).</a:t>
            </a:r>
          </a:p>
          <a:p>
            <a:pPr marL="742950" marR="0" lvl="1" indent="-285750" algn="just">
              <a:lnSpc>
                <a:spcPct val="107000"/>
              </a:lnSpc>
              <a:spcAft>
                <a:spcPts val="800"/>
              </a:spcAft>
              <a:buSzPts val="1000"/>
              <a:buFont typeface="Courier New" panose="02070309020205020404" pitchFamily="49" charset="0"/>
              <a:buChar char="o"/>
              <a:tabLst>
                <a:tab pos="914400" algn="l"/>
              </a:tabLst>
            </a:pPr>
            <a:r>
              <a:rPr lang="en-US" sz="1600" kern="100" dirty="0">
                <a:effectLst/>
                <a:latin typeface="Actor" panose="020B0604020202020204" charset="0"/>
                <a:ea typeface="Calibri" panose="020F0502020204030204" pitchFamily="34" charset="0"/>
                <a:cs typeface="Times New Roman" panose="02020603050405020304" pitchFamily="18" charset="0"/>
              </a:rPr>
              <a:t>Q: </a:t>
            </a:r>
            <a:r>
              <a:rPr lang="en-US" sz="1600" kern="100" dirty="0" err="1">
                <a:effectLst/>
                <a:latin typeface="Actor" panose="020B0604020202020204" charset="0"/>
                <a:ea typeface="Calibri" panose="020F0502020204030204" pitchFamily="34" charset="0"/>
                <a:cs typeface="Times New Roman" panose="02020603050405020304" pitchFamily="18" charset="0"/>
              </a:rPr>
              <a:t>Một</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hằng</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số</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dùng</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để</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điều</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chỉnh</a:t>
            </a:r>
            <a:r>
              <a:rPr lang="en-US" sz="1600" kern="100" dirty="0">
                <a:effectLst/>
                <a:latin typeface="Actor" panose="020B0604020202020204" charset="0"/>
                <a:ea typeface="Calibri" panose="020F0502020204030204" pitchFamily="34" charset="0"/>
                <a:cs typeface="Times New Roman" panose="02020603050405020304" pitchFamily="18" charset="0"/>
              </a:rPr>
              <a:t> </a:t>
            </a:r>
            <a:r>
              <a:rPr lang="en-US" sz="1600" kern="100" dirty="0" err="1">
                <a:effectLst/>
                <a:latin typeface="Actor" panose="020B0604020202020204" charset="0"/>
                <a:ea typeface="Calibri" panose="020F0502020204030204" pitchFamily="34" charset="0"/>
                <a:cs typeface="Times New Roman" panose="02020603050405020304" pitchFamily="18" charset="0"/>
              </a:rPr>
              <a:t>lượng</a:t>
            </a:r>
            <a:r>
              <a:rPr lang="en-US" sz="1600" kern="100" dirty="0">
                <a:effectLst/>
                <a:latin typeface="Actor" panose="020B0604020202020204" charset="0"/>
                <a:ea typeface="Calibri" panose="020F0502020204030204" pitchFamily="34" charset="0"/>
                <a:cs typeface="Times New Roman" panose="02020603050405020304" pitchFamily="18" charset="0"/>
              </a:rPr>
              <a:t> pheromone </a:t>
            </a:r>
            <a:r>
              <a:rPr lang="en-US" sz="1600" kern="100" dirty="0" err="1">
                <a:effectLst/>
                <a:latin typeface="Actor" panose="020B0604020202020204" charset="0"/>
                <a:ea typeface="Calibri" panose="020F0502020204030204" pitchFamily="34" charset="0"/>
                <a:cs typeface="Times New Roman" panose="02020603050405020304" pitchFamily="18" charset="0"/>
              </a:rPr>
              <a:t>mới</a:t>
            </a:r>
            <a:r>
              <a:rPr lang="en-US" sz="1600" kern="100" dirty="0">
                <a:effectLst/>
                <a:latin typeface="Actor" panose="020B060402020202020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623532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33">
          <a:extLst>
            <a:ext uri="{FF2B5EF4-FFF2-40B4-BE49-F238E27FC236}">
              <a16:creationId xmlns:a16="http://schemas.microsoft.com/office/drawing/2014/main" id="{EA816FFD-D3D8-2EC2-55FC-E10E8A80EE8B}"/>
            </a:ext>
          </a:extLst>
        </p:cNvPr>
        <p:cNvGrpSpPr/>
        <p:nvPr/>
      </p:nvGrpSpPr>
      <p:grpSpPr>
        <a:xfrm>
          <a:off x="0" y="0"/>
          <a:ext cx="0" cy="0"/>
          <a:chOff x="0" y="0"/>
          <a:chExt cx="0" cy="0"/>
        </a:xfrm>
      </p:grpSpPr>
      <p:sp>
        <p:nvSpPr>
          <p:cNvPr id="14" name="Google Shape;875;p46">
            <a:extLst>
              <a:ext uri="{FF2B5EF4-FFF2-40B4-BE49-F238E27FC236}">
                <a16:creationId xmlns:a16="http://schemas.microsoft.com/office/drawing/2014/main" id="{0A9592FE-A2E3-BCBB-9554-9457C572FD4B}"/>
              </a:ext>
            </a:extLst>
          </p:cNvPr>
          <p:cNvSpPr txBox="1">
            <a:spLocks noGrp="1"/>
          </p:cNvSpPr>
          <p:nvPr>
            <p:ph type="title"/>
          </p:nvPr>
        </p:nvSpPr>
        <p:spPr>
          <a:xfrm>
            <a:off x="1947144" y="371924"/>
            <a:ext cx="524971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Ant</a:t>
            </a:r>
            <a:endParaRPr dirty="0"/>
          </a:p>
        </p:txBody>
      </p:sp>
      <p:sp>
        <p:nvSpPr>
          <p:cNvPr id="15" name="Google Shape;877;p46">
            <a:extLst>
              <a:ext uri="{FF2B5EF4-FFF2-40B4-BE49-F238E27FC236}">
                <a16:creationId xmlns:a16="http://schemas.microsoft.com/office/drawing/2014/main" id="{B6F8C423-DD11-474E-DFBC-9FF54408C6C2}"/>
              </a:ext>
            </a:extLst>
          </p:cNvPr>
          <p:cNvSpPr txBox="1">
            <a:spLocks noGrp="1"/>
          </p:cNvSpPr>
          <p:nvPr>
            <p:ph type="subTitle" idx="1"/>
          </p:nvPr>
        </p:nvSpPr>
        <p:spPr>
          <a:xfrm>
            <a:off x="525597" y="1043388"/>
            <a:ext cx="8092803" cy="3520928"/>
          </a:xfrm>
          <a:prstGeom prst="rect">
            <a:avLst/>
          </a:prstGeom>
        </p:spPr>
        <p:txBody>
          <a:bodyPr spcFirstLastPara="1" wrap="square" lIns="91425" tIns="91425" rIns="91425" bIns="91425" anchor="t" anchorCtr="0">
            <a:noAutofit/>
          </a:bodyPr>
          <a:lstStyle/>
          <a:p>
            <a:pPr marL="0" marR="0" algn="just">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Trong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mỗi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vòng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lặp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gn="just">
              <a:lnSpc>
                <a:spcPct val="107000"/>
              </a:lnSpc>
              <a:spcAft>
                <a:spcPts val="800"/>
              </a:spcAft>
              <a:buSzPts val="1000"/>
              <a:buFont typeface="Symbol" panose="05050102010706020507" pitchFamily="18" charset="2"/>
              <a:buChar char=""/>
              <a:tabLst>
                <a:tab pos="457200" algn="l"/>
              </a:tabLs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Mỗi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kiến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bắt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đầu</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từ</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thành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phố</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ngẫu</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nhiên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chọn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thành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phố</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tiếp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theo</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dựa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trên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tỷ</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lệ</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pheromone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heuristic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tính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từ</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khoảng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cách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gn="just">
              <a:lnSpc>
                <a:spcPct val="107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Sau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khi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tất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cả</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kiến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hoàn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thành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chuyến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mình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thuật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toán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cập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nhật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pheromone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trên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đường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đã</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qua,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sao</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cho</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những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đường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ngắn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hơn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tức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là</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chiều</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dài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nhỏ</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hơn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nhận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nhiều</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pheromone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hơn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gn="just">
              <a:lnSpc>
                <a:spcPct val="107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Pheromone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bay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hơi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phần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để</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tránh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việc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kiến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tập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trung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quá</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nhiều</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vào</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số</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đường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910256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33">
          <a:extLst>
            <a:ext uri="{FF2B5EF4-FFF2-40B4-BE49-F238E27FC236}">
              <a16:creationId xmlns:a16="http://schemas.microsoft.com/office/drawing/2014/main" id="{C98A2BA8-5984-96B5-6427-B39F64FCA7D4}"/>
            </a:ext>
          </a:extLst>
        </p:cNvPr>
        <p:cNvGrpSpPr/>
        <p:nvPr/>
      </p:nvGrpSpPr>
      <p:grpSpPr>
        <a:xfrm>
          <a:off x="0" y="0"/>
          <a:ext cx="0" cy="0"/>
          <a:chOff x="0" y="0"/>
          <a:chExt cx="0" cy="0"/>
        </a:xfrm>
      </p:grpSpPr>
      <p:sp>
        <p:nvSpPr>
          <p:cNvPr id="14" name="Google Shape;875;p46">
            <a:extLst>
              <a:ext uri="{FF2B5EF4-FFF2-40B4-BE49-F238E27FC236}">
                <a16:creationId xmlns:a16="http://schemas.microsoft.com/office/drawing/2014/main" id="{6F71A829-E513-E541-8DD0-DC61DD1304A3}"/>
              </a:ext>
            </a:extLst>
          </p:cNvPr>
          <p:cNvSpPr txBox="1">
            <a:spLocks noGrp="1"/>
          </p:cNvSpPr>
          <p:nvPr>
            <p:ph type="title"/>
          </p:nvPr>
        </p:nvSpPr>
        <p:spPr>
          <a:xfrm>
            <a:off x="1947144" y="371924"/>
            <a:ext cx="524971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Ant</a:t>
            </a:r>
            <a:endParaRPr dirty="0"/>
          </a:p>
        </p:txBody>
      </p:sp>
      <p:pic>
        <p:nvPicPr>
          <p:cNvPr id="6" name="Picture 5">
            <a:extLst>
              <a:ext uri="{FF2B5EF4-FFF2-40B4-BE49-F238E27FC236}">
                <a16:creationId xmlns:a16="http://schemas.microsoft.com/office/drawing/2014/main" id="{3956F941-9122-006B-F896-2DCF9294CF9C}"/>
              </a:ext>
            </a:extLst>
          </p:cNvPr>
          <p:cNvPicPr>
            <a:picLocks noChangeAspect="1"/>
          </p:cNvPicPr>
          <p:nvPr/>
        </p:nvPicPr>
        <p:blipFill>
          <a:blip r:embed="rId3"/>
          <a:stretch>
            <a:fillRect/>
          </a:stretch>
        </p:blipFill>
        <p:spPr>
          <a:xfrm>
            <a:off x="1600199" y="1121357"/>
            <a:ext cx="5825517" cy="3711900"/>
          </a:xfrm>
          <a:prstGeom prst="rect">
            <a:avLst/>
          </a:prstGeom>
        </p:spPr>
      </p:pic>
    </p:spTree>
    <p:extLst>
      <p:ext uri="{BB962C8B-B14F-4D97-AF65-F5344CB8AC3E}">
        <p14:creationId xmlns:p14="http://schemas.microsoft.com/office/powerpoint/2010/main" val="2552987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33">
          <a:extLst>
            <a:ext uri="{FF2B5EF4-FFF2-40B4-BE49-F238E27FC236}">
              <a16:creationId xmlns:a16="http://schemas.microsoft.com/office/drawing/2014/main" id="{F3AC5BFE-5DFB-D97A-F727-E1E86E4E2B45}"/>
            </a:ext>
          </a:extLst>
        </p:cNvPr>
        <p:cNvGrpSpPr/>
        <p:nvPr/>
      </p:nvGrpSpPr>
      <p:grpSpPr>
        <a:xfrm>
          <a:off x="0" y="0"/>
          <a:ext cx="0" cy="0"/>
          <a:chOff x="0" y="0"/>
          <a:chExt cx="0" cy="0"/>
        </a:xfrm>
      </p:grpSpPr>
      <p:sp>
        <p:nvSpPr>
          <p:cNvPr id="14" name="Google Shape;875;p46">
            <a:extLst>
              <a:ext uri="{FF2B5EF4-FFF2-40B4-BE49-F238E27FC236}">
                <a16:creationId xmlns:a16="http://schemas.microsoft.com/office/drawing/2014/main" id="{3F2B0168-2D89-3314-4D10-638CC1051F23}"/>
              </a:ext>
            </a:extLst>
          </p:cNvPr>
          <p:cNvSpPr txBox="1">
            <a:spLocks noGrp="1"/>
          </p:cNvSpPr>
          <p:nvPr>
            <p:ph type="title"/>
          </p:nvPr>
        </p:nvSpPr>
        <p:spPr>
          <a:xfrm>
            <a:off x="1947144" y="371924"/>
            <a:ext cx="524971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Ant</a:t>
            </a:r>
            <a:endParaRPr dirty="0"/>
          </a:p>
        </p:txBody>
      </p:sp>
      <p:pic>
        <p:nvPicPr>
          <p:cNvPr id="4" name="Picture 3">
            <a:extLst>
              <a:ext uri="{FF2B5EF4-FFF2-40B4-BE49-F238E27FC236}">
                <a16:creationId xmlns:a16="http://schemas.microsoft.com/office/drawing/2014/main" id="{6CB99525-7901-F0BC-7B96-4E39EE368406}"/>
              </a:ext>
            </a:extLst>
          </p:cNvPr>
          <p:cNvPicPr>
            <a:picLocks noChangeAspect="1"/>
          </p:cNvPicPr>
          <p:nvPr/>
        </p:nvPicPr>
        <p:blipFill>
          <a:blip r:embed="rId3"/>
          <a:stretch>
            <a:fillRect/>
          </a:stretch>
        </p:blipFill>
        <p:spPr>
          <a:xfrm>
            <a:off x="1600199" y="1246973"/>
            <a:ext cx="5943600" cy="3295015"/>
          </a:xfrm>
          <a:prstGeom prst="rect">
            <a:avLst/>
          </a:prstGeom>
        </p:spPr>
      </p:pic>
    </p:spTree>
    <p:extLst>
      <p:ext uri="{BB962C8B-B14F-4D97-AF65-F5344CB8AC3E}">
        <p14:creationId xmlns:p14="http://schemas.microsoft.com/office/powerpoint/2010/main" val="3662591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33">
          <a:extLst>
            <a:ext uri="{FF2B5EF4-FFF2-40B4-BE49-F238E27FC236}">
              <a16:creationId xmlns:a16="http://schemas.microsoft.com/office/drawing/2014/main" id="{A65DFAF0-DAD8-3AC9-5246-3FCA179BCA3D}"/>
            </a:ext>
          </a:extLst>
        </p:cNvPr>
        <p:cNvGrpSpPr/>
        <p:nvPr/>
      </p:nvGrpSpPr>
      <p:grpSpPr>
        <a:xfrm>
          <a:off x="0" y="0"/>
          <a:ext cx="0" cy="0"/>
          <a:chOff x="0" y="0"/>
          <a:chExt cx="0" cy="0"/>
        </a:xfrm>
      </p:grpSpPr>
      <p:sp>
        <p:nvSpPr>
          <p:cNvPr id="14" name="Google Shape;875;p46">
            <a:extLst>
              <a:ext uri="{FF2B5EF4-FFF2-40B4-BE49-F238E27FC236}">
                <a16:creationId xmlns:a16="http://schemas.microsoft.com/office/drawing/2014/main" id="{B2CE4C70-5895-9959-49B9-81244BDABA85}"/>
              </a:ext>
            </a:extLst>
          </p:cNvPr>
          <p:cNvSpPr txBox="1">
            <a:spLocks noGrp="1"/>
          </p:cNvSpPr>
          <p:nvPr>
            <p:ph type="title"/>
          </p:nvPr>
        </p:nvSpPr>
        <p:spPr>
          <a:xfrm>
            <a:off x="1947144" y="371924"/>
            <a:ext cx="524971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Chạy</a:t>
            </a:r>
            <a:r>
              <a:rPr lang="en-US" dirty="0"/>
              <a:t> </a:t>
            </a:r>
            <a:r>
              <a:rPr lang="en-US" dirty="0" err="1"/>
              <a:t>thuật</a:t>
            </a:r>
            <a:r>
              <a:rPr lang="en-US" dirty="0"/>
              <a:t> </a:t>
            </a:r>
            <a:r>
              <a:rPr lang="en-US" dirty="0" err="1"/>
              <a:t>toán</a:t>
            </a:r>
            <a:endParaRPr dirty="0"/>
          </a:p>
        </p:txBody>
      </p:sp>
      <p:sp>
        <p:nvSpPr>
          <p:cNvPr id="15" name="Google Shape;877;p46">
            <a:extLst>
              <a:ext uri="{FF2B5EF4-FFF2-40B4-BE49-F238E27FC236}">
                <a16:creationId xmlns:a16="http://schemas.microsoft.com/office/drawing/2014/main" id="{67C8F4AC-5595-94EC-0D7A-9CB78609F20E}"/>
              </a:ext>
            </a:extLst>
          </p:cNvPr>
          <p:cNvSpPr txBox="1">
            <a:spLocks noGrp="1"/>
          </p:cNvSpPr>
          <p:nvPr>
            <p:ph type="subTitle" idx="1"/>
          </p:nvPr>
        </p:nvSpPr>
        <p:spPr>
          <a:xfrm>
            <a:off x="525597" y="1043388"/>
            <a:ext cx="8092803" cy="2294172"/>
          </a:xfrm>
          <a:prstGeom prst="rect">
            <a:avLst/>
          </a:prstGeom>
        </p:spPr>
        <p:txBody>
          <a:bodyPr spcFirstLastPara="1" wrap="square" lIns="91425" tIns="91425" rIns="91425" bIns="91425" anchor="t" anchorCtr="0">
            <a:noAutofit/>
          </a:bodyPr>
          <a:lstStyle/>
          <a:p>
            <a:pPr marL="0" marR="0" lvl="0" indent="0" algn="just">
              <a:lnSpc>
                <a:spcPct val="107000"/>
              </a:lnSpc>
              <a:spcAft>
                <a:spcPts val="800"/>
              </a:spcAft>
              <a:buSzPts val="1000"/>
              <a:tabLst>
                <a:tab pos="457200" algn="l"/>
              </a:tabLs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Tọa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độ</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thành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phố</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lưu</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trữ</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trong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danh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sách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coords.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thành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phố</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này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lựa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chọn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ngẫu</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nhiên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gn="just">
              <a:lnSpc>
                <a:spcPct val="107000"/>
              </a:lnSpc>
              <a:spcAft>
                <a:spcPts val="800"/>
              </a:spcAft>
              <a:buSzPts val="1000"/>
              <a:tabLst>
                <a:tab pos="457200" algn="l"/>
              </a:tabLs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Hàm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ant_system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gọi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với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tham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số</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như</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số</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lượng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kiến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số</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vòng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lặp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hệ</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số</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pheromone,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hệ</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số</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heuristic,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tỷ</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lệ</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bay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hơi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pheromone.</a:t>
            </a:r>
          </a:p>
          <a:p>
            <a:pPr marL="0" marR="0" lvl="0" indent="0" algn="just">
              <a:lnSpc>
                <a:spcPct val="107000"/>
              </a:lnSpc>
              <a:spcAft>
                <a:spcPts val="800"/>
              </a:spcAft>
              <a:buSzPts val="1000"/>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Sau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chạy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thuật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toán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kết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quả</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lộ</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trình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tốt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nhất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chiều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dài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ngắn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nhất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E46B6609-8E6B-F20A-4DA9-4DA3F9953B65}"/>
              </a:ext>
            </a:extLst>
          </p:cNvPr>
          <p:cNvPicPr>
            <a:picLocks noChangeAspect="1"/>
          </p:cNvPicPr>
          <p:nvPr/>
        </p:nvPicPr>
        <p:blipFill>
          <a:blip r:embed="rId3"/>
          <a:stretch>
            <a:fillRect/>
          </a:stretch>
        </p:blipFill>
        <p:spPr>
          <a:xfrm>
            <a:off x="1746197" y="3252923"/>
            <a:ext cx="5943600" cy="1531620"/>
          </a:xfrm>
          <a:prstGeom prst="rect">
            <a:avLst/>
          </a:prstGeom>
        </p:spPr>
      </p:pic>
    </p:spTree>
    <p:extLst>
      <p:ext uri="{BB962C8B-B14F-4D97-AF65-F5344CB8AC3E}">
        <p14:creationId xmlns:p14="http://schemas.microsoft.com/office/powerpoint/2010/main" val="1592266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52"/>
          <p:cNvSpPr txBox="1">
            <a:spLocks noGrp="1"/>
          </p:cNvSpPr>
          <p:nvPr>
            <p:ph type="body" idx="1"/>
          </p:nvPr>
        </p:nvSpPr>
        <p:spPr>
          <a:xfrm>
            <a:off x="713100" y="547675"/>
            <a:ext cx="7717800" cy="66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6 </a:t>
            </a:r>
            <a:r>
              <a:rPr lang="en-US" dirty="0" err="1"/>
              <a:t>Ứng</a:t>
            </a:r>
            <a:r>
              <a:rPr lang="en-US" dirty="0"/>
              <a:t> </a:t>
            </a:r>
            <a:r>
              <a:rPr lang="en-US" dirty="0" err="1"/>
              <a:t>dụng</a:t>
            </a:r>
            <a:r>
              <a:rPr lang="en-US" dirty="0"/>
              <a:t> </a:t>
            </a:r>
            <a:r>
              <a:rPr lang="en-US" dirty="0" err="1"/>
              <a:t>của</a:t>
            </a:r>
            <a:r>
              <a:rPr lang="en-US" dirty="0"/>
              <a:t> ACO</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53"/>
          <p:cNvSpPr txBox="1">
            <a:spLocks noGrp="1"/>
          </p:cNvSpPr>
          <p:nvPr>
            <p:ph type="title"/>
          </p:nvPr>
        </p:nvSpPr>
        <p:spPr>
          <a:xfrm>
            <a:off x="803738" y="156567"/>
            <a:ext cx="4465869" cy="5549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6 </a:t>
            </a:r>
            <a:r>
              <a:rPr lang="en-US" dirty="0" err="1"/>
              <a:t>Ứng</a:t>
            </a:r>
            <a:r>
              <a:rPr lang="en-US" dirty="0"/>
              <a:t> </a:t>
            </a:r>
            <a:r>
              <a:rPr lang="en-US" dirty="0" err="1"/>
              <a:t>dụng</a:t>
            </a:r>
            <a:r>
              <a:rPr lang="en-US" dirty="0"/>
              <a:t> </a:t>
            </a:r>
            <a:r>
              <a:rPr lang="en-US" dirty="0" err="1"/>
              <a:t>của</a:t>
            </a:r>
            <a:r>
              <a:rPr lang="en-US" dirty="0"/>
              <a:t> ACO</a:t>
            </a:r>
            <a:endParaRPr dirty="0"/>
          </a:p>
        </p:txBody>
      </p:sp>
      <p:sp>
        <p:nvSpPr>
          <p:cNvPr id="1180" name="Google Shape;1180;p53"/>
          <p:cNvSpPr txBox="1">
            <a:spLocks noGrp="1"/>
          </p:cNvSpPr>
          <p:nvPr>
            <p:ph type="subTitle" idx="1"/>
          </p:nvPr>
        </p:nvSpPr>
        <p:spPr>
          <a:xfrm>
            <a:off x="927123" y="1383120"/>
            <a:ext cx="4342483" cy="118862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a:effectLst/>
                <a:latin typeface="Actor" panose="020B0604020202020204" charset="0"/>
                <a:ea typeface="Calibri" panose="020F0502020204030204" pitchFamily="34" charset="0"/>
                <a:cs typeface="Times New Roman" panose="02020603050405020304" pitchFamily="18" charset="0"/>
              </a:rPr>
              <a:t>Trong ACO (Ant Colony Optimization), </a:t>
            </a:r>
            <a:r>
              <a:rPr lang="en-US" sz="1800" dirty="0" err="1">
                <a:effectLst/>
                <a:latin typeface="Actor" panose="020B0604020202020204" charset="0"/>
                <a:ea typeface="Calibri" panose="020F0502020204030204" pitchFamily="34" charset="0"/>
                <a:cs typeface="Times New Roman" panose="02020603050405020304" pitchFamily="18" charset="0"/>
              </a:rPr>
              <a:t>các</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ứng</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dụng</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của</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thuật</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toán</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thường</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liên</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quan</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đến</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việc</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giải</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quyết</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các</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bài</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toán</a:t>
            </a:r>
            <a:r>
              <a:rPr lang="en-US" sz="1800" dirty="0">
                <a:effectLst/>
                <a:latin typeface="Actor" panose="020B0604020202020204" charset="0"/>
                <a:ea typeface="Calibri" panose="020F0502020204030204" pitchFamily="34" charset="0"/>
                <a:cs typeface="Times New Roman" panose="02020603050405020304" pitchFamily="18" charset="0"/>
              </a:rPr>
              <a:t> NP-Hard</a:t>
            </a:r>
            <a:endParaRPr dirty="0">
              <a:latin typeface="Actor" panose="020B0604020202020204" charset="0"/>
            </a:endParaRPr>
          </a:p>
        </p:txBody>
      </p:sp>
      <p:pic>
        <p:nvPicPr>
          <p:cNvPr id="1181" name="Google Shape;1181;p53"/>
          <p:cNvPicPr preferRelativeResize="0">
            <a:picLocks noGrp="1"/>
          </p:cNvPicPr>
          <p:nvPr>
            <p:ph type="pic" idx="2"/>
          </p:nvPr>
        </p:nvPicPr>
        <p:blipFill rotWithShape="1">
          <a:blip r:embed="rId3">
            <a:alphaModFix/>
          </a:blip>
          <a:srcRect l="24061" r="14209"/>
          <a:stretch/>
        </p:blipFill>
        <p:spPr>
          <a:xfrm>
            <a:off x="5350675" y="963150"/>
            <a:ext cx="2866201" cy="3217202"/>
          </a:xfrm>
          <a:prstGeom prst="rect">
            <a:avLst/>
          </a:prstGeom>
        </p:spPr>
      </p:pic>
      <p:grpSp>
        <p:nvGrpSpPr>
          <p:cNvPr id="1182" name="Google Shape;1182;p53"/>
          <p:cNvGrpSpPr/>
          <p:nvPr/>
        </p:nvGrpSpPr>
        <p:grpSpPr>
          <a:xfrm rot="3300310">
            <a:off x="4301774" y="3862582"/>
            <a:ext cx="237258" cy="449216"/>
            <a:chOff x="3347316" y="4261032"/>
            <a:chExt cx="237259" cy="449218"/>
          </a:xfrm>
        </p:grpSpPr>
        <p:sp>
          <p:nvSpPr>
            <p:cNvPr id="1183" name="Google Shape;1183;p53"/>
            <p:cNvSpPr/>
            <p:nvPr/>
          </p:nvSpPr>
          <p:spPr>
            <a:xfrm>
              <a:off x="3376650" y="4627525"/>
              <a:ext cx="207925" cy="82725"/>
            </a:xfrm>
            <a:custGeom>
              <a:avLst/>
              <a:gdLst/>
              <a:ahLst/>
              <a:cxnLst/>
              <a:rect l="l" t="t" r="r" b="b"/>
              <a:pathLst>
                <a:path w="8317" h="3309" extrusionOk="0">
                  <a:moveTo>
                    <a:pt x="5107" y="0"/>
                  </a:moveTo>
                  <a:cubicBezTo>
                    <a:pt x="4840" y="0"/>
                    <a:pt x="4578" y="46"/>
                    <a:pt x="4341" y="150"/>
                  </a:cubicBezTo>
                  <a:lnTo>
                    <a:pt x="4141" y="150"/>
                  </a:lnTo>
                  <a:cubicBezTo>
                    <a:pt x="4123" y="149"/>
                    <a:pt x="4106" y="149"/>
                    <a:pt x="4088" y="149"/>
                  </a:cubicBezTo>
                  <a:cubicBezTo>
                    <a:pt x="2672" y="149"/>
                    <a:pt x="1" y="2758"/>
                    <a:pt x="2373" y="3252"/>
                  </a:cubicBezTo>
                  <a:cubicBezTo>
                    <a:pt x="2537" y="3291"/>
                    <a:pt x="2686" y="3309"/>
                    <a:pt x="2824" y="3309"/>
                  </a:cubicBezTo>
                  <a:cubicBezTo>
                    <a:pt x="3389" y="3309"/>
                    <a:pt x="3785" y="3020"/>
                    <a:pt x="4374" y="2752"/>
                  </a:cubicBezTo>
                  <a:cubicBezTo>
                    <a:pt x="4975" y="2485"/>
                    <a:pt x="5642" y="2485"/>
                    <a:pt x="6242" y="2285"/>
                  </a:cubicBezTo>
                  <a:cubicBezTo>
                    <a:pt x="8316" y="1517"/>
                    <a:pt x="6639" y="0"/>
                    <a:pt x="51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3"/>
            <p:cNvSpPr/>
            <p:nvPr/>
          </p:nvSpPr>
          <p:spPr>
            <a:xfrm>
              <a:off x="3347316" y="4261032"/>
              <a:ext cx="89625" cy="60975"/>
            </a:xfrm>
            <a:custGeom>
              <a:avLst/>
              <a:gdLst/>
              <a:ahLst/>
              <a:cxnLst/>
              <a:rect l="l" t="t" r="r" b="b"/>
              <a:pathLst>
                <a:path w="3585" h="2439" extrusionOk="0">
                  <a:moveTo>
                    <a:pt x="1535" y="1"/>
                  </a:moveTo>
                  <a:cubicBezTo>
                    <a:pt x="948" y="1"/>
                    <a:pt x="389" y="211"/>
                    <a:pt x="234" y="738"/>
                  </a:cubicBezTo>
                  <a:cubicBezTo>
                    <a:pt x="0" y="1405"/>
                    <a:pt x="501" y="2072"/>
                    <a:pt x="1101" y="2306"/>
                  </a:cubicBezTo>
                  <a:cubicBezTo>
                    <a:pt x="1317" y="2392"/>
                    <a:pt x="1592" y="2438"/>
                    <a:pt x="1876" y="2438"/>
                  </a:cubicBezTo>
                  <a:cubicBezTo>
                    <a:pt x="2689" y="2438"/>
                    <a:pt x="3584" y="2061"/>
                    <a:pt x="3436" y="1172"/>
                  </a:cubicBezTo>
                  <a:cubicBezTo>
                    <a:pt x="3303" y="504"/>
                    <a:pt x="2469" y="71"/>
                    <a:pt x="1668" y="4"/>
                  </a:cubicBezTo>
                  <a:cubicBezTo>
                    <a:pt x="1624" y="2"/>
                    <a:pt x="1579" y="1"/>
                    <a:pt x="15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5" name="Google Shape;1185;p53"/>
          <p:cNvSpPr/>
          <p:nvPr/>
        </p:nvSpPr>
        <p:spPr>
          <a:xfrm>
            <a:off x="1204750" y="822063"/>
            <a:ext cx="193500" cy="136375"/>
          </a:xfrm>
          <a:custGeom>
            <a:avLst/>
            <a:gdLst/>
            <a:ahLst/>
            <a:cxnLst/>
            <a:rect l="l" t="t" r="r" b="b"/>
            <a:pathLst>
              <a:path w="7740" h="5455" extrusionOk="0">
                <a:moveTo>
                  <a:pt x="5539" y="1"/>
                </a:moveTo>
                <a:cubicBezTo>
                  <a:pt x="4726" y="1"/>
                  <a:pt x="4056" y="574"/>
                  <a:pt x="3336" y="948"/>
                </a:cubicBezTo>
                <a:cubicBezTo>
                  <a:pt x="2502" y="1382"/>
                  <a:pt x="1235" y="1682"/>
                  <a:pt x="568" y="2416"/>
                </a:cubicBezTo>
                <a:cubicBezTo>
                  <a:pt x="1" y="3016"/>
                  <a:pt x="101" y="3050"/>
                  <a:pt x="367" y="3817"/>
                </a:cubicBezTo>
                <a:cubicBezTo>
                  <a:pt x="712" y="4851"/>
                  <a:pt x="1169" y="5454"/>
                  <a:pt x="1854" y="5454"/>
                </a:cubicBezTo>
                <a:cubicBezTo>
                  <a:pt x="2228" y="5454"/>
                  <a:pt x="2672" y="5274"/>
                  <a:pt x="3203" y="4884"/>
                </a:cubicBezTo>
                <a:cubicBezTo>
                  <a:pt x="3670" y="4517"/>
                  <a:pt x="7739" y="514"/>
                  <a:pt x="5938" y="47"/>
                </a:cubicBezTo>
                <a:cubicBezTo>
                  <a:pt x="5801" y="15"/>
                  <a:pt x="5668" y="1"/>
                  <a:pt x="5539"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6" name="Google Shape;1186;p53"/>
          <p:cNvGrpSpPr/>
          <p:nvPr/>
        </p:nvGrpSpPr>
        <p:grpSpPr>
          <a:xfrm>
            <a:off x="5248413" y="4014040"/>
            <a:ext cx="841230" cy="336233"/>
            <a:chOff x="4158213" y="4470900"/>
            <a:chExt cx="827575" cy="330775"/>
          </a:xfrm>
        </p:grpSpPr>
        <p:sp>
          <p:nvSpPr>
            <p:cNvPr id="1187" name="Google Shape;1187;p53"/>
            <p:cNvSpPr/>
            <p:nvPr/>
          </p:nvSpPr>
          <p:spPr>
            <a:xfrm>
              <a:off x="4158213" y="4470900"/>
              <a:ext cx="827575" cy="330775"/>
            </a:xfrm>
            <a:custGeom>
              <a:avLst/>
              <a:gdLst/>
              <a:ahLst/>
              <a:cxnLst/>
              <a:rect l="l" t="t" r="r" b="b"/>
              <a:pathLst>
                <a:path w="33103" h="13231" extrusionOk="0">
                  <a:moveTo>
                    <a:pt x="18308" y="3165"/>
                  </a:moveTo>
                  <a:cubicBezTo>
                    <a:pt x="18504" y="3165"/>
                    <a:pt x="18726" y="3265"/>
                    <a:pt x="18914" y="3265"/>
                  </a:cubicBezTo>
                  <a:cubicBezTo>
                    <a:pt x="19414" y="3299"/>
                    <a:pt x="19881" y="3365"/>
                    <a:pt x="20382" y="3465"/>
                  </a:cubicBezTo>
                  <a:cubicBezTo>
                    <a:pt x="21583" y="3699"/>
                    <a:pt x="22817" y="3932"/>
                    <a:pt x="23851" y="4633"/>
                  </a:cubicBezTo>
                  <a:cubicBezTo>
                    <a:pt x="24685" y="5133"/>
                    <a:pt x="24752" y="6401"/>
                    <a:pt x="24118" y="7068"/>
                  </a:cubicBezTo>
                  <a:cubicBezTo>
                    <a:pt x="22850" y="8102"/>
                    <a:pt x="21049" y="8169"/>
                    <a:pt x="19448" y="8169"/>
                  </a:cubicBezTo>
                  <a:cubicBezTo>
                    <a:pt x="17480" y="8035"/>
                    <a:pt x="14077" y="8069"/>
                    <a:pt x="13043" y="6034"/>
                  </a:cubicBezTo>
                  <a:cubicBezTo>
                    <a:pt x="12876" y="4032"/>
                    <a:pt x="16546" y="3299"/>
                    <a:pt x="18080" y="3232"/>
                  </a:cubicBezTo>
                  <a:cubicBezTo>
                    <a:pt x="18149" y="3183"/>
                    <a:pt x="18226" y="3165"/>
                    <a:pt x="18308" y="3165"/>
                  </a:cubicBezTo>
                  <a:close/>
                  <a:moveTo>
                    <a:pt x="20216" y="0"/>
                  </a:moveTo>
                  <a:cubicBezTo>
                    <a:pt x="19434" y="0"/>
                    <a:pt x="18674" y="235"/>
                    <a:pt x="17913" y="597"/>
                  </a:cubicBezTo>
                  <a:cubicBezTo>
                    <a:pt x="17395" y="207"/>
                    <a:pt x="16814" y="43"/>
                    <a:pt x="16227" y="43"/>
                  </a:cubicBezTo>
                  <a:cubicBezTo>
                    <a:pt x="15455" y="43"/>
                    <a:pt x="14674" y="328"/>
                    <a:pt x="14011" y="763"/>
                  </a:cubicBezTo>
                  <a:cubicBezTo>
                    <a:pt x="13777" y="697"/>
                    <a:pt x="13510" y="630"/>
                    <a:pt x="13277" y="563"/>
                  </a:cubicBezTo>
                  <a:cubicBezTo>
                    <a:pt x="13025" y="490"/>
                    <a:pt x="12768" y="455"/>
                    <a:pt x="12513" y="455"/>
                  </a:cubicBezTo>
                  <a:cubicBezTo>
                    <a:pt x="11717" y="455"/>
                    <a:pt x="10938" y="799"/>
                    <a:pt x="10408" y="1431"/>
                  </a:cubicBezTo>
                  <a:cubicBezTo>
                    <a:pt x="10341" y="1531"/>
                    <a:pt x="10108" y="1764"/>
                    <a:pt x="9808" y="2098"/>
                  </a:cubicBezTo>
                  <a:cubicBezTo>
                    <a:pt x="9566" y="2050"/>
                    <a:pt x="9329" y="2027"/>
                    <a:pt x="9098" y="2027"/>
                  </a:cubicBezTo>
                  <a:cubicBezTo>
                    <a:pt x="7701" y="2027"/>
                    <a:pt x="6511" y="2873"/>
                    <a:pt x="5738" y="4333"/>
                  </a:cubicBezTo>
                  <a:cubicBezTo>
                    <a:pt x="1902" y="6067"/>
                    <a:pt x="1" y="12538"/>
                    <a:pt x="5571" y="13206"/>
                  </a:cubicBezTo>
                  <a:cubicBezTo>
                    <a:pt x="5732" y="13222"/>
                    <a:pt x="5893" y="13231"/>
                    <a:pt x="6053" y="13231"/>
                  </a:cubicBezTo>
                  <a:cubicBezTo>
                    <a:pt x="7162" y="13231"/>
                    <a:pt x="8254" y="12833"/>
                    <a:pt x="9040" y="12105"/>
                  </a:cubicBezTo>
                  <a:cubicBezTo>
                    <a:pt x="9307" y="12205"/>
                    <a:pt x="9641" y="12238"/>
                    <a:pt x="9774" y="12272"/>
                  </a:cubicBezTo>
                  <a:cubicBezTo>
                    <a:pt x="9878" y="12292"/>
                    <a:pt x="9981" y="12302"/>
                    <a:pt x="10084" y="12302"/>
                  </a:cubicBezTo>
                  <a:cubicBezTo>
                    <a:pt x="10646" y="12302"/>
                    <a:pt x="11196" y="12020"/>
                    <a:pt x="11676" y="11738"/>
                  </a:cubicBezTo>
                  <a:cubicBezTo>
                    <a:pt x="11909" y="11538"/>
                    <a:pt x="12510" y="11304"/>
                    <a:pt x="12343" y="10971"/>
                  </a:cubicBezTo>
                  <a:lnTo>
                    <a:pt x="12343" y="10971"/>
                  </a:lnTo>
                  <a:cubicBezTo>
                    <a:pt x="12510" y="11004"/>
                    <a:pt x="12710" y="11037"/>
                    <a:pt x="12876" y="11071"/>
                  </a:cubicBezTo>
                  <a:cubicBezTo>
                    <a:pt x="12989" y="11082"/>
                    <a:pt x="13103" y="11088"/>
                    <a:pt x="13217" y="11088"/>
                  </a:cubicBezTo>
                  <a:cubicBezTo>
                    <a:pt x="14081" y="11088"/>
                    <a:pt x="14963" y="10756"/>
                    <a:pt x="15612" y="10137"/>
                  </a:cubicBezTo>
                  <a:cubicBezTo>
                    <a:pt x="15979" y="10370"/>
                    <a:pt x="16446" y="10504"/>
                    <a:pt x="16879" y="10537"/>
                  </a:cubicBezTo>
                  <a:cubicBezTo>
                    <a:pt x="16950" y="10542"/>
                    <a:pt x="17020" y="10545"/>
                    <a:pt x="17090" y="10545"/>
                  </a:cubicBezTo>
                  <a:cubicBezTo>
                    <a:pt x="17919" y="10545"/>
                    <a:pt x="18730" y="10187"/>
                    <a:pt x="19314" y="9603"/>
                  </a:cubicBezTo>
                  <a:cubicBezTo>
                    <a:pt x="19948" y="10170"/>
                    <a:pt x="20749" y="10570"/>
                    <a:pt x="21583" y="10704"/>
                  </a:cubicBezTo>
                  <a:cubicBezTo>
                    <a:pt x="21656" y="10712"/>
                    <a:pt x="21729" y="10715"/>
                    <a:pt x="21801" y="10715"/>
                  </a:cubicBezTo>
                  <a:cubicBezTo>
                    <a:pt x="22354" y="10715"/>
                    <a:pt x="22875" y="10498"/>
                    <a:pt x="23317" y="10203"/>
                  </a:cubicBezTo>
                  <a:cubicBezTo>
                    <a:pt x="23651" y="10737"/>
                    <a:pt x="24118" y="11204"/>
                    <a:pt x="24685" y="11404"/>
                  </a:cubicBezTo>
                  <a:cubicBezTo>
                    <a:pt x="24837" y="11455"/>
                    <a:pt x="25010" y="11478"/>
                    <a:pt x="25194" y="11478"/>
                  </a:cubicBezTo>
                  <a:cubicBezTo>
                    <a:pt x="25618" y="11478"/>
                    <a:pt x="26101" y="11357"/>
                    <a:pt x="26520" y="11171"/>
                  </a:cubicBezTo>
                  <a:cubicBezTo>
                    <a:pt x="27020" y="11705"/>
                    <a:pt x="27754" y="12105"/>
                    <a:pt x="28454" y="12138"/>
                  </a:cubicBezTo>
                  <a:cubicBezTo>
                    <a:pt x="28483" y="12144"/>
                    <a:pt x="28516" y="12147"/>
                    <a:pt x="28554" y="12147"/>
                  </a:cubicBezTo>
                  <a:cubicBezTo>
                    <a:pt x="28737" y="12147"/>
                    <a:pt x="29023" y="12082"/>
                    <a:pt x="29355" y="11971"/>
                  </a:cubicBezTo>
                  <a:cubicBezTo>
                    <a:pt x="29722" y="12238"/>
                    <a:pt x="30189" y="12438"/>
                    <a:pt x="30656" y="12538"/>
                  </a:cubicBezTo>
                  <a:cubicBezTo>
                    <a:pt x="30834" y="12575"/>
                    <a:pt x="31000" y="12592"/>
                    <a:pt x="31153" y="12592"/>
                  </a:cubicBezTo>
                  <a:cubicBezTo>
                    <a:pt x="33094" y="12592"/>
                    <a:pt x="33102" y="9817"/>
                    <a:pt x="32824" y="8302"/>
                  </a:cubicBezTo>
                  <a:cubicBezTo>
                    <a:pt x="32591" y="7001"/>
                    <a:pt x="31690" y="5934"/>
                    <a:pt x="30623" y="5167"/>
                  </a:cubicBezTo>
                  <a:cubicBezTo>
                    <a:pt x="30556" y="5100"/>
                    <a:pt x="30456" y="5033"/>
                    <a:pt x="30322" y="4933"/>
                  </a:cubicBezTo>
                  <a:cubicBezTo>
                    <a:pt x="30289" y="4866"/>
                    <a:pt x="30256" y="4833"/>
                    <a:pt x="30222" y="4800"/>
                  </a:cubicBezTo>
                  <a:cubicBezTo>
                    <a:pt x="29655" y="3799"/>
                    <a:pt x="28788" y="3299"/>
                    <a:pt x="27720" y="3198"/>
                  </a:cubicBezTo>
                  <a:cubicBezTo>
                    <a:pt x="26937" y="1842"/>
                    <a:pt x="25200" y="1140"/>
                    <a:pt x="23568" y="1140"/>
                  </a:cubicBezTo>
                  <a:cubicBezTo>
                    <a:pt x="23394" y="1140"/>
                    <a:pt x="23221" y="1148"/>
                    <a:pt x="23050" y="1164"/>
                  </a:cubicBezTo>
                  <a:cubicBezTo>
                    <a:pt x="22817" y="930"/>
                    <a:pt x="22550" y="697"/>
                    <a:pt x="22250" y="563"/>
                  </a:cubicBezTo>
                  <a:cubicBezTo>
                    <a:pt x="21548" y="167"/>
                    <a:pt x="20874" y="0"/>
                    <a:pt x="20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3"/>
            <p:cNvSpPr/>
            <p:nvPr/>
          </p:nvSpPr>
          <p:spPr>
            <a:xfrm>
              <a:off x="4480113" y="4550025"/>
              <a:ext cx="296900" cy="125100"/>
            </a:xfrm>
            <a:custGeom>
              <a:avLst/>
              <a:gdLst/>
              <a:ahLst/>
              <a:cxnLst/>
              <a:rect l="l" t="t" r="r" b="b"/>
              <a:pathLst>
                <a:path w="11876" h="5004" extrusionOk="0">
                  <a:moveTo>
                    <a:pt x="5432" y="0"/>
                  </a:moveTo>
                  <a:cubicBezTo>
                    <a:pt x="5350" y="0"/>
                    <a:pt x="5273" y="18"/>
                    <a:pt x="5204" y="67"/>
                  </a:cubicBezTo>
                  <a:cubicBezTo>
                    <a:pt x="3670" y="134"/>
                    <a:pt x="0" y="867"/>
                    <a:pt x="167" y="2869"/>
                  </a:cubicBezTo>
                  <a:cubicBezTo>
                    <a:pt x="1201" y="4904"/>
                    <a:pt x="4604" y="4870"/>
                    <a:pt x="6572" y="5004"/>
                  </a:cubicBezTo>
                  <a:cubicBezTo>
                    <a:pt x="8173" y="5004"/>
                    <a:pt x="9974" y="4937"/>
                    <a:pt x="11242" y="3903"/>
                  </a:cubicBezTo>
                  <a:cubicBezTo>
                    <a:pt x="11876" y="3236"/>
                    <a:pt x="11809" y="1968"/>
                    <a:pt x="10975" y="1501"/>
                  </a:cubicBezTo>
                  <a:cubicBezTo>
                    <a:pt x="9941" y="767"/>
                    <a:pt x="8707" y="534"/>
                    <a:pt x="7506" y="300"/>
                  </a:cubicBezTo>
                  <a:cubicBezTo>
                    <a:pt x="7005" y="200"/>
                    <a:pt x="6538" y="134"/>
                    <a:pt x="6038" y="100"/>
                  </a:cubicBezTo>
                  <a:cubicBezTo>
                    <a:pt x="5850" y="100"/>
                    <a:pt x="5628" y="0"/>
                    <a:pt x="5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3"/>
            <p:cNvSpPr/>
            <p:nvPr/>
          </p:nvSpPr>
          <p:spPr>
            <a:xfrm>
              <a:off x="4239938" y="4651750"/>
              <a:ext cx="101775" cy="105950"/>
            </a:xfrm>
            <a:custGeom>
              <a:avLst/>
              <a:gdLst/>
              <a:ahLst/>
              <a:cxnLst/>
              <a:rect l="l" t="t" r="r" b="b"/>
              <a:pathLst>
                <a:path w="4071" h="4238" extrusionOk="0">
                  <a:moveTo>
                    <a:pt x="2602" y="1"/>
                  </a:moveTo>
                  <a:cubicBezTo>
                    <a:pt x="1168" y="1"/>
                    <a:pt x="1" y="1168"/>
                    <a:pt x="1" y="2603"/>
                  </a:cubicBezTo>
                  <a:cubicBezTo>
                    <a:pt x="1" y="3103"/>
                    <a:pt x="167" y="3603"/>
                    <a:pt x="434" y="4004"/>
                  </a:cubicBezTo>
                  <a:cubicBezTo>
                    <a:pt x="734" y="4137"/>
                    <a:pt x="1101" y="4237"/>
                    <a:pt x="1502" y="4237"/>
                  </a:cubicBezTo>
                  <a:cubicBezTo>
                    <a:pt x="2903" y="4237"/>
                    <a:pt x="4070" y="3070"/>
                    <a:pt x="4070" y="1635"/>
                  </a:cubicBezTo>
                  <a:cubicBezTo>
                    <a:pt x="4070" y="1135"/>
                    <a:pt x="3937" y="634"/>
                    <a:pt x="3670" y="234"/>
                  </a:cubicBezTo>
                  <a:cubicBezTo>
                    <a:pt x="3336" y="101"/>
                    <a:pt x="2969" y="1"/>
                    <a:pt x="2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3"/>
            <p:cNvSpPr/>
            <p:nvPr/>
          </p:nvSpPr>
          <p:spPr>
            <a:xfrm>
              <a:off x="4184063" y="4629250"/>
              <a:ext cx="185150" cy="151800"/>
            </a:xfrm>
            <a:custGeom>
              <a:avLst/>
              <a:gdLst/>
              <a:ahLst/>
              <a:cxnLst/>
              <a:rect l="l" t="t" r="r" b="b"/>
              <a:pathLst>
                <a:path w="7406" h="6072" extrusionOk="0">
                  <a:moveTo>
                    <a:pt x="2603" y="0"/>
                  </a:moveTo>
                  <a:cubicBezTo>
                    <a:pt x="2736" y="334"/>
                    <a:pt x="2803" y="667"/>
                    <a:pt x="2803" y="1034"/>
                  </a:cubicBezTo>
                  <a:cubicBezTo>
                    <a:pt x="2803" y="2468"/>
                    <a:pt x="1635" y="3603"/>
                    <a:pt x="201" y="3603"/>
                  </a:cubicBezTo>
                  <a:lnTo>
                    <a:pt x="1" y="3603"/>
                  </a:lnTo>
                  <a:cubicBezTo>
                    <a:pt x="401" y="4537"/>
                    <a:pt x="1302" y="5170"/>
                    <a:pt x="2369" y="5170"/>
                  </a:cubicBezTo>
                  <a:cubicBezTo>
                    <a:pt x="2536" y="5170"/>
                    <a:pt x="2669" y="5170"/>
                    <a:pt x="2836" y="5137"/>
                  </a:cubicBezTo>
                  <a:cubicBezTo>
                    <a:pt x="3303" y="5704"/>
                    <a:pt x="4037" y="6071"/>
                    <a:pt x="4837" y="6071"/>
                  </a:cubicBezTo>
                  <a:cubicBezTo>
                    <a:pt x="6272" y="6071"/>
                    <a:pt x="7406" y="4904"/>
                    <a:pt x="7406" y="3503"/>
                  </a:cubicBezTo>
                  <a:cubicBezTo>
                    <a:pt x="7406" y="2435"/>
                    <a:pt x="6806" y="1534"/>
                    <a:pt x="5905" y="1134"/>
                  </a:cubicBezTo>
                  <a:lnTo>
                    <a:pt x="5905" y="1134"/>
                  </a:lnTo>
                  <a:cubicBezTo>
                    <a:pt x="6172" y="1534"/>
                    <a:pt x="6305" y="2035"/>
                    <a:pt x="6305" y="2535"/>
                  </a:cubicBezTo>
                  <a:cubicBezTo>
                    <a:pt x="6305" y="3970"/>
                    <a:pt x="5138" y="5137"/>
                    <a:pt x="3737" y="5137"/>
                  </a:cubicBezTo>
                  <a:lnTo>
                    <a:pt x="3637" y="5137"/>
                  </a:lnTo>
                  <a:cubicBezTo>
                    <a:pt x="3637" y="5137"/>
                    <a:pt x="3603" y="5104"/>
                    <a:pt x="3570" y="5104"/>
                  </a:cubicBezTo>
                  <a:lnTo>
                    <a:pt x="3303" y="5104"/>
                  </a:lnTo>
                  <a:lnTo>
                    <a:pt x="3270" y="5070"/>
                  </a:lnTo>
                  <a:lnTo>
                    <a:pt x="3136" y="5070"/>
                  </a:lnTo>
                  <a:cubicBezTo>
                    <a:pt x="3103" y="5037"/>
                    <a:pt x="3103" y="5037"/>
                    <a:pt x="3070" y="5037"/>
                  </a:cubicBezTo>
                  <a:lnTo>
                    <a:pt x="3003" y="5037"/>
                  </a:lnTo>
                  <a:cubicBezTo>
                    <a:pt x="3003" y="5004"/>
                    <a:pt x="2969" y="5004"/>
                    <a:pt x="2936" y="5004"/>
                  </a:cubicBezTo>
                  <a:lnTo>
                    <a:pt x="2903" y="5004"/>
                  </a:lnTo>
                  <a:cubicBezTo>
                    <a:pt x="2869" y="4970"/>
                    <a:pt x="2869" y="4970"/>
                    <a:pt x="2836" y="4970"/>
                  </a:cubicBezTo>
                  <a:lnTo>
                    <a:pt x="2803" y="4970"/>
                  </a:lnTo>
                  <a:cubicBezTo>
                    <a:pt x="2769" y="4937"/>
                    <a:pt x="2703" y="4904"/>
                    <a:pt x="2669" y="4904"/>
                  </a:cubicBezTo>
                  <a:cubicBezTo>
                    <a:pt x="2402" y="4503"/>
                    <a:pt x="2236" y="4003"/>
                    <a:pt x="2236" y="3503"/>
                  </a:cubicBezTo>
                  <a:cubicBezTo>
                    <a:pt x="2236" y="3469"/>
                    <a:pt x="2236" y="3436"/>
                    <a:pt x="2236" y="3436"/>
                  </a:cubicBezTo>
                  <a:cubicBezTo>
                    <a:pt x="2236" y="3402"/>
                    <a:pt x="2236" y="3369"/>
                    <a:pt x="2236" y="3369"/>
                  </a:cubicBezTo>
                  <a:cubicBezTo>
                    <a:pt x="2236" y="3369"/>
                    <a:pt x="2236" y="3336"/>
                    <a:pt x="2236" y="3336"/>
                  </a:cubicBezTo>
                  <a:cubicBezTo>
                    <a:pt x="2236" y="3336"/>
                    <a:pt x="2236" y="3302"/>
                    <a:pt x="2236" y="3302"/>
                  </a:cubicBezTo>
                  <a:cubicBezTo>
                    <a:pt x="2236" y="3302"/>
                    <a:pt x="2236" y="3302"/>
                    <a:pt x="2236" y="3269"/>
                  </a:cubicBezTo>
                  <a:cubicBezTo>
                    <a:pt x="2269" y="3269"/>
                    <a:pt x="2269" y="3236"/>
                    <a:pt x="2269" y="3236"/>
                  </a:cubicBezTo>
                  <a:cubicBezTo>
                    <a:pt x="2269" y="3202"/>
                    <a:pt x="2269" y="3169"/>
                    <a:pt x="2269" y="3169"/>
                  </a:cubicBezTo>
                  <a:cubicBezTo>
                    <a:pt x="2269" y="3136"/>
                    <a:pt x="2269" y="3136"/>
                    <a:pt x="2269" y="3102"/>
                  </a:cubicBezTo>
                  <a:cubicBezTo>
                    <a:pt x="2269" y="3069"/>
                    <a:pt x="2269" y="3069"/>
                    <a:pt x="2269" y="3069"/>
                  </a:cubicBezTo>
                  <a:cubicBezTo>
                    <a:pt x="2269" y="3069"/>
                    <a:pt x="2269" y="3036"/>
                    <a:pt x="2269" y="3036"/>
                  </a:cubicBezTo>
                  <a:cubicBezTo>
                    <a:pt x="2302" y="3002"/>
                    <a:pt x="2302" y="2935"/>
                    <a:pt x="2302" y="2902"/>
                  </a:cubicBezTo>
                  <a:cubicBezTo>
                    <a:pt x="2302" y="2902"/>
                    <a:pt x="2302" y="2869"/>
                    <a:pt x="2336" y="2869"/>
                  </a:cubicBezTo>
                  <a:cubicBezTo>
                    <a:pt x="2336" y="2835"/>
                    <a:pt x="2336" y="2835"/>
                    <a:pt x="2336" y="2802"/>
                  </a:cubicBezTo>
                  <a:cubicBezTo>
                    <a:pt x="2336" y="2802"/>
                    <a:pt x="2336" y="2769"/>
                    <a:pt x="2336" y="2769"/>
                  </a:cubicBezTo>
                  <a:cubicBezTo>
                    <a:pt x="2336" y="2769"/>
                    <a:pt x="2369" y="2735"/>
                    <a:pt x="2369" y="2735"/>
                  </a:cubicBezTo>
                  <a:cubicBezTo>
                    <a:pt x="2369" y="2735"/>
                    <a:pt x="2369" y="2735"/>
                    <a:pt x="2369" y="2702"/>
                  </a:cubicBezTo>
                  <a:cubicBezTo>
                    <a:pt x="2369" y="2702"/>
                    <a:pt x="2369" y="2702"/>
                    <a:pt x="2369" y="2669"/>
                  </a:cubicBezTo>
                  <a:cubicBezTo>
                    <a:pt x="2369" y="2635"/>
                    <a:pt x="2402" y="2635"/>
                    <a:pt x="2402" y="2635"/>
                  </a:cubicBezTo>
                  <a:cubicBezTo>
                    <a:pt x="2402" y="2602"/>
                    <a:pt x="2402" y="2602"/>
                    <a:pt x="2402" y="2602"/>
                  </a:cubicBezTo>
                  <a:cubicBezTo>
                    <a:pt x="2436" y="2535"/>
                    <a:pt x="2469" y="2435"/>
                    <a:pt x="2502" y="2368"/>
                  </a:cubicBezTo>
                  <a:cubicBezTo>
                    <a:pt x="2502" y="2335"/>
                    <a:pt x="2502" y="2335"/>
                    <a:pt x="2536" y="2302"/>
                  </a:cubicBezTo>
                  <a:cubicBezTo>
                    <a:pt x="2536" y="2302"/>
                    <a:pt x="2536" y="2268"/>
                    <a:pt x="2536" y="2268"/>
                  </a:cubicBezTo>
                  <a:lnTo>
                    <a:pt x="2569" y="2268"/>
                  </a:lnTo>
                  <a:lnTo>
                    <a:pt x="2569" y="2235"/>
                  </a:lnTo>
                  <a:cubicBezTo>
                    <a:pt x="2569" y="2235"/>
                    <a:pt x="2569" y="2202"/>
                    <a:pt x="2569" y="2202"/>
                  </a:cubicBezTo>
                  <a:cubicBezTo>
                    <a:pt x="2603" y="2202"/>
                    <a:pt x="2603" y="2168"/>
                    <a:pt x="2603" y="2135"/>
                  </a:cubicBezTo>
                  <a:cubicBezTo>
                    <a:pt x="2636" y="2135"/>
                    <a:pt x="2636" y="2102"/>
                    <a:pt x="2636" y="2102"/>
                  </a:cubicBezTo>
                  <a:cubicBezTo>
                    <a:pt x="2669" y="2068"/>
                    <a:pt x="2669" y="2068"/>
                    <a:pt x="2669" y="2068"/>
                  </a:cubicBezTo>
                  <a:cubicBezTo>
                    <a:pt x="2703" y="2035"/>
                    <a:pt x="2703" y="2001"/>
                    <a:pt x="2736" y="2001"/>
                  </a:cubicBezTo>
                  <a:cubicBezTo>
                    <a:pt x="2736" y="1968"/>
                    <a:pt x="2736" y="1968"/>
                    <a:pt x="2769" y="1935"/>
                  </a:cubicBezTo>
                  <a:cubicBezTo>
                    <a:pt x="2769" y="1935"/>
                    <a:pt x="2769" y="1901"/>
                    <a:pt x="2803" y="1901"/>
                  </a:cubicBezTo>
                  <a:cubicBezTo>
                    <a:pt x="2803" y="1901"/>
                    <a:pt x="2803" y="1901"/>
                    <a:pt x="2803" y="1868"/>
                  </a:cubicBezTo>
                  <a:cubicBezTo>
                    <a:pt x="2803" y="1868"/>
                    <a:pt x="2836" y="1868"/>
                    <a:pt x="2836" y="1835"/>
                  </a:cubicBezTo>
                  <a:cubicBezTo>
                    <a:pt x="2836" y="1835"/>
                    <a:pt x="2869" y="1835"/>
                    <a:pt x="2869" y="1801"/>
                  </a:cubicBezTo>
                  <a:cubicBezTo>
                    <a:pt x="2903" y="1768"/>
                    <a:pt x="2903" y="1768"/>
                    <a:pt x="2903" y="1768"/>
                  </a:cubicBezTo>
                  <a:cubicBezTo>
                    <a:pt x="2903" y="1768"/>
                    <a:pt x="2903" y="1768"/>
                    <a:pt x="2936" y="1735"/>
                  </a:cubicBezTo>
                  <a:cubicBezTo>
                    <a:pt x="2936" y="1735"/>
                    <a:pt x="2969" y="1701"/>
                    <a:pt x="2969" y="1701"/>
                  </a:cubicBezTo>
                  <a:cubicBezTo>
                    <a:pt x="2969" y="1668"/>
                    <a:pt x="3003" y="1668"/>
                    <a:pt x="3003" y="1668"/>
                  </a:cubicBezTo>
                  <a:cubicBezTo>
                    <a:pt x="3036" y="1635"/>
                    <a:pt x="3070" y="1568"/>
                    <a:pt x="3136" y="1534"/>
                  </a:cubicBezTo>
                  <a:lnTo>
                    <a:pt x="3170" y="1534"/>
                  </a:lnTo>
                  <a:cubicBezTo>
                    <a:pt x="3170" y="1501"/>
                    <a:pt x="3170" y="1501"/>
                    <a:pt x="3203" y="1501"/>
                  </a:cubicBezTo>
                  <a:cubicBezTo>
                    <a:pt x="3203" y="1468"/>
                    <a:pt x="3203" y="1468"/>
                    <a:pt x="3236" y="1468"/>
                  </a:cubicBezTo>
                  <a:cubicBezTo>
                    <a:pt x="3236" y="1434"/>
                    <a:pt x="3270" y="1434"/>
                    <a:pt x="3270" y="1434"/>
                  </a:cubicBezTo>
                  <a:cubicBezTo>
                    <a:pt x="3303" y="1401"/>
                    <a:pt x="3303" y="1401"/>
                    <a:pt x="3303" y="1401"/>
                  </a:cubicBezTo>
                  <a:cubicBezTo>
                    <a:pt x="3370" y="1368"/>
                    <a:pt x="3436" y="1301"/>
                    <a:pt x="3503" y="1268"/>
                  </a:cubicBezTo>
                  <a:lnTo>
                    <a:pt x="3537" y="1268"/>
                  </a:lnTo>
                  <a:cubicBezTo>
                    <a:pt x="3537" y="1234"/>
                    <a:pt x="3570" y="1234"/>
                    <a:pt x="3570" y="1234"/>
                  </a:cubicBezTo>
                  <a:cubicBezTo>
                    <a:pt x="3603" y="1234"/>
                    <a:pt x="3603" y="1201"/>
                    <a:pt x="3603" y="1201"/>
                  </a:cubicBezTo>
                  <a:lnTo>
                    <a:pt x="3637" y="1201"/>
                  </a:lnTo>
                  <a:cubicBezTo>
                    <a:pt x="3670" y="1168"/>
                    <a:pt x="3703" y="1168"/>
                    <a:pt x="3703" y="1168"/>
                  </a:cubicBezTo>
                  <a:cubicBezTo>
                    <a:pt x="3737" y="1168"/>
                    <a:pt x="3737" y="1134"/>
                    <a:pt x="3737" y="1134"/>
                  </a:cubicBezTo>
                  <a:cubicBezTo>
                    <a:pt x="3803" y="1134"/>
                    <a:pt x="3837" y="1101"/>
                    <a:pt x="3870" y="1101"/>
                  </a:cubicBezTo>
                  <a:cubicBezTo>
                    <a:pt x="3903" y="1067"/>
                    <a:pt x="3903" y="1067"/>
                    <a:pt x="3937" y="1067"/>
                  </a:cubicBezTo>
                  <a:lnTo>
                    <a:pt x="3970" y="1067"/>
                  </a:lnTo>
                  <a:cubicBezTo>
                    <a:pt x="3970" y="1034"/>
                    <a:pt x="4004" y="1034"/>
                    <a:pt x="4004" y="1034"/>
                  </a:cubicBezTo>
                  <a:lnTo>
                    <a:pt x="4037" y="1034"/>
                  </a:lnTo>
                  <a:cubicBezTo>
                    <a:pt x="4070" y="1034"/>
                    <a:pt x="4070" y="1001"/>
                    <a:pt x="4104" y="1001"/>
                  </a:cubicBezTo>
                  <a:lnTo>
                    <a:pt x="4204" y="1001"/>
                  </a:lnTo>
                  <a:cubicBezTo>
                    <a:pt x="4204" y="967"/>
                    <a:pt x="4237" y="967"/>
                    <a:pt x="4237" y="967"/>
                  </a:cubicBezTo>
                  <a:cubicBezTo>
                    <a:pt x="4304" y="967"/>
                    <a:pt x="4337" y="967"/>
                    <a:pt x="4370" y="934"/>
                  </a:cubicBezTo>
                  <a:cubicBezTo>
                    <a:pt x="3937" y="434"/>
                    <a:pt x="3303" y="67"/>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3"/>
            <p:cNvSpPr/>
            <p:nvPr/>
          </p:nvSpPr>
          <p:spPr>
            <a:xfrm>
              <a:off x="4179063" y="4629250"/>
              <a:ext cx="75075" cy="90075"/>
            </a:xfrm>
            <a:custGeom>
              <a:avLst/>
              <a:gdLst/>
              <a:ahLst/>
              <a:cxnLst/>
              <a:rect l="l" t="t" r="r" b="b"/>
              <a:pathLst>
                <a:path w="3003" h="3603" extrusionOk="0">
                  <a:moveTo>
                    <a:pt x="2569" y="0"/>
                  </a:moveTo>
                  <a:cubicBezTo>
                    <a:pt x="1135" y="0"/>
                    <a:pt x="1" y="1168"/>
                    <a:pt x="1" y="2602"/>
                  </a:cubicBezTo>
                  <a:cubicBezTo>
                    <a:pt x="1" y="2935"/>
                    <a:pt x="67" y="3302"/>
                    <a:pt x="201" y="3603"/>
                  </a:cubicBezTo>
                  <a:lnTo>
                    <a:pt x="401" y="3603"/>
                  </a:lnTo>
                  <a:cubicBezTo>
                    <a:pt x="1835" y="3603"/>
                    <a:pt x="3003" y="2468"/>
                    <a:pt x="3003" y="1034"/>
                  </a:cubicBezTo>
                  <a:cubicBezTo>
                    <a:pt x="3003" y="667"/>
                    <a:pt x="2936" y="334"/>
                    <a:pt x="2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3"/>
            <p:cNvSpPr/>
            <p:nvPr/>
          </p:nvSpPr>
          <p:spPr>
            <a:xfrm>
              <a:off x="4718613" y="4498400"/>
              <a:ext cx="37550" cy="216100"/>
            </a:xfrm>
            <a:custGeom>
              <a:avLst/>
              <a:gdLst/>
              <a:ahLst/>
              <a:cxnLst/>
              <a:rect l="l" t="t" r="r" b="b"/>
              <a:pathLst>
                <a:path w="1502" h="8644" extrusionOk="0">
                  <a:moveTo>
                    <a:pt x="765" y="1"/>
                  </a:moveTo>
                  <a:cubicBezTo>
                    <a:pt x="603" y="1"/>
                    <a:pt x="443" y="156"/>
                    <a:pt x="568" y="364"/>
                  </a:cubicBezTo>
                  <a:cubicBezTo>
                    <a:pt x="901" y="2098"/>
                    <a:pt x="968" y="3900"/>
                    <a:pt x="734" y="5668"/>
                  </a:cubicBezTo>
                  <a:cubicBezTo>
                    <a:pt x="634" y="6235"/>
                    <a:pt x="501" y="6768"/>
                    <a:pt x="368" y="7336"/>
                  </a:cubicBezTo>
                  <a:cubicBezTo>
                    <a:pt x="267" y="7669"/>
                    <a:pt x="167" y="8003"/>
                    <a:pt x="67" y="8336"/>
                  </a:cubicBezTo>
                  <a:cubicBezTo>
                    <a:pt x="1" y="8470"/>
                    <a:pt x="101" y="8603"/>
                    <a:pt x="201" y="8636"/>
                  </a:cubicBezTo>
                  <a:cubicBezTo>
                    <a:pt x="221" y="8641"/>
                    <a:pt x="241" y="8643"/>
                    <a:pt x="260" y="8643"/>
                  </a:cubicBezTo>
                  <a:cubicBezTo>
                    <a:pt x="638" y="8643"/>
                    <a:pt x="674" y="7723"/>
                    <a:pt x="801" y="7469"/>
                  </a:cubicBezTo>
                  <a:cubicBezTo>
                    <a:pt x="1502" y="5101"/>
                    <a:pt x="1502" y="2565"/>
                    <a:pt x="1001" y="197"/>
                  </a:cubicBezTo>
                  <a:cubicBezTo>
                    <a:pt x="964" y="58"/>
                    <a:pt x="864"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3"/>
            <p:cNvSpPr/>
            <p:nvPr/>
          </p:nvSpPr>
          <p:spPr>
            <a:xfrm>
              <a:off x="4797013" y="4554175"/>
              <a:ext cx="61725" cy="177100"/>
            </a:xfrm>
            <a:custGeom>
              <a:avLst/>
              <a:gdLst/>
              <a:ahLst/>
              <a:cxnLst/>
              <a:rect l="l" t="t" r="r" b="b"/>
              <a:pathLst>
                <a:path w="2469" h="7084" extrusionOk="0">
                  <a:moveTo>
                    <a:pt x="1902" y="1"/>
                  </a:moveTo>
                  <a:cubicBezTo>
                    <a:pt x="1768" y="1"/>
                    <a:pt x="1635" y="134"/>
                    <a:pt x="1668" y="268"/>
                  </a:cubicBezTo>
                  <a:cubicBezTo>
                    <a:pt x="1701" y="1869"/>
                    <a:pt x="1268" y="3470"/>
                    <a:pt x="767" y="4971"/>
                  </a:cubicBezTo>
                  <a:cubicBezTo>
                    <a:pt x="567" y="5538"/>
                    <a:pt x="334" y="6205"/>
                    <a:pt x="67" y="6772"/>
                  </a:cubicBezTo>
                  <a:cubicBezTo>
                    <a:pt x="0" y="6872"/>
                    <a:pt x="67" y="7039"/>
                    <a:pt x="167" y="7073"/>
                  </a:cubicBezTo>
                  <a:cubicBezTo>
                    <a:pt x="197" y="7080"/>
                    <a:pt x="226" y="7084"/>
                    <a:pt x="252" y="7084"/>
                  </a:cubicBezTo>
                  <a:cubicBezTo>
                    <a:pt x="573" y="7084"/>
                    <a:pt x="613" y="6555"/>
                    <a:pt x="767" y="6339"/>
                  </a:cubicBezTo>
                  <a:cubicBezTo>
                    <a:pt x="1268" y="5138"/>
                    <a:pt x="1668" y="3904"/>
                    <a:pt x="1902" y="2636"/>
                  </a:cubicBezTo>
                  <a:cubicBezTo>
                    <a:pt x="1935" y="2269"/>
                    <a:pt x="2469"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3"/>
            <p:cNvSpPr/>
            <p:nvPr/>
          </p:nvSpPr>
          <p:spPr>
            <a:xfrm>
              <a:off x="4876238" y="4600750"/>
              <a:ext cx="54225" cy="169150"/>
            </a:xfrm>
            <a:custGeom>
              <a:avLst/>
              <a:gdLst/>
              <a:ahLst/>
              <a:cxnLst/>
              <a:rect l="l" t="t" r="r" b="b"/>
              <a:pathLst>
                <a:path w="2169" h="6766" extrusionOk="0">
                  <a:moveTo>
                    <a:pt x="1669" y="1"/>
                  </a:moveTo>
                  <a:cubicBezTo>
                    <a:pt x="1575" y="1"/>
                    <a:pt x="1468" y="120"/>
                    <a:pt x="1468" y="239"/>
                  </a:cubicBezTo>
                  <a:cubicBezTo>
                    <a:pt x="1635" y="840"/>
                    <a:pt x="1535" y="1474"/>
                    <a:pt x="1401" y="2074"/>
                  </a:cubicBezTo>
                  <a:cubicBezTo>
                    <a:pt x="1168" y="3041"/>
                    <a:pt x="968" y="4009"/>
                    <a:pt x="634" y="4943"/>
                  </a:cubicBezTo>
                  <a:cubicBezTo>
                    <a:pt x="467" y="5410"/>
                    <a:pt x="267" y="5943"/>
                    <a:pt x="67" y="6410"/>
                  </a:cubicBezTo>
                  <a:cubicBezTo>
                    <a:pt x="0" y="6544"/>
                    <a:pt x="67" y="6677"/>
                    <a:pt x="167" y="6744"/>
                  </a:cubicBezTo>
                  <a:cubicBezTo>
                    <a:pt x="189" y="6759"/>
                    <a:pt x="212" y="6766"/>
                    <a:pt x="236" y="6766"/>
                  </a:cubicBezTo>
                  <a:cubicBezTo>
                    <a:pt x="856" y="6766"/>
                    <a:pt x="2002" y="1888"/>
                    <a:pt x="2002" y="1374"/>
                  </a:cubicBezTo>
                  <a:cubicBezTo>
                    <a:pt x="2002" y="1040"/>
                    <a:pt x="2168" y="73"/>
                    <a:pt x="1701" y="6"/>
                  </a:cubicBezTo>
                  <a:cubicBezTo>
                    <a:pt x="1691" y="2"/>
                    <a:pt x="1680"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3"/>
            <p:cNvSpPr/>
            <p:nvPr/>
          </p:nvSpPr>
          <p:spPr>
            <a:xfrm>
              <a:off x="4594563" y="4482250"/>
              <a:ext cx="63200" cy="222225"/>
            </a:xfrm>
            <a:custGeom>
              <a:avLst/>
              <a:gdLst/>
              <a:ahLst/>
              <a:cxnLst/>
              <a:rect l="l" t="t" r="r" b="b"/>
              <a:pathLst>
                <a:path w="2528" h="8889" extrusionOk="0">
                  <a:moveTo>
                    <a:pt x="323" y="0"/>
                  </a:moveTo>
                  <a:cubicBezTo>
                    <a:pt x="125" y="0"/>
                    <a:pt x="0" y="278"/>
                    <a:pt x="193" y="443"/>
                  </a:cubicBezTo>
                  <a:cubicBezTo>
                    <a:pt x="1160" y="2244"/>
                    <a:pt x="1827" y="4246"/>
                    <a:pt x="1927" y="6314"/>
                  </a:cubicBezTo>
                  <a:cubicBezTo>
                    <a:pt x="1960" y="6914"/>
                    <a:pt x="1927" y="7548"/>
                    <a:pt x="1860" y="8148"/>
                  </a:cubicBezTo>
                  <a:cubicBezTo>
                    <a:pt x="1860" y="8382"/>
                    <a:pt x="1694" y="8815"/>
                    <a:pt x="2027" y="8882"/>
                  </a:cubicBezTo>
                  <a:cubicBezTo>
                    <a:pt x="2045" y="8887"/>
                    <a:pt x="2062" y="8889"/>
                    <a:pt x="2080" y="8889"/>
                  </a:cubicBezTo>
                  <a:cubicBezTo>
                    <a:pt x="2193" y="8889"/>
                    <a:pt x="2294" y="8798"/>
                    <a:pt x="2294" y="8682"/>
                  </a:cubicBezTo>
                  <a:cubicBezTo>
                    <a:pt x="2361" y="8248"/>
                    <a:pt x="2394" y="7781"/>
                    <a:pt x="2394" y="7348"/>
                  </a:cubicBezTo>
                  <a:cubicBezTo>
                    <a:pt x="2528" y="4879"/>
                    <a:pt x="1760" y="2111"/>
                    <a:pt x="459" y="43"/>
                  </a:cubicBezTo>
                  <a:cubicBezTo>
                    <a:pt x="412" y="13"/>
                    <a:pt x="366"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3"/>
            <p:cNvSpPr/>
            <p:nvPr/>
          </p:nvSpPr>
          <p:spPr>
            <a:xfrm>
              <a:off x="4499688" y="4488325"/>
              <a:ext cx="61350" cy="226900"/>
            </a:xfrm>
            <a:custGeom>
              <a:avLst/>
              <a:gdLst/>
              <a:ahLst/>
              <a:cxnLst/>
              <a:rect l="l" t="t" r="r" b="b"/>
              <a:pathLst>
                <a:path w="2454" h="9076" extrusionOk="0">
                  <a:moveTo>
                    <a:pt x="359" y="1"/>
                  </a:moveTo>
                  <a:cubicBezTo>
                    <a:pt x="108" y="1"/>
                    <a:pt x="1" y="409"/>
                    <a:pt x="318" y="467"/>
                  </a:cubicBezTo>
                  <a:cubicBezTo>
                    <a:pt x="1819" y="1968"/>
                    <a:pt x="1853" y="4470"/>
                    <a:pt x="1919" y="6438"/>
                  </a:cubicBezTo>
                  <a:cubicBezTo>
                    <a:pt x="1886" y="6971"/>
                    <a:pt x="1853" y="7472"/>
                    <a:pt x="1786" y="7972"/>
                  </a:cubicBezTo>
                  <a:cubicBezTo>
                    <a:pt x="1786" y="8272"/>
                    <a:pt x="1452" y="8973"/>
                    <a:pt x="1853" y="9073"/>
                  </a:cubicBezTo>
                  <a:cubicBezTo>
                    <a:pt x="1867" y="9075"/>
                    <a:pt x="1880" y="9075"/>
                    <a:pt x="1892" y="9075"/>
                  </a:cubicBezTo>
                  <a:cubicBezTo>
                    <a:pt x="2123" y="9075"/>
                    <a:pt x="2153" y="8796"/>
                    <a:pt x="2153" y="8606"/>
                  </a:cubicBezTo>
                  <a:cubicBezTo>
                    <a:pt x="2253" y="8105"/>
                    <a:pt x="2320" y="7605"/>
                    <a:pt x="2353" y="7105"/>
                  </a:cubicBezTo>
                  <a:cubicBezTo>
                    <a:pt x="2453" y="4937"/>
                    <a:pt x="2320" y="1434"/>
                    <a:pt x="485" y="33"/>
                  </a:cubicBezTo>
                  <a:cubicBezTo>
                    <a:pt x="440" y="11"/>
                    <a:pt x="3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3"/>
            <p:cNvSpPr/>
            <p:nvPr/>
          </p:nvSpPr>
          <p:spPr>
            <a:xfrm>
              <a:off x="4395088" y="4523250"/>
              <a:ext cx="86425" cy="216275"/>
            </a:xfrm>
            <a:custGeom>
              <a:avLst/>
              <a:gdLst/>
              <a:ahLst/>
              <a:cxnLst/>
              <a:rect l="l" t="t" r="r" b="b"/>
              <a:pathLst>
                <a:path w="3457" h="8651" extrusionOk="0">
                  <a:moveTo>
                    <a:pt x="415" y="1"/>
                  </a:moveTo>
                  <a:cubicBezTo>
                    <a:pt x="102" y="1"/>
                    <a:pt x="0" y="505"/>
                    <a:pt x="399" y="505"/>
                  </a:cubicBezTo>
                  <a:cubicBezTo>
                    <a:pt x="410" y="505"/>
                    <a:pt x="421" y="505"/>
                    <a:pt x="433" y="504"/>
                  </a:cubicBezTo>
                  <a:cubicBezTo>
                    <a:pt x="2634" y="1872"/>
                    <a:pt x="2901" y="4540"/>
                    <a:pt x="2868" y="6875"/>
                  </a:cubicBezTo>
                  <a:cubicBezTo>
                    <a:pt x="2868" y="7242"/>
                    <a:pt x="2868" y="7609"/>
                    <a:pt x="2834" y="7976"/>
                  </a:cubicBezTo>
                  <a:cubicBezTo>
                    <a:pt x="2834" y="8176"/>
                    <a:pt x="2634" y="8610"/>
                    <a:pt x="2968" y="8643"/>
                  </a:cubicBezTo>
                  <a:cubicBezTo>
                    <a:pt x="2986" y="8648"/>
                    <a:pt x="3004" y="8650"/>
                    <a:pt x="3021" y="8650"/>
                  </a:cubicBezTo>
                  <a:cubicBezTo>
                    <a:pt x="3456" y="8650"/>
                    <a:pt x="3303" y="7030"/>
                    <a:pt x="3335" y="6708"/>
                  </a:cubicBezTo>
                  <a:cubicBezTo>
                    <a:pt x="3301" y="4907"/>
                    <a:pt x="3235" y="2972"/>
                    <a:pt x="2134" y="1471"/>
                  </a:cubicBezTo>
                  <a:cubicBezTo>
                    <a:pt x="1700" y="904"/>
                    <a:pt x="1200" y="337"/>
                    <a:pt x="566" y="37"/>
                  </a:cubicBezTo>
                  <a:cubicBezTo>
                    <a:pt x="512" y="12"/>
                    <a:pt x="461" y="1"/>
                    <a:pt x="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3"/>
            <p:cNvSpPr/>
            <p:nvPr/>
          </p:nvSpPr>
          <p:spPr>
            <a:xfrm>
              <a:off x="4302738" y="4572425"/>
              <a:ext cx="94850" cy="194425"/>
            </a:xfrm>
            <a:custGeom>
              <a:avLst/>
              <a:gdLst/>
              <a:ahLst/>
              <a:cxnLst/>
              <a:rect l="l" t="t" r="r" b="b"/>
              <a:pathLst>
                <a:path w="3794" h="7777" extrusionOk="0">
                  <a:moveTo>
                    <a:pt x="525" y="1"/>
                  </a:moveTo>
                  <a:cubicBezTo>
                    <a:pt x="480" y="1"/>
                    <a:pt x="436" y="2"/>
                    <a:pt x="391" y="5"/>
                  </a:cubicBezTo>
                  <a:cubicBezTo>
                    <a:pt x="0" y="5"/>
                    <a:pt x="69" y="491"/>
                    <a:pt x="379" y="491"/>
                  </a:cubicBezTo>
                  <a:cubicBezTo>
                    <a:pt x="413" y="491"/>
                    <a:pt x="451" y="485"/>
                    <a:pt x="491" y="472"/>
                  </a:cubicBezTo>
                  <a:cubicBezTo>
                    <a:pt x="2592" y="572"/>
                    <a:pt x="3293" y="3007"/>
                    <a:pt x="3293" y="4775"/>
                  </a:cubicBezTo>
                  <a:cubicBezTo>
                    <a:pt x="3326" y="5442"/>
                    <a:pt x="3293" y="6142"/>
                    <a:pt x="3226" y="6810"/>
                  </a:cubicBezTo>
                  <a:cubicBezTo>
                    <a:pt x="3259" y="7076"/>
                    <a:pt x="2959" y="7677"/>
                    <a:pt x="3359" y="7777"/>
                  </a:cubicBezTo>
                  <a:cubicBezTo>
                    <a:pt x="3493" y="7777"/>
                    <a:pt x="3593" y="7710"/>
                    <a:pt x="3626" y="7577"/>
                  </a:cubicBezTo>
                  <a:cubicBezTo>
                    <a:pt x="3726" y="6910"/>
                    <a:pt x="3760" y="6243"/>
                    <a:pt x="3793" y="5609"/>
                  </a:cubicBezTo>
                  <a:cubicBezTo>
                    <a:pt x="3793" y="4241"/>
                    <a:pt x="3726" y="2807"/>
                    <a:pt x="3026" y="1606"/>
                  </a:cubicBezTo>
                  <a:cubicBezTo>
                    <a:pt x="2514" y="742"/>
                    <a:pt x="1572" y="1"/>
                    <a:pt x="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180;p53">
            <a:extLst>
              <a:ext uri="{FF2B5EF4-FFF2-40B4-BE49-F238E27FC236}">
                <a16:creationId xmlns:a16="http://schemas.microsoft.com/office/drawing/2014/main" id="{BDC5A993-C01A-6C44-98DA-5879CFCD56DD}"/>
              </a:ext>
            </a:extLst>
          </p:cNvPr>
          <p:cNvSpPr txBox="1">
            <a:spLocks/>
          </p:cNvSpPr>
          <p:nvPr/>
        </p:nvSpPr>
        <p:spPr>
          <a:xfrm>
            <a:off x="927122" y="2479072"/>
            <a:ext cx="4404363" cy="1188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9pPr>
          </a:lstStyle>
          <a:p>
            <a:pPr marL="0" indent="0" algn="just"/>
            <a:r>
              <a:rPr lang="en-US" sz="1800" dirty="0">
                <a:effectLst/>
                <a:latin typeface="Actor" panose="020B0604020202020204" charset="0"/>
                <a:ea typeface="Calibri" panose="020F0502020204030204" pitchFamily="34" charset="0"/>
                <a:cs typeface="Times New Roman" panose="02020603050405020304" pitchFamily="18" charset="0"/>
              </a:rPr>
              <a:t>ACO </a:t>
            </a:r>
            <a:r>
              <a:rPr lang="en-US" sz="1800" dirty="0" err="1">
                <a:effectLst/>
                <a:latin typeface="Actor" panose="020B0604020202020204" charset="0"/>
                <a:ea typeface="Calibri" panose="020F0502020204030204" pitchFamily="34" charset="0"/>
                <a:cs typeface="Times New Roman" panose="02020603050405020304" pitchFamily="18" charset="0"/>
              </a:rPr>
              <a:t>được</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phát</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triển</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để</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tìm</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các</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giải</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pháp</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gần</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tối</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ưu</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cho</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những</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bài</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toán</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này</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trong</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một</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khoảng</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thời</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gian</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có</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thể</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chấp</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nhận</a:t>
            </a:r>
            <a:r>
              <a:rPr lang="en-US" sz="1800" dirty="0">
                <a:effectLst/>
                <a:latin typeface="Actor" panose="020B0604020202020204" charset="0"/>
                <a:ea typeface="Calibri" panose="020F0502020204030204" pitchFamily="34" charset="0"/>
                <a:cs typeface="Times New Roman" panose="02020603050405020304" pitchFamily="18" charset="0"/>
              </a:rPr>
              <a:t> </a:t>
            </a:r>
            <a:r>
              <a:rPr lang="en-US" sz="1800" dirty="0" err="1">
                <a:effectLst/>
                <a:latin typeface="Actor" panose="020B0604020202020204" charset="0"/>
                <a:ea typeface="Calibri" panose="020F0502020204030204" pitchFamily="34" charset="0"/>
                <a:cs typeface="Times New Roman" panose="02020603050405020304" pitchFamily="18" charset="0"/>
              </a:rPr>
              <a:t>được</a:t>
            </a:r>
            <a:r>
              <a:rPr lang="en-US" sz="1800" dirty="0">
                <a:effectLst/>
                <a:latin typeface="Actor" panose="020B0604020202020204" charset="0"/>
                <a:ea typeface="Calibri" panose="020F0502020204030204" pitchFamily="34" charset="0"/>
                <a:cs typeface="Times New Roman" panose="02020603050405020304" pitchFamily="18" charset="0"/>
              </a:rPr>
              <a:t>.</a:t>
            </a:r>
            <a:endParaRPr lang="vi-VN" dirty="0"/>
          </a:p>
        </p:txBody>
      </p:sp>
      <p:sp>
        <p:nvSpPr>
          <p:cNvPr id="5" name="Google Shape;1179;p53">
            <a:extLst>
              <a:ext uri="{FF2B5EF4-FFF2-40B4-BE49-F238E27FC236}">
                <a16:creationId xmlns:a16="http://schemas.microsoft.com/office/drawing/2014/main" id="{AA6F2B6D-E254-5454-C5AE-B07CAEB23A27}"/>
              </a:ext>
            </a:extLst>
          </p:cNvPr>
          <p:cNvSpPr txBox="1">
            <a:spLocks/>
          </p:cNvSpPr>
          <p:nvPr/>
        </p:nvSpPr>
        <p:spPr>
          <a:xfrm>
            <a:off x="803738" y="777005"/>
            <a:ext cx="4559206" cy="56105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1pPr>
            <a:lvl2pPr marR="0" lvl="1"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2pPr>
            <a:lvl3pPr marR="0" lvl="2"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3pPr>
            <a:lvl4pPr marR="0" lvl="3"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4pPr>
            <a:lvl5pPr marR="0" lvl="4"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5pPr>
            <a:lvl6pPr marR="0" lvl="5"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6pPr>
            <a:lvl7pPr marR="0" lvl="6"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7pPr>
            <a:lvl8pPr marR="0" lvl="7"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8pPr>
            <a:lvl9pPr marR="0" lvl="8"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9pPr>
          </a:lstStyle>
          <a:p>
            <a:r>
              <a:rPr lang="en-US" sz="3000" dirty="0"/>
              <a:t>Trong </a:t>
            </a:r>
            <a:r>
              <a:rPr lang="en-US" sz="3000" dirty="0" err="1"/>
              <a:t>các</a:t>
            </a:r>
            <a:r>
              <a:rPr lang="en-US" sz="3000" dirty="0"/>
              <a:t> </a:t>
            </a:r>
            <a:r>
              <a:rPr lang="en-US" sz="3000" dirty="0" err="1"/>
              <a:t>bài</a:t>
            </a:r>
            <a:r>
              <a:rPr lang="en-US" sz="3000" dirty="0"/>
              <a:t> </a:t>
            </a:r>
            <a:r>
              <a:rPr lang="en-US" sz="3000" dirty="0" err="1"/>
              <a:t>toán</a:t>
            </a:r>
            <a:r>
              <a:rPr lang="en-US" sz="3000" dirty="0"/>
              <a:t> NP-Hard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3">
          <a:extLst>
            <a:ext uri="{FF2B5EF4-FFF2-40B4-BE49-F238E27FC236}">
              <a16:creationId xmlns:a16="http://schemas.microsoft.com/office/drawing/2014/main" id="{2AA0ADB1-638F-7F62-ACE9-43C54CDD7231}"/>
            </a:ext>
          </a:extLst>
        </p:cNvPr>
        <p:cNvGrpSpPr/>
        <p:nvPr/>
      </p:nvGrpSpPr>
      <p:grpSpPr>
        <a:xfrm>
          <a:off x="0" y="0"/>
          <a:ext cx="0" cy="0"/>
          <a:chOff x="0" y="0"/>
          <a:chExt cx="0" cy="0"/>
        </a:xfrm>
      </p:grpSpPr>
      <p:sp>
        <p:nvSpPr>
          <p:cNvPr id="764" name="Google Shape;764;p42">
            <a:extLst>
              <a:ext uri="{FF2B5EF4-FFF2-40B4-BE49-F238E27FC236}">
                <a16:creationId xmlns:a16="http://schemas.microsoft.com/office/drawing/2014/main" id="{DDF73B17-BB2D-7418-B815-7CA82F1B9CD7}"/>
              </a:ext>
            </a:extLst>
          </p:cNvPr>
          <p:cNvSpPr txBox="1">
            <a:spLocks noGrp="1"/>
          </p:cNvSpPr>
          <p:nvPr>
            <p:ph type="title"/>
          </p:nvPr>
        </p:nvSpPr>
        <p:spPr>
          <a:xfrm>
            <a:off x="383367" y="591765"/>
            <a:ext cx="4722305" cy="572700"/>
          </a:xfrm>
          <a:prstGeom prst="rect">
            <a:avLst/>
          </a:prstGeom>
        </p:spPr>
        <p:txBody>
          <a:bodyPr spcFirstLastPara="1" wrap="square" lIns="91425" tIns="91425" rIns="91425" bIns="91425" anchor="b" anchorCtr="0">
            <a:noAutofit/>
          </a:bodyPr>
          <a:lstStyle/>
          <a:p>
            <a:pPr marL="0" marR="0">
              <a:lnSpc>
                <a:spcPct val="116000"/>
              </a:lnSpc>
              <a:spcBef>
                <a:spcPts val="1595"/>
              </a:spcBef>
              <a:spcAft>
                <a:spcPts val="1595"/>
              </a:spcAft>
            </a:pP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Cơ</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chế</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hoạt</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động</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của</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kiến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tự</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nhiên</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65" name="Google Shape;765;p42">
            <a:extLst>
              <a:ext uri="{FF2B5EF4-FFF2-40B4-BE49-F238E27FC236}">
                <a16:creationId xmlns:a16="http://schemas.microsoft.com/office/drawing/2014/main" id="{93DFDF5C-3F38-0347-4668-D5C0D0DF7A91}"/>
              </a:ext>
            </a:extLst>
          </p:cNvPr>
          <p:cNvSpPr txBox="1">
            <a:spLocks noGrp="1"/>
          </p:cNvSpPr>
          <p:nvPr>
            <p:ph type="subTitle" idx="1"/>
          </p:nvPr>
        </p:nvSpPr>
        <p:spPr>
          <a:xfrm>
            <a:off x="266487" y="990693"/>
            <a:ext cx="8611026" cy="111551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err="1">
                <a:effectLst/>
                <a:latin typeface="Times New Roman" panose="02020603050405020304" pitchFamily="18" charset="0"/>
                <a:ea typeface="Times New Roman" panose="02020603050405020304" pitchFamily="18" charset="0"/>
              </a:rPr>
              <a:t>Kiến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pheromone</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hóa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mặt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đất</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dấu</a:t>
            </a:r>
            <a:r>
              <a:rPr lang="en-US" sz="1800" dirty="0">
                <a:effectLst/>
                <a:latin typeface="Times New Roman" panose="02020603050405020304" pitchFamily="18" charset="0"/>
                <a:ea typeface="Times New Roman" panose="02020603050405020304" pitchFamily="18" charset="0"/>
              </a:rPr>
              <a:t> con </a:t>
            </a:r>
            <a:r>
              <a:rPr lang="en-US" sz="1800" dirty="0" err="1">
                <a:effectLst/>
                <a:latin typeface="Times New Roman" panose="02020603050405020304" pitchFamily="18" charset="0"/>
                <a:ea typeface="Times New Roman" panose="02020603050405020304" pitchFamily="18" charset="0"/>
              </a:rPr>
              <a:t>đường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giữa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tổ</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nguồn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ăn.Các</a:t>
            </a:r>
            <a:r>
              <a:rPr lang="en-US" sz="1800" dirty="0">
                <a:effectLst/>
                <a:latin typeface="Times New Roman" panose="02020603050405020304" pitchFamily="18" charset="0"/>
                <a:ea typeface="Times New Roman" panose="02020603050405020304" pitchFamily="18" charset="0"/>
              </a:rPr>
              <a:t> con </a:t>
            </a:r>
            <a:r>
              <a:rPr lang="en-US" sz="1800" dirty="0" err="1">
                <a:effectLst/>
                <a:latin typeface="Times New Roman" panose="02020603050405020304" pitchFamily="18" charset="0"/>
                <a:ea typeface="Times New Roman" panose="02020603050405020304" pitchFamily="18" charset="0"/>
              </a:rPr>
              <a:t>kiến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di </a:t>
            </a:r>
            <a:r>
              <a:rPr lang="en-US" sz="1800" dirty="0" err="1">
                <a:effectLst/>
                <a:latin typeface="Times New Roman" panose="02020603050405020304" pitchFamily="18" charset="0"/>
                <a:ea typeface="Times New Roman" panose="02020603050405020304" pitchFamily="18" charset="0"/>
              </a:rPr>
              <a:t>chuyển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nồng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a:t>
            </a:r>
            <a:r>
              <a:rPr lang="en-US" sz="1800" dirty="0">
                <a:effectLst/>
                <a:latin typeface="Times New Roman" panose="02020603050405020304" pitchFamily="18" charset="0"/>
                <a:ea typeface="Times New Roman" panose="02020603050405020304" pitchFamily="18" charset="0"/>
              </a:rPr>
              <a:t> pheromone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xu </a:t>
            </a:r>
            <a:r>
              <a:rPr lang="en-US" sz="1800" dirty="0" err="1">
                <a:effectLst/>
                <a:latin typeface="Times New Roman" panose="02020603050405020304" pitchFamily="18" charset="0"/>
                <a:ea typeface="Times New Roman" panose="02020603050405020304" pitchFamily="18" charset="0"/>
              </a:rPr>
              <a:t>hướng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lượng</a:t>
            </a:r>
            <a:r>
              <a:rPr lang="en-US" sz="1800" dirty="0">
                <a:effectLst/>
                <a:latin typeface="Times New Roman" panose="02020603050405020304" pitchFamily="18" charset="0"/>
                <a:ea typeface="Times New Roman" panose="02020603050405020304" pitchFamily="18" charset="0"/>
              </a:rPr>
              <a:t> pheromone </a:t>
            </a:r>
            <a:r>
              <a:rPr lang="en-US" sz="1800" dirty="0" err="1">
                <a:effectLst/>
                <a:latin typeface="Times New Roman" panose="02020603050405020304" pitchFamily="18" charset="0"/>
                <a:ea typeface="Times New Roman" panose="02020603050405020304" pitchFamily="18" charset="0"/>
              </a:rPr>
              <a:t>cao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hơn</a:t>
            </a:r>
            <a:r>
              <a:rPr lang="en-US" sz="1800" dirty="0">
                <a:effectLst/>
                <a:latin typeface="Times New Roman" panose="02020603050405020304" pitchFamily="18" charset="0"/>
                <a:ea typeface="Times New Roman" panose="02020603050405020304" pitchFamily="18" charset="0"/>
              </a:rPr>
              <a:t>.</a:t>
            </a:r>
          </a:p>
          <a:p>
            <a:pPr marL="0" lvl="0" indent="0" algn="l" rtl="0">
              <a:spcBef>
                <a:spcPts val="0"/>
              </a:spcBef>
              <a:spcAft>
                <a:spcPts val="0"/>
              </a:spcAft>
              <a:buNone/>
            </a:pPr>
            <a:endParaRPr dirty="0"/>
          </a:p>
        </p:txBody>
      </p:sp>
      <p:grpSp>
        <p:nvGrpSpPr>
          <p:cNvPr id="767" name="Google Shape;767;p42">
            <a:extLst>
              <a:ext uri="{FF2B5EF4-FFF2-40B4-BE49-F238E27FC236}">
                <a16:creationId xmlns:a16="http://schemas.microsoft.com/office/drawing/2014/main" id="{960E9BA7-8FE5-27D5-9EC9-E7A1A3708576}"/>
              </a:ext>
            </a:extLst>
          </p:cNvPr>
          <p:cNvGrpSpPr/>
          <p:nvPr/>
        </p:nvGrpSpPr>
        <p:grpSpPr>
          <a:xfrm rot="-1537630">
            <a:off x="3445360" y="4086723"/>
            <a:ext cx="482110" cy="168495"/>
            <a:chOff x="5507225" y="4555775"/>
            <a:chExt cx="482125" cy="168500"/>
          </a:xfrm>
        </p:grpSpPr>
        <p:sp>
          <p:nvSpPr>
            <p:cNvPr id="768" name="Google Shape;768;p42">
              <a:extLst>
                <a:ext uri="{FF2B5EF4-FFF2-40B4-BE49-F238E27FC236}">
                  <a16:creationId xmlns:a16="http://schemas.microsoft.com/office/drawing/2014/main" id="{575783E2-4270-C4D1-0A11-EA8F6B835EEE}"/>
                </a:ext>
              </a:extLst>
            </p:cNvPr>
            <p:cNvSpPr/>
            <p:nvPr/>
          </p:nvSpPr>
          <p:spPr>
            <a:xfrm>
              <a:off x="5507225" y="4555775"/>
              <a:ext cx="139600" cy="96625"/>
            </a:xfrm>
            <a:custGeom>
              <a:avLst/>
              <a:gdLst/>
              <a:ahLst/>
              <a:cxnLst/>
              <a:rect l="l" t="t" r="r" b="b"/>
              <a:pathLst>
                <a:path w="5584" h="3865" extrusionOk="0">
                  <a:moveTo>
                    <a:pt x="2655" y="1"/>
                  </a:moveTo>
                  <a:cubicBezTo>
                    <a:pt x="0" y="1"/>
                    <a:pt x="1868" y="3865"/>
                    <a:pt x="3582" y="3865"/>
                  </a:cubicBezTo>
                  <a:cubicBezTo>
                    <a:pt x="3913" y="3865"/>
                    <a:pt x="4238" y="3721"/>
                    <a:pt x="4524" y="3377"/>
                  </a:cubicBezTo>
                  <a:cubicBezTo>
                    <a:pt x="5583" y="2119"/>
                    <a:pt x="4311" y="7"/>
                    <a:pt x="2890" y="7"/>
                  </a:cubicBezTo>
                  <a:cubicBezTo>
                    <a:pt x="2878" y="7"/>
                    <a:pt x="2867" y="7"/>
                    <a:pt x="2856" y="7"/>
                  </a:cubicBezTo>
                  <a:cubicBezTo>
                    <a:pt x="2787" y="3"/>
                    <a:pt x="2720" y="1"/>
                    <a:pt x="2655"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2">
              <a:extLst>
                <a:ext uri="{FF2B5EF4-FFF2-40B4-BE49-F238E27FC236}">
                  <a16:creationId xmlns:a16="http://schemas.microsoft.com/office/drawing/2014/main" id="{6A85D55F-171E-3E55-5069-014348562394}"/>
                </a:ext>
              </a:extLst>
            </p:cNvPr>
            <p:cNvSpPr/>
            <p:nvPr/>
          </p:nvSpPr>
          <p:spPr>
            <a:xfrm>
              <a:off x="5876600" y="4611925"/>
              <a:ext cx="112750" cy="112350"/>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42">
            <a:extLst>
              <a:ext uri="{FF2B5EF4-FFF2-40B4-BE49-F238E27FC236}">
                <a16:creationId xmlns:a16="http://schemas.microsoft.com/office/drawing/2014/main" id="{DEB333FB-34EA-909D-2BE0-51A5E258AA7C}"/>
              </a:ext>
            </a:extLst>
          </p:cNvPr>
          <p:cNvGrpSpPr/>
          <p:nvPr/>
        </p:nvGrpSpPr>
        <p:grpSpPr>
          <a:xfrm>
            <a:off x="4758563" y="4002864"/>
            <a:ext cx="841230" cy="336233"/>
            <a:chOff x="4158213" y="4470900"/>
            <a:chExt cx="827575" cy="330775"/>
          </a:xfrm>
        </p:grpSpPr>
        <p:sp>
          <p:nvSpPr>
            <p:cNvPr id="771" name="Google Shape;771;p42">
              <a:extLst>
                <a:ext uri="{FF2B5EF4-FFF2-40B4-BE49-F238E27FC236}">
                  <a16:creationId xmlns:a16="http://schemas.microsoft.com/office/drawing/2014/main" id="{D71DC932-FCFC-50EE-452E-DFA88EC5AEC0}"/>
                </a:ext>
              </a:extLst>
            </p:cNvPr>
            <p:cNvSpPr/>
            <p:nvPr/>
          </p:nvSpPr>
          <p:spPr>
            <a:xfrm>
              <a:off x="4158213" y="4470900"/>
              <a:ext cx="827575" cy="330775"/>
            </a:xfrm>
            <a:custGeom>
              <a:avLst/>
              <a:gdLst/>
              <a:ahLst/>
              <a:cxnLst/>
              <a:rect l="l" t="t" r="r" b="b"/>
              <a:pathLst>
                <a:path w="33103" h="13231" extrusionOk="0">
                  <a:moveTo>
                    <a:pt x="18308" y="3165"/>
                  </a:moveTo>
                  <a:cubicBezTo>
                    <a:pt x="18504" y="3165"/>
                    <a:pt x="18726" y="3265"/>
                    <a:pt x="18914" y="3265"/>
                  </a:cubicBezTo>
                  <a:cubicBezTo>
                    <a:pt x="19414" y="3299"/>
                    <a:pt x="19881" y="3365"/>
                    <a:pt x="20382" y="3465"/>
                  </a:cubicBezTo>
                  <a:cubicBezTo>
                    <a:pt x="21583" y="3699"/>
                    <a:pt x="22817" y="3932"/>
                    <a:pt x="23851" y="4633"/>
                  </a:cubicBezTo>
                  <a:cubicBezTo>
                    <a:pt x="24685" y="5133"/>
                    <a:pt x="24752" y="6401"/>
                    <a:pt x="24118" y="7068"/>
                  </a:cubicBezTo>
                  <a:cubicBezTo>
                    <a:pt x="22850" y="8102"/>
                    <a:pt x="21049" y="8169"/>
                    <a:pt x="19448" y="8169"/>
                  </a:cubicBezTo>
                  <a:cubicBezTo>
                    <a:pt x="17480" y="8035"/>
                    <a:pt x="14077" y="8069"/>
                    <a:pt x="13043" y="6034"/>
                  </a:cubicBezTo>
                  <a:cubicBezTo>
                    <a:pt x="12876" y="4032"/>
                    <a:pt x="16546" y="3299"/>
                    <a:pt x="18080" y="3232"/>
                  </a:cubicBezTo>
                  <a:cubicBezTo>
                    <a:pt x="18149" y="3183"/>
                    <a:pt x="18226" y="3165"/>
                    <a:pt x="18308" y="3165"/>
                  </a:cubicBezTo>
                  <a:close/>
                  <a:moveTo>
                    <a:pt x="20216" y="0"/>
                  </a:moveTo>
                  <a:cubicBezTo>
                    <a:pt x="19434" y="0"/>
                    <a:pt x="18674" y="235"/>
                    <a:pt x="17913" y="597"/>
                  </a:cubicBezTo>
                  <a:cubicBezTo>
                    <a:pt x="17395" y="207"/>
                    <a:pt x="16814" y="43"/>
                    <a:pt x="16227" y="43"/>
                  </a:cubicBezTo>
                  <a:cubicBezTo>
                    <a:pt x="15455" y="43"/>
                    <a:pt x="14674" y="328"/>
                    <a:pt x="14011" y="763"/>
                  </a:cubicBezTo>
                  <a:cubicBezTo>
                    <a:pt x="13777" y="697"/>
                    <a:pt x="13510" y="630"/>
                    <a:pt x="13277" y="563"/>
                  </a:cubicBezTo>
                  <a:cubicBezTo>
                    <a:pt x="13025" y="490"/>
                    <a:pt x="12768" y="455"/>
                    <a:pt x="12513" y="455"/>
                  </a:cubicBezTo>
                  <a:cubicBezTo>
                    <a:pt x="11717" y="455"/>
                    <a:pt x="10938" y="799"/>
                    <a:pt x="10408" y="1431"/>
                  </a:cubicBezTo>
                  <a:cubicBezTo>
                    <a:pt x="10341" y="1531"/>
                    <a:pt x="10108" y="1764"/>
                    <a:pt x="9808" y="2098"/>
                  </a:cubicBezTo>
                  <a:cubicBezTo>
                    <a:pt x="9566" y="2050"/>
                    <a:pt x="9329" y="2027"/>
                    <a:pt x="9098" y="2027"/>
                  </a:cubicBezTo>
                  <a:cubicBezTo>
                    <a:pt x="7701" y="2027"/>
                    <a:pt x="6511" y="2873"/>
                    <a:pt x="5738" y="4333"/>
                  </a:cubicBezTo>
                  <a:cubicBezTo>
                    <a:pt x="1902" y="6067"/>
                    <a:pt x="1" y="12538"/>
                    <a:pt x="5571" y="13206"/>
                  </a:cubicBezTo>
                  <a:cubicBezTo>
                    <a:pt x="5732" y="13222"/>
                    <a:pt x="5893" y="13231"/>
                    <a:pt x="6053" y="13231"/>
                  </a:cubicBezTo>
                  <a:cubicBezTo>
                    <a:pt x="7162" y="13231"/>
                    <a:pt x="8254" y="12833"/>
                    <a:pt x="9040" y="12105"/>
                  </a:cubicBezTo>
                  <a:cubicBezTo>
                    <a:pt x="9307" y="12205"/>
                    <a:pt x="9641" y="12238"/>
                    <a:pt x="9774" y="12272"/>
                  </a:cubicBezTo>
                  <a:cubicBezTo>
                    <a:pt x="9878" y="12292"/>
                    <a:pt x="9981" y="12302"/>
                    <a:pt x="10084" y="12302"/>
                  </a:cubicBezTo>
                  <a:cubicBezTo>
                    <a:pt x="10646" y="12302"/>
                    <a:pt x="11196" y="12020"/>
                    <a:pt x="11676" y="11738"/>
                  </a:cubicBezTo>
                  <a:cubicBezTo>
                    <a:pt x="11909" y="11538"/>
                    <a:pt x="12510" y="11304"/>
                    <a:pt x="12343" y="10971"/>
                  </a:cubicBezTo>
                  <a:lnTo>
                    <a:pt x="12343" y="10971"/>
                  </a:lnTo>
                  <a:cubicBezTo>
                    <a:pt x="12510" y="11004"/>
                    <a:pt x="12710" y="11037"/>
                    <a:pt x="12876" y="11071"/>
                  </a:cubicBezTo>
                  <a:cubicBezTo>
                    <a:pt x="12989" y="11082"/>
                    <a:pt x="13103" y="11088"/>
                    <a:pt x="13217" y="11088"/>
                  </a:cubicBezTo>
                  <a:cubicBezTo>
                    <a:pt x="14081" y="11088"/>
                    <a:pt x="14963" y="10756"/>
                    <a:pt x="15612" y="10137"/>
                  </a:cubicBezTo>
                  <a:cubicBezTo>
                    <a:pt x="15979" y="10370"/>
                    <a:pt x="16446" y="10504"/>
                    <a:pt x="16879" y="10537"/>
                  </a:cubicBezTo>
                  <a:cubicBezTo>
                    <a:pt x="16950" y="10542"/>
                    <a:pt x="17020" y="10545"/>
                    <a:pt x="17090" y="10545"/>
                  </a:cubicBezTo>
                  <a:cubicBezTo>
                    <a:pt x="17919" y="10545"/>
                    <a:pt x="18730" y="10187"/>
                    <a:pt x="19314" y="9603"/>
                  </a:cubicBezTo>
                  <a:cubicBezTo>
                    <a:pt x="19948" y="10170"/>
                    <a:pt x="20749" y="10570"/>
                    <a:pt x="21583" y="10704"/>
                  </a:cubicBezTo>
                  <a:cubicBezTo>
                    <a:pt x="21656" y="10712"/>
                    <a:pt x="21729" y="10715"/>
                    <a:pt x="21801" y="10715"/>
                  </a:cubicBezTo>
                  <a:cubicBezTo>
                    <a:pt x="22354" y="10715"/>
                    <a:pt x="22875" y="10498"/>
                    <a:pt x="23317" y="10203"/>
                  </a:cubicBezTo>
                  <a:cubicBezTo>
                    <a:pt x="23651" y="10737"/>
                    <a:pt x="24118" y="11204"/>
                    <a:pt x="24685" y="11404"/>
                  </a:cubicBezTo>
                  <a:cubicBezTo>
                    <a:pt x="24837" y="11455"/>
                    <a:pt x="25010" y="11478"/>
                    <a:pt x="25194" y="11478"/>
                  </a:cubicBezTo>
                  <a:cubicBezTo>
                    <a:pt x="25618" y="11478"/>
                    <a:pt x="26101" y="11357"/>
                    <a:pt x="26520" y="11171"/>
                  </a:cubicBezTo>
                  <a:cubicBezTo>
                    <a:pt x="27020" y="11705"/>
                    <a:pt x="27754" y="12105"/>
                    <a:pt x="28454" y="12138"/>
                  </a:cubicBezTo>
                  <a:cubicBezTo>
                    <a:pt x="28483" y="12144"/>
                    <a:pt x="28516" y="12147"/>
                    <a:pt x="28554" y="12147"/>
                  </a:cubicBezTo>
                  <a:cubicBezTo>
                    <a:pt x="28737" y="12147"/>
                    <a:pt x="29023" y="12082"/>
                    <a:pt x="29355" y="11971"/>
                  </a:cubicBezTo>
                  <a:cubicBezTo>
                    <a:pt x="29722" y="12238"/>
                    <a:pt x="30189" y="12438"/>
                    <a:pt x="30656" y="12538"/>
                  </a:cubicBezTo>
                  <a:cubicBezTo>
                    <a:pt x="30834" y="12575"/>
                    <a:pt x="31000" y="12592"/>
                    <a:pt x="31153" y="12592"/>
                  </a:cubicBezTo>
                  <a:cubicBezTo>
                    <a:pt x="33094" y="12592"/>
                    <a:pt x="33102" y="9817"/>
                    <a:pt x="32824" y="8302"/>
                  </a:cubicBezTo>
                  <a:cubicBezTo>
                    <a:pt x="32591" y="7001"/>
                    <a:pt x="31690" y="5934"/>
                    <a:pt x="30623" y="5167"/>
                  </a:cubicBezTo>
                  <a:cubicBezTo>
                    <a:pt x="30556" y="5100"/>
                    <a:pt x="30456" y="5033"/>
                    <a:pt x="30322" y="4933"/>
                  </a:cubicBezTo>
                  <a:cubicBezTo>
                    <a:pt x="30289" y="4866"/>
                    <a:pt x="30256" y="4833"/>
                    <a:pt x="30222" y="4800"/>
                  </a:cubicBezTo>
                  <a:cubicBezTo>
                    <a:pt x="29655" y="3799"/>
                    <a:pt x="28788" y="3299"/>
                    <a:pt x="27720" y="3198"/>
                  </a:cubicBezTo>
                  <a:cubicBezTo>
                    <a:pt x="26937" y="1842"/>
                    <a:pt x="25200" y="1140"/>
                    <a:pt x="23568" y="1140"/>
                  </a:cubicBezTo>
                  <a:cubicBezTo>
                    <a:pt x="23394" y="1140"/>
                    <a:pt x="23221" y="1148"/>
                    <a:pt x="23050" y="1164"/>
                  </a:cubicBezTo>
                  <a:cubicBezTo>
                    <a:pt x="22817" y="930"/>
                    <a:pt x="22550" y="697"/>
                    <a:pt x="22250" y="563"/>
                  </a:cubicBezTo>
                  <a:cubicBezTo>
                    <a:pt x="21548" y="167"/>
                    <a:pt x="20874" y="0"/>
                    <a:pt x="20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2">
              <a:extLst>
                <a:ext uri="{FF2B5EF4-FFF2-40B4-BE49-F238E27FC236}">
                  <a16:creationId xmlns:a16="http://schemas.microsoft.com/office/drawing/2014/main" id="{B4D3CBB4-7D70-BEFD-0292-4640917F3EF8}"/>
                </a:ext>
              </a:extLst>
            </p:cNvPr>
            <p:cNvSpPr/>
            <p:nvPr/>
          </p:nvSpPr>
          <p:spPr>
            <a:xfrm>
              <a:off x="4480113" y="4550025"/>
              <a:ext cx="296900" cy="125100"/>
            </a:xfrm>
            <a:custGeom>
              <a:avLst/>
              <a:gdLst/>
              <a:ahLst/>
              <a:cxnLst/>
              <a:rect l="l" t="t" r="r" b="b"/>
              <a:pathLst>
                <a:path w="11876" h="5004" extrusionOk="0">
                  <a:moveTo>
                    <a:pt x="5432" y="0"/>
                  </a:moveTo>
                  <a:cubicBezTo>
                    <a:pt x="5350" y="0"/>
                    <a:pt x="5273" y="18"/>
                    <a:pt x="5204" y="67"/>
                  </a:cubicBezTo>
                  <a:cubicBezTo>
                    <a:pt x="3670" y="134"/>
                    <a:pt x="0" y="867"/>
                    <a:pt x="167" y="2869"/>
                  </a:cubicBezTo>
                  <a:cubicBezTo>
                    <a:pt x="1201" y="4904"/>
                    <a:pt x="4604" y="4870"/>
                    <a:pt x="6572" y="5004"/>
                  </a:cubicBezTo>
                  <a:cubicBezTo>
                    <a:pt x="8173" y="5004"/>
                    <a:pt x="9974" y="4937"/>
                    <a:pt x="11242" y="3903"/>
                  </a:cubicBezTo>
                  <a:cubicBezTo>
                    <a:pt x="11876" y="3236"/>
                    <a:pt x="11809" y="1968"/>
                    <a:pt x="10975" y="1501"/>
                  </a:cubicBezTo>
                  <a:cubicBezTo>
                    <a:pt x="9941" y="767"/>
                    <a:pt x="8707" y="534"/>
                    <a:pt x="7506" y="300"/>
                  </a:cubicBezTo>
                  <a:cubicBezTo>
                    <a:pt x="7005" y="200"/>
                    <a:pt x="6538" y="134"/>
                    <a:pt x="6038" y="100"/>
                  </a:cubicBezTo>
                  <a:cubicBezTo>
                    <a:pt x="5850" y="100"/>
                    <a:pt x="5628" y="0"/>
                    <a:pt x="5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2">
              <a:extLst>
                <a:ext uri="{FF2B5EF4-FFF2-40B4-BE49-F238E27FC236}">
                  <a16:creationId xmlns:a16="http://schemas.microsoft.com/office/drawing/2014/main" id="{6785B353-3AA2-A9CD-9E8E-D84717AC0FF1}"/>
                </a:ext>
              </a:extLst>
            </p:cNvPr>
            <p:cNvSpPr/>
            <p:nvPr/>
          </p:nvSpPr>
          <p:spPr>
            <a:xfrm>
              <a:off x="4239938" y="4651750"/>
              <a:ext cx="101775" cy="105950"/>
            </a:xfrm>
            <a:custGeom>
              <a:avLst/>
              <a:gdLst/>
              <a:ahLst/>
              <a:cxnLst/>
              <a:rect l="l" t="t" r="r" b="b"/>
              <a:pathLst>
                <a:path w="4071" h="4238" extrusionOk="0">
                  <a:moveTo>
                    <a:pt x="2602" y="1"/>
                  </a:moveTo>
                  <a:cubicBezTo>
                    <a:pt x="1168" y="1"/>
                    <a:pt x="1" y="1168"/>
                    <a:pt x="1" y="2603"/>
                  </a:cubicBezTo>
                  <a:cubicBezTo>
                    <a:pt x="1" y="3103"/>
                    <a:pt x="167" y="3603"/>
                    <a:pt x="434" y="4004"/>
                  </a:cubicBezTo>
                  <a:cubicBezTo>
                    <a:pt x="734" y="4137"/>
                    <a:pt x="1101" y="4237"/>
                    <a:pt x="1502" y="4237"/>
                  </a:cubicBezTo>
                  <a:cubicBezTo>
                    <a:pt x="2903" y="4237"/>
                    <a:pt x="4070" y="3070"/>
                    <a:pt x="4070" y="1635"/>
                  </a:cubicBezTo>
                  <a:cubicBezTo>
                    <a:pt x="4070" y="1135"/>
                    <a:pt x="3937" y="634"/>
                    <a:pt x="3670" y="234"/>
                  </a:cubicBezTo>
                  <a:cubicBezTo>
                    <a:pt x="3336" y="101"/>
                    <a:pt x="2969" y="1"/>
                    <a:pt x="2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2">
              <a:extLst>
                <a:ext uri="{FF2B5EF4-FFF2-40B4-BE49-F238E27FC236}">
                  <a16:creationId xmlns:a16="http://schemas.microsoft.com/office/drawing/2014/main" id="{23AE63C4-AF8A-6984-15DE-F23DCEC0EE3B}"/>
                </a:ext>
              </a:extLst>
            </p:cNvPr>
            <p:cNvSpPr/>
            <p:nvPr/>
          </p:nvSpPr>
          <p:spPr>
            <a:xfrm>
              <a:off x="4184063" y="4629250"/>
              <a:ext cx="185150" cy="151800"/>
            </a:xfrm>
            <a:custGeom>
              <a:avLst/>
              <a:gdLst/>
              <a:ahLst/>
              <a:cxnLst/>
              <a:rect l="l" t="t" r="r" b="b"/>
              <a:pathLst>
                <a:path w="7406" h="6072" extrusionOk="0">
                  <a:moveTo>
                    <a:pt x="2603" y="0"/>
                  </a:moveTo>
                  <a:cubicBezTo>
                    <a:pt x="2736" y="334"/>
                    <a:pt x="2803" y="667"/>
                    <a:pt x="2803" y="1034"/>
                  </a:cubicBezTo>
                  <a:cubicBezTo>
                    <a:pt x="2803" y="2468"/>
                    <a:pt x="1635" y="3603"/>
                    <a:pt x="201" y="3603"/>
                  </a:cubicBezTo>
                  <a:lnTo>
                    <a:pt x="1" y="3603"/>
                  </a:lnTo>
                  <a:cubicBezTo>
                    <a:pt x="401" y="4537"/>
                    <a:pt x="1302" y="5170"/>
                    <a:pt x="2369" y="5170"/>
                  </a:cubicBezTo>
                  <a:cubicBezTo>
                    <a:pt x="2536" y="5170"/>
                    <a:pt x="2669" y="5170"/>
                    <a:pt x="2836" y="5137"/>
                  </a:cubicBezTo>
                  <a:cubicBezTo>
                    <a:pt x="3303" y="5704"/>
                    <a:pt x="4037" y="6071"/>
                    <a:pt x="4837" y="6071"/>
                  </a:cubicBezTo>
                  <a:cubicBezTo>
                    <a:pt x="6272" y="6071"/>
                    <a:pt x="7406" y="4904"/>
                    <a:pt x="7406" y="3503"/>
                  </a:cubicBezTo>
                  <a:cubicBezTo>
                    <a:pt x="7406" y="2435"/>
                    <a:pt x="6806" y="1534"/>
                    <a:pt x="5905" y="1134"/>
                  </a:cubicBezTo>
                  <a:lnTo>
                    <a:pt x="5905" y="1134"/>
                  </a:lnTo>
                  <a:cubicBezTo>
                    <a:pt x="6172" y="1534"/>
                    <a:pt x="6305" y="2035"/>
                    <a:pt x="6305" y="2535"/>
                  </a:cubicBezTo>
                  <a:cubicBezTo>
                    <a:pt x="6305" y="3970"/>
                    <a:pt x="5138" y="5137"/>
                    <a:pt x="3737" y="5137"/>
                  </a:cubicBezTo>
                  <a:lnTo>
                    <a:pt x="3637" y="5137"/>
                  </a:lnTo>
                  <a:cubicBezTo>
                    <a:pt x="3637" y="5137"/>
                    <a:pt x="3603" y="5104"/>
                    <a:pt x="3570" y="5104"/>
                  </a:cubicBezTo>
                  <a:lnTo>
                    <a:pt x="3303" y="5104"/>
                  </a:lnTo>
                  <a:lnTo>
                    <a:pt x="3270" y="5070"/>
                  </a:lnTo>
                  <a:lnTo>
                    <a:pt x="3136" y="5070"/>
                  </a:lnTo>
                  <a:cubicBezTo>
                    <a:pt x="3103" y="5037"/>
                    <a:pt x="3103" y="5037"/>
                    <a:pt x="3070" y="5037"/>
                  </a:cubicBezTo>
                  <a:lnTo>
                    <a:pt x="3003" y="5037"/>
                  </a:lnTo>
                  <a:cubicBezTo>
                    <a:pt x="3003" y="5004"/>
                    <a:pt x="2969" y="5004"/>
                    <a:pt x="2936" y="5004"/>
                  </a:cubicBezTo>
                  <a:lnTo>
                    <a:pt x="2903" y="5004"/>
                  </a:lnTo>
                  <a:cubicBezTo>
                    <a:pt x="2869" y="4970"/>
                    <a:pt x="2869" y="4970"/>
                    <a:pt x="2836" y="4970"/>
                  </a:cubicBezTo>
                  <a:lnTo>
                    <a:pt x="2803" y="4970"/>
                  </a:lnTo>
                  <a:cubicBezTo>
                    <a:pt x="2769" y="4937"/>
                    <a:pt x="2703" y="4904"/>
                    <a:pt x="2669" y="4904"/>
                  </a:cubicBezTo>
                  <a:cubicBezTo>
                    <a:pt x="2402" y="4503"/>
                    <a:pt x="2236" y="4003"/>
                    <a:pt x="2236" y="3503"/>
                  </a:cubicBezTo>
                  <a:cubicBezTo>
                    <a:pt x="2236" y="3469"/>
                    <a:pt x="2236" y="3436"/>
                    <a:pt x="2236" y="3436"/>
                  </a:cubicBezTo>
                  <a:cubicBezTo>
                    <a:pt x="2236" y="3402"/>
                    <a:pt x="2236" y="3369"/>
                    <a:pt x="2236" y="3369"/>
                  </a:cubicBezTo>
                  <a:cubicBezTo>
                    <a:pt x="2236" y="3369"/>
                    <a:pt x="2236" y="3336"/>
                    <a:pt x="2236" y="3336"/>
                  </a:cubicBezTo>
                  <a:cubicBezTo>
                    <a:pt x="2236" y="3336"/>
                    <a:pt x="2236" y="3302"/>
                    <a:pt x="2236" y="3302"/>
                  </a:cubicBezTo>
                  <a:cubicBezTo>
                    <a:pt x="2236" y="3302"/>
                    <a:pt x="2236" y="3302"/>
                    <a:pt x="2236" y="3269"/>
                  </a:cubicBezTo>
                  <a:cubicBezTo>
                    <a:pt x="2269" y="3269"/>
                    <a:pt x="2269" y="3236"/>
                    <a:pt x="2269" y="3236"/>
                  </a:cubicBezTo>
                  <a:cubicBezTo>
                    <a:pt x="2269" y="3202"/>
                    <a:pt x="2269" y="3169"/>
                    <a:pt x="2269" y="3169"/>
                  </a:cubicBezTo>
                  <a:cubicBezTo>
                    <a:pt x="2269" y="3136"/>
                    <a:pt x="2269" y="3136"/>
                    <a:pt x="2269" y="3102"/>
                  </a:cubicBezTo>
                  <a:cubicBezTo>
                    <a:pt x="2269" y="3069"/>
                    <a:pt x="2269" y="3069"/>
                    <a:pt x="2269" y="3069"/>
                  </a:cubicBezTo>
                  <a:cubicBezTo>
                    <a:pt x="2269" y="3069"/>
                    <a:pt x="2269" y="3036"/>
                    <a:pt x="2269" y="3036"/>
                  </a:cubicBezTo>
                  <a:cubicBezTo>
                    <a:pt x="2302" y="3002"/>
                    <a:pt x="2302" y="2935"/>
                    <a:pt x="2302" y="2902"/>
                  </a:cubicBezTo>
                  <a:cubicBezTo>
                    <a:pt x="2302" y="2902"/>
                    <a:pt x="2302" y="2869"/>
                    <a:pt x="2336" y="2869"/>
                  </a:cubicBezTo>
                  <a:cubicBezTo>
                    <a:pt x="2336" y="2835"/>
                    <a:pt x="2336" y="2835"/>
                    <a:pt x="2336" y="2802"/>
                  </a:cubicBezTo>
                  <a:cubicBezTo>
                    <a:pt x="2336" y="2802"/>
                    <a:pt x="2336" y="2769"/>
                    <a:pt x="2336" y="2769"/>
                  </a:cubicBezTo>
                  <a:cubicBezTo>
                    <a:pt x="2336" y="2769"/>
                    <a:pt x="2369" y="2735"/>
                    <a:pt x="2369" y="2735"/>
                  </a:cubicBezTo>
                  <a:cubicBezTo>
                    <a:pt x="2369" y="2735"/>
                    <a:pt x="2369" y="2735"/>
                    <a:pt x="2369" y="2702"/>
                  </a:cubicBezTo>
                  <a:cubicBezTo>
                    <a:pt x="2369" y="2702"/>
                    <a:pt x="2369" y="2702"/>
                    <a:pt x="2369" y="2669"/>
                  </a:cubicBezTo>
                  <a:cubicBezTo>
                    <a:pt x="2369" y="2635"/>
                    <a:pt x="2402" y="2635"/>
                    <a:pt x="2402" y="2635"/>
                  </a:cubicBezTo>
                  <a:cubicBezTo>
                    <a:pt x="2402" y="2602"/>
                    <a:pt x="2402" y="2602"/>
                    <a:pt x="2402" y="2602"/>
                  </a:cubicBezTo>
                  <a:cubicBezTo>
                    <a:pt x="2436" y="2535"/>
                    <a:pt x="2469" y="2435"/>
                    <a:pt x="2502" y="2368"/>
                  </a:cubicBezTo>
                  <a:cubicBezTo>
                    <a:pt x="2502" y="2335"/>
                    <a:pt x="2502" y="2335"/>
                    <a:pt x="2536" y="2302"/>
                  </a:cubicBezTo>
                  <a:cubicBezTo>
                    <a:pt x="2536" y="2302"/>
                    <a:pt x="2536" y="2268"/>
                    <a:pt x="2536" y="2268"/>
                  </a:cubicBezTo>
                  <a:lnTo>
                    <a:pt x="2569" y="2268"/>
                  </a:lnTo>
                  <a:lnTo>
                    <a:pt x="2569" y="2235"/>
                  </a:lnTo>
                  <a:cubicBezTo>
                    <a:pt x="2569" y="2235"/>
                    <a:pt x="2569" y="2202"/>
                    <a:pt x="2569" y="2202"/>
                  </a:cubicBezTo>
                  <a:cubicBezTo>
                    <a:pt x="2603" y="2202"/>
                    <a:pt x="2603" y="2168"/>
                    <a:pt x="2603" y="2135"/>
                  </a:cubicBezTo>
                  <a:cubicBezTo>
                    <a:pt x="2636" y="2135"/>
                    <a:pt x="2636" y="2102"/>
                    <a:pt x="2636" y="2102"/>
                  </a:cubicBezTo>
                  <a:cubicBezTo>
                    <a:pt x="2669" y="2068"/>
                    <a:pt x="2669" y="2068"/>
                    <a:pt x="2669" y="2068"/>
                  </a:cubicBezTo>
                  <a:cubicBezTo>
                    <a:pt x="2703" y="2035"/>
                    <a:pt x="2703" y="2001"/>
                    <a:pt x="2736" y="2001"/>
                  </a:cubicBezTo>
                  <a:cubicBezTo>
                    <a:pt x="2736" y="1968"/>
                    <a:pt x="2736" y="1968"/>
                    <a:pt x="2769" y="1935"/>
                  </a:cubicBezTo>
                  <a:cubicBezTo>
                    <a:pt x="2769" y="1935"/>
                    <a:pt x="2769" y="1901"/>
                    <a:pt x="2803" y="1901"/>
                  </a:cubicBezTo>
                  <a:cubicBezTo>
                    <a:pt x="2803" y="1901"/>
                    <a:pt x="2803" y="1901"/>
                    <a:pt x="2803" y="1868"/>
                  </a:cubicBezTo>
                  <a:cubicBezTo>
                    <a:pt x="2803" y="1868"/>
                    <a:pt x="2836" y="1868"/>
                    <a:pt x="2836" y="1835"/>
                  </a:cubicBezTo>
                  <a:cubicBezTo>
                    <a:pt x="2836" y="1835"/>
                    <a:pt x="2869" y="1835"/>
                    <a:pt x="2869" y="1801"/>
                  </a:cubicBezTo>
                  <a:cubicBezTo>
                    <a:pt x="2903" y="1768"/>
                    <a:pt x="2903" y="1768"/>
                    <a:pt x="2903" y="1768"/>
                  </a:cubicBezTo>
                  <a:cubicBezTo>
                    <a:pt x="2903" y="1768"/>
                    <a:pt x="2903" y="1768"/>
                    <a:pt x="2936" y="1735"/>
                  </a:cubicBezTo>
                  <a:cubicBezTo>
                    <a:pt x="2936" y="1735"/>
                    <a:pt x="2969" y="1701"/>
                    <a:pt x="2969" y="1701"/>
                  </a:cubicBezTo>
                  <a:cubicBezTo>
                    <a:pt x="2969" y="1668"/>
                    <a:pt x="3003" y="1668"/>
                    <a:pt x="3003" y="1668"/>
                  </a:cubicBezTo>
                  <a:cubicBezTo>
                    <a:pt x="3036" y="1635"/>
                    <a:pt x="3070" y="1568"/>
                    <a:pt x="3136" y="1534"/>
                  </a:cubicBezTo>
                  <a:lnTo>
                    <a:pt x="3170" y="1534"/>
                  </a:lnTo>
                  <a:cubicBezTo>
                    <a:pt x="3170" y="1501"/>
                    <a:pt x="3170" y="1501"/>
                    <a:pt x="3203" y="1501"/>
                  </a:cubicBezTo>
                  <a:cubicBezTo>
                    <a:pt x="3203" y="1468"/>
                    <a:pt x="3203" y="1468"/>
                    <a:pt x="3236" y="1468"/>
                  </a:cubicBezTo>
                  <a:cubicBezTo>
                    <a:pt x="3236" y="1434"/>
                    <a:pt x="3270" y="1434"/>
                    <a:pt x="3270" y="1434"/>
                  </a:cubicBezTo>
                  <a:cubicBezTo>
                    <a:pt x="3303" y="1401"/>
                    <a:pt x="3303" y="1401"/>
                    <a:pt x="3303" y="1401"/>
                  </a:cubicBezTo>
                  <a:cubicBezTo>
                    <a:pt x="3370" y="1368"/>
                    <a:pt x="3436" y="1301"/>
                    <a:pt x="3503" y="1268"/>
                  </a:cubicBezTo>
                  <a:lnTo>
                    <a:pt x="3537" y="1268"/>
                  </a:lnTo>
                  <a:cubicBezTo>
                    <a:pt x="3537" y="1234"/>
                    <a:pt x="3570" y="1234"/>
                    <a:pt x="3570" y="1234"/>
                  </a:cubicBezTo>
                  <a:cubicBezTo>
                    <a:pt x="3603" y="1234"/>
                    <a:pt x="3603" y="1201"/>
                    <a:pt x="3603" y="1201"/>
                  </a:cubicBezTo>
                  <a:lnTo>
                    <a:pt x="3637" y="1201"/>
                  </a:lnTo>
                  <a:cubicBezTo>
                    <a:pt x="3670" y="1168"/>
                    <a:pt x="3703" y="1168"/>
                    <a:pt x="3703" y="1168"/>
                  </a:cubicBezTo>
                  <a:cubicBezTo>
                    <a:pt x="3737" y="1168"/>
                    <a:pt x="3737" y="1134"/>
                    <a:pt x="3737" y="1134"/>
                  </a:cubicBezTo>
                  <a:cubicBezTo>
                    <a:pt x="3803" y="1134"/>
                    <a:pt x="3837" y="1101"/>
                    <a:pt x="3870" y="1101"/>
                  </a:cubicBezTo>
                  <a:cubicBezTo>
                    <a:pt x="3903" y="1067"/>
                    <a:pt x="3903" y="1067"/>
                    <a:pt x="3937" y="1067"/>
                  </a:cubicBezTo>
                  <a:lnTo>
                    <a:pt x="3970" y="1067"/>
                  </a:lnTo>
                  <a:cubicBezTo>
                    <a:pt x="3970" y="1034"/>
                    <a:pt x="4004" y="1034"/>
                    <a:pt x="4004" y="1034"/>
                  </a:cubicBezTo>
                  <a:lnTo>
                    <a:pt x="4037" y="1034"/>
                  </a:lnTo>
                  <a:cubicBezTo>
                    <a:pt x="4070" y="1034"/>
                    <a:pt x="4070" y="1001"/>
                    <a:pt x="4104" y="1001"/>
                  </a:cubicBezTo>
                  <a:lnTo>
                    <a:pt x="4204" y="1001"/>
                  </a:lnTo>
                  <a:cubicBezTo>
                    <a:pt x="4204" y="967"/>
                    <a:pt x="4237" y="967"/>
                    <a:pt x="4237" y="967"/>
                  </a:cubicBezTo>
                  <a:cubicBezTo>
                    <a:pt x="4304" y="967"/>
                    <a:pt x="4337" y="967"/>
                    <a:pt x="4370" y="934"/>
                  </a:cubicBezTo>
                  <a:cubicBezTo>
                    <a:pt x="3937" y="434"/>
                    <a:pt x="3303" y="67"/>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2">
              <a:extLst>
                <a:ext uri="{FF2B5EF4-FFF2-40B4-BE49-F238E27FC236}">
                  <a16:creationId xmlns:a16="http://schemas.microsoft.com/office/drawing/2014/main" id="{FC4A29DA-FB6E-F338-5BBC-A87C23E806C0}"/>
                </a:ext>
              </a:extLst>
            </p:cNvPr>
            <p:cNvSpPr/>
            <p:nvPr/>
          </p:nvSpPr>
          <p:spPr>
            <a:xfrm>
              <a:off x="4179063" y="4629250"/>
              <a:ext cx="75075" cy="90075"/>
            </a:xfrm>
            <a:custGeom>
              <a:avLst/>
              <a:gdLst/>
              <a:ahLst/>
              <a:cxnLst/>
              <a:rect l="l" t="t" r="r" b="b"/>
              <a:pathLst>
                <a:path w="3003" h="3603" extrusionOk="0">
                  <a:moveTo>
                    <a:pt x="2569" y="0"/>
                  </a:moveTo>
                  <a:cubicBezTo>
                    <a:pt x="1135" y="0"/>
                    <a:pt x="1" y="1168"/>
                    <a:pt x="1" y="2602"/>
                  </a:cubicBezTo>
                  <a:cubicBezTo>
                    <a:pt x="1" y="2935"/>
                    <a:pt x="67" y="3302"/>
                    <a:pt x="201" y="3603"/>
                  </a:cubicBezTo>
                  <a:lnTo>
                    <a:pt x="401" y="3603"/>
                  </a:lnTo>
                  <a:cubicBezTo>
                    <a:pt x="1835" y="3603"/>
                    <a:pt x="3003" y="2468"/>
                    <a:pt x="3003" y="1034"/>
                  </a:cubicBezTo>
                  <a:cubicBezTo>
                    <a:pt x="3003" y="667"/>
                    <a:pt x="2936" y="334"/>
                    <a:pt x="2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2">
              <a:extLst>
                <a:ext uri="{FF2B5EF4-FFF2-40B4-BE49-F238E27FC236}">
                  <a16:creationId xmlns:a16="http://schemas.microsoft.com/office/drawing/2014/main" id="{D0BC5327-EB9F-85A7-727A-AB93843EF56C}"/>
                </a:ext>
              </a:extLst>
            </p:cNvPr>
            <p:cNvSpPr/>
            <p:nvPr/>
          </p:nvSpPr>
          <p:spPr>
            <a:xfrm>
              <a:off x="4718613" y="4498400"/>
              <a:ext cx="37550" cy="216100"/>
            </a:xfrm>
            <a:custGeom>
              <a:avLst/>
              <a:gdLst/>
              <a:ahLst/>
              <a:cxnLst/>
              <a:rect l="l" t="t" r="r" b="b"/>
              <a:pathLst>
                <a:path w="1502" h="8644" extrusionOk="0">
                  <a:moveTo>
                    <a:pt x="765" y="1"/>
                  </a:moveTo>
                  <a:cubicBezTo>
                    <a:pt x="603" y="1"/>
                    <a:pt x="443" y="156"/>
                    <a:pt x="568" y="364"/>
                  </a:cubicBezTo>
                  <a:cubicBezTo>
                    <a:pt x="901" y="2098"/>
                    <a:pt x="968" y="3900"/>
                    <a:pt x="734" y="5668"/>
                  </a:cubicBezTo>
                  <a:cubicBezTo>
                    <a:pt x="634" y="6235"/>
                    <a:pt x="501" y="6768"/>
                    <a:pt x="368" y="7336"/>
                  </a:cubicBezTo>
                  <a:cubicBezTo>
                    <a:pt x="267" y="7669"/>
                    <a:pt x="167" y="8003"/>
                    <a:pt x="67" y="8336"/>
                  </a:cubicBezTo>
                  <a:cubicBezTo>
                    <a:pt x="1" y="8470"/>
                    <a:pt x="101" y="8603"/>
                    <a:pt x="201" y="8636"/>
                  </a:cubicBezTo>
                  <a:cubicBezTo>
                    <a:pt x="221" y="8641"/>
                    <a:pt x="241" y="8643"/>
                    <a:pt x="260" y="8643"/>
                  </a:cubicBezTo>
                  <a:cubicBezTo>
                    <a:pt x="638" y="8643"/>
                    <a:pt x="674" y="7723"/>
                    <a:pt x="801" y="7469"/>
                  </a:cubicBezTo>
                  <a:cubicBezTo>
                    <a:pt x="1502" y="5101"/>
                    <a:pt x="1502" y="2565"/>
                    <a:pt x="1001" y="197"/>
                  </a:cubicBezTo>
                  <a:cubicBezTo>
                    <a:pt x="964" y="58"/>
                    <a:pt x="864"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2">
              <a:extLst>
                <a:ext uri="{FF2B5EF4-FFF2-40B4-BE49-F238E27FC236}">
                  <a16:creationId xmlns:a16="http://schemas.microsoft.com/office/drawing/2014/main" id="{3ADB9302-9ED1-0FE7-4491-5F9593270B94}"/>
                </a:ext>
              </a:extLst>
            </p:cNvPr>
            <p:cNvSpPr/>
            <p:nvPr/>
          </p:nvSpPr>
          <p:spPr>
            <a:xfrm>
              <a:off x="4797013" y="4554175"/>
              <a:ext cx="61725" cy="177100"/>
            </a:xfrm>
            <a:custGeom>
              <a:avLst/>
              <a:gdLst/>
              <a:ahLst/>
              <a:cxnLst/>
              <a:rect l="l" t="t" r="r" b="b"/>
              <a:pathLst>
                <a:path w="2469" h="7084" extrusionOk="0">
                  <a:moveTo>
                    <a:pt x="1902" y="1"/>
                  </a:moveTo>
                  <a:cubicBezTo>
                    <a:pt x="1768" y="1"/>
                    <a:pt x="1635" y="134"/>
                    <a:pt x="1668" y="268"/>
                  </a:cubicBezTo>
                  <a:cubicBezTo>
                    <a:pt x="1701" y="1869"/>
                    <a:pt x="1268" y="3470"/>
                    <a:pt x="767" y="4971"/>
                  </a:cubicBezTo>
                  <a:cubicBezTo>
                    <a:pt x="567" y="5538"/>
                    <a:pt x="334" y="6205"/>
                    <a:pt x="67" y="6772"/>
                  </a:cubicBezTo>
                  <a:cubicBezTo>
                    <a:pt x="0" y="6872"/>
                    <a:pt x="67" y="7039"/>
                    <a:pt x="167" y="7073"/>
                  </a:cubicBezTo>
                  <a:cubicBezTo>
                    <a:pt x="197" y="7080"/>
                    <a:pt x="226" y="7084"/>
                    <a:pt x="252" y="7084"/>
                  </a:cubicBezTo>
                  <a:cubicBezTo>
                    <a:pt x="573" y="7084"/>
                    <a:pt x="613" y="6555"/>
                    <a:pt x="767" y="6339"/>
                  </a:cubicBezTo>
                  <a:cubicBezTo>
                    <a:pt x="1268" y="5138"/>
                    <a:pt x="1668" y="3904"/>
                    <a:pt x="1902" y="2636"/>
                  </a:cubicBezTo>
                  <a:cubicBezTo>
                    <a:pt x="1935" y="2269"/>
                    <a:pt x="2469"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a:extLst>
                <a:ext uri="{FF2B5EF4-FFF2-40B4-BE49-F238E27FC236}">
                  <a16:creationId xmlns:a16="http://schemas.microsoft.com/office/drawing/2014/main" id="{A8DEB618-72DE-D04D-DA33-BE4CE0EC1DC2}"/>
                </a:ext>
              </a:extLst>
            </p:cNvPr>
            <p:cNvSpPr/>
            <p:nvPr/>
          </p:nvSpPr>
          <p:spPr>
            <a:xfrm>
              <a:off x="4876238" y="4600750"/>
              <a:ext cx="54225" cy="169150"/>
            </a:xfrm>
            <a:custGeom>
              <a:avLst/>
              <a:gdLst/>
              <a:ahLst/>
              <a:cxnLst/>
              <a:rect l="l" t="t" r="r" b="b"/>
              <a:pathLst>
                <a:path w="2169" h="6766" extrusionOk="0">
                  <a:moveTo>
                    <a:pt x="1669" y="1"/>
                  </a:moveTo>
                  <a:cubicBezTo>
                    <a:pt x="1575" y="1"/>
                    <a:pt x="1468" y="120"/>
                    <a:pt x="1468" y="239"/>
                  </a:cubicBezTo>
                  <a:cubicBezTo>
                    <a:pt x="1635" y="840"/>
                    <a:pt x="1535" y="1474"/>
                    <a:pt x="1401" y="2074"/>
                  </a:cubicBezTo>
                  <a:cubicBezTo>
                    <a:pt x="1168" y="3041"/>
                    <a:pt x="968" y="4009"/>
                    <a:pt x="634" y="4943"/>
                  </a:cubicBezTo>
                  <a:cubicBezTo>
                    <a:pt x="467" y="5410"/>
                    <a:pt x="267" y="5943"/>
                    <a:pt x="67" y="6410"/>
                  </a:cubicBezTo>
                  <a:cubicBezTo>
                    <a:pt x="0" y="6544"/>
                    <a:pt x="67" y="6677"/>
                    <a:pt x="167" y="6744"/>
                  </a:cubicBezTo>
                  <a:cubicBezTo>
                    <a:pt x="189" y="6759"/>
                    <a:pt x="212" y="6766"/>
                    <a:pt x="236" y="6766"/>
                  </a:cubicBezTo>
                  <a:cubicBezTo>
                    <a:pt x="856" y="6766"/>
                    <a:pt x="2002" y="1888"/>
                    <a:pt x="2002" y="1374"/>
                  </a:cubicBezTo>
                  <a:cubicBezTo>
                    <a:pt x="2002" y="1040"/>
                    <a:pt x="2168" y="73"/>
                    <a:pt x="1701" y="6"/>
                  </a:cubicBezTo>
                  <a:cubicBezTo>
                    <a:pt x="1691" y="2"/>
                    <a:pt x="1680"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a:extLst>
                <a:ext uri="{FF2B5EF4-FFF2-40B4-BE49-F238E27FC236}">
                  <a16:creationId xmlns:a16="http://schemas.microsoft.com/office/drawing/2014/main" id="{95B7826E-C490-E0FD-96E0-C645FC8337C0}"/>
                </a:ext>
              </a:extLst>
            </p:cNvPr>
            <p:cNvSpPr/>
            <p:nvPr/>
          </p:nvSpPr>
          <p:spPr>
            <a:xfrm>
              <a:off x="4594563" y="4482250"/>
              <a:ext cx="63200" cy="222225"/>
            </a:xfrm>
            <a:custGeom>
              <a:avLst/>
              <a:gdLst/>
              <a:ahLst/>
              <a:cxnLst/>
              <a:rect l="l" t="t" r="r" b="b"/>
              <a:pathLst>
                <a:path w="2528" h="8889" extrusionOk="0">
                  <a:moveTo>
                    <a:pt x="323" y="0"/>
                  </a:moveTo>
                  <a:cubicBezTo>
                    <a:pt x="125" y="0"/>
                    <a:pt x="0" y="278"/>
                    <a:pt x="193" y="443"/>
                  </a:cubicBezTo>
                  <a:cubicBezTo>
                    <a:pt x="1160" y="2244"/>
                    <a:pt x="1827" y="4246"/>
                    <a:pt x="1927" y="6314"/>
                  </a:cubicBezTo>
                  <a:cubicBezTo>
                    <a:pt x="1960" y="6914"/>
                    <a:pt x="1927" y="7548"/>
                    <a:pt x="1860" y="8148"/>
                  </a:cubicBezTo>
                  <a:cubicBezTo>
                    <a:pt x="1860" y="8382"/>
                    <a:pt x="1694" y="8815"/>
                    <a:pt x="2027" y="8882"/>
                  </a:cubicBezTo>
                  <a:cubicBezTo>
                    <a:pt x="2045" y="8887"/>
                    <a:pt x="2062" y="8889"/>
                    <a:pt x="2080" y="8889"/>
                  </a:cubicBezTo>
                  <a:cubicBezTo>
                    <a:pt x="2193" y="8889"/>
                    <a:pt x="2294" y="8798"/>
                    <a:pt x="2294" y="8682"/>
                  </a:cubicBezTo>
                  <a:cubicBezTo>
                    <a:pt x="2361" y="8248"/>
                    <a:pt x="2394" y="7781"/>
                    <a:pt x="2394" y="7348"/>
                  </a:cubicBezTo>
                  <a:cubicBezTo>
                    <a:pt x="2528" y="4879"/>
                    <a:pt x="1760" y="2111"/>
                    <a:pt x="459" y="43"/>
                  </a:cubicBezTo>
                  <a:cubicBezTo>
                    <a:pt x="412" y="13"/>
                    <a:pt x="366"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a:extLst>
                <a:ext uri="{FF2B5EF4-FFF2-40B4-BE49-F238E27FC236}">
                  <a16:creationId xmlns:a16="http://schemas.microsoft.com/office/drawing/2014/main" id="{8DB52910-322B-CDF3-2BC3-D33649DB75EA}"/>
                </a:ext>
              </a:extLst>
            </p:cNvPr>
            <p:cNvSpPr/>
            <p:nvPr/>
          </p:nvSpPr>
          <p:spPr>
            <a:xfrm>
              <a:off x="4499688" y="4488325"/>
              <a:ext cx="61350" cy="226900"/>
            </a:xfrm>
            <a:custGeom>
              <a:avLst/>
              <a:gdLst/>
              <a:ahLst/>
              <a:cxnLst/>
              <a:rect l="l" t="t" r="r" b="b"/>
              <a:pathLst>
                <a:path w="2454" h="9076" extrusionOk="0">
                  <a:moveTo>
                    <a:pt x="359" y="1"/>
                  </a:moveTo>
                  <a:cubicBezTo>
                    <a:pt x="108" y="1"/>
                    <a:pt x="1" y="409"/>
                    <a:pt x="318" y="467"/>
                  </a:cubicBezTo>
                  <a:cubicBezTo>
                    <a:pt x="1819" y="1968"/>
                    <a:pt x="1853" y="4470"/>
                    <a:pt x="1919" y="6438"/>
                  </a:cubicBezTo>
                  <a:cubicBezTo>
                    <a:pt x="1886" y="6971"/>
                    <a:pt x="1853" y="7472"/>
                    <a:pt x="1786" y="7972"/>
                  </a:cubicBezTo>
                  <a:cubicBezTo>
                    <a:pt x="1786" y="8272"/>
                    <a:pt x="1452" y="8973"/>
                    <a:pt x="1853" y="9073"/>
                  </a:cubicBezTo>
                  <a:cubicBezTo>
                    <a:pt x="1867" y="9075"/>
                    <a:pt x="1880" y="9075"/>
                    <a:pt x="1892" y="9075"/>
                  </a:cubicBezTo>
                  <a:cubicBezTo>
                    <a:pt x="2123" y="9075"/>
                    <a:pt x="2153" y="8796"/>
                    <a:pt x="2153" y="8606"/>
                  </a:cubicBezTo>
                  <a:cubicBezTo>
                    <a:pt x="2253" y="8105"/>
                    <a:pt x="2320" y="7605"/>
                    <a:pt x="2353" y="7105"/>
                  </a:cubicBezTo>
                  <a:cubicBezTo>
                    <a:pt x="2453" y="4937"/>
                    <a:pt x="2320" y="1434"/>
                    <a:pt x="485" y="33"/>
                  </a:cubicBezTo>
                  <a:cubicBezTo>
                    <a:pt x="440" y="11"/>
                    <a:pt x="3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a:extLst>
                <a:ext uri="{FF2B5EF4-FFF2-40B4-BE49-F238E27FC236}">
                  <a16:creationId xmlns:a16="http://schemas.microsoft.com/office/drawing/2014/main" id="{A4EB1187-0495-2A60-D366-2D518DB4295A}"/>
                </a:ext>
              </a:extLst>
            </p:cNvPr>
            <p:cNvSpPr/>
            <p:nvPr/>
          </p:nvSpPr>
          <p:spPr>
            <a:xfrm>
              <a:off x="4395088" y="4523250"/>
              <a:ext cx="86425" cy="216275"/>
            </a:xfrm>
            <a:custGeom>
              <a:avLst/>
              <a:gdLst/>
              <a:ahLst/>
              <a:cxnLst/>
              <a:rect l="l" t="t" r="r" b="b"/>
              <a:pathLst>
                <a:path w="3457" h="8651" extrusionOk="0">
                  <a:moveTo>
                    <a:pt x="415" y="1"/>
                  </a:moveTo>
                  <a:cubicBezTo>
                    <a:pt x="102" y="1"/>
                    <a:pt x="0" y="505"/>
                    <a:pt x="399" y="505"/>
                  </a:cubicBezTo>
                  <a:cubicBezTo>
                    <a:pt x="410" y="505"/>
                    <a:pt x="421" y="505"/>
                    <a:pt x="433" y="504"/>
                  </a:cubicBezTo>
                  <a:cubicBezTo>
                    <a:pt x="2634" y="1872"/>
                    <a:pt x="2901" y="4540"/>
                    <a:pt x="2868" y="6875"/>
                  </a:cubicBezTo>
                  <a:cubicBezTo>
                    <a:pt x="2868" y="7242"/>
                    <a:pt x="2868" y="7609"/>
                    <a:pt x="2834" y="7976"/>
                  </a:cubicBezTo>
                  <a:cubicBezTo>
                    <a:pt x="2834" y="8176"/>
                    <a:pt x="2634" y="8610"/>
                    <a:pt x="2968" y="8643"/>
                  </a:cubicBezTo>
                  <a:cubicBezTo>
                    <a:pt x="2986" y="8648"/>
                    <a:pt x="3004" y="8650"/>
                    <a:pt x="3021" y="8650"/>
                  </a:cubicBezTo>
                  <a:cubicBezTo>
                    <a:pt x="3456" y="8650"/>
                    <a:pt x="3303" y="7030"/>
                    <a:pt x="3335" y="6708"/>
                  </a:cubicBezTo>
                  <a:cubicBezTo>
                    <a:pt x="3301" y="4907"/>
                    <a:pt x="3235" y="2972"/>
                    <a:pt x="2134" y="1471"/>
                  </a:cubicBezTo>
                  <a:cubicBezTo>
                    <a:pt x="1700" y="904"/>
                    <a:pt x="1200" y="337"/>
                    <a:pt x="566" y="37"/>
                  </a:cubicBezTo>
                  <a:cubicBezTo>
                    <a:pt x="512" y="12"/>
                    <a:pt x="461" y="1"/>
                    <a:pt x="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a:extLst>
                <a:ext uri="{FF2B5EF4-FFF2-40B4-BE49-F238E27FC236}">
                  <a16:creationId xmlns:a16="http://schemas.microsoft.com/office/drawing/2014/main" id="{A088357C-CA7C-A6EE-6B5E-3569DFF4F4E4}"/>
                </a:ext>
              </a:extLst>
            </p:cNvPr>
            <p:cNvSpPr/>
            <p:nvPr/>
          </p:nvSpPr>
          <p:spPr>
            <a:xfrm>
              <a:off x="4302738" y="4572425"/>
              <a:ext cx="94850" cy="194425"/>
            </a:xfrm>
            <a:custGeom>
              <a:avLst/>
              <a:gdLst/>
              <a:ahLst/>
              <a:cxnLst/>
              <a:rect l="l" t="t" r="r" b="b"/>
              <a:pathLst>
                <a:path w="3794" h="7777" extrusionOk="0">
                  <a:moveTo>
                    <a:pt x="525" y="1"/>
                  </a:moveTo>
                  <a:cubicBezTo>
                    <a:pt x="480" y="1"/>
                    <a:pt x="436" y="2"/>
                    <a:pt x="391" y="5"/>
                  </a:cubicBezTo>
                  <a:cubicBezTo>
                    <a:pt x="0" y="5"/>
                    <a:pt x="69" y="491"/>
                    <a:pt x="379" y="491"/>
                  </a:cubicBezTo>
                  <a:cubicBezTo>
                    <a:pt x="413" y="491"/>
                    <a:pt x="451" y="485"/>
                    <a:pt x="491" y="472"/>
                  </a:cubicBezTo>
                  <a:cubicBezTo>
                    <a:pt x="2592" y="572"/>
                    <a:pt x="3293" y="3007"/>
                    <a:pt x="3293" y="4775"/>
                  </a:cubicBezTo>
                  <a:cubicBezTo>
                    <a:pt x="3326" y="5442"/>
                    <a:pt x="3293" y="6142"/>
                    <a:pt x="3226" y="6810"/>
                  </a:cubicBezTo>
                  <a:cubicBezTo>
                    <a:pt x="3259" y="7076"/>
                    <a:pt x="2959" y="7677"/>
                    <a:pt x="3359" y="7777"/>
                  </a:cubicBezTo>
                  <a:cubicBezTo>
                    <a:pt x="3493" y="7777"/>
                    <a:pt x="3593" y="7710"/>
                    <a:pt x="3626" y="7577"/>
                  </a:cubicBezTo>
                  <a:cubicBezTo>
                    <a:pt x="3726" y="6910"/>
                    <a:pt x="3760" y="6243"/>
                    <a:pt x="3793" y="5609"/>
                  </a:cubicBezTo>
                  <a:cubicBezTo>
                    <a:pt x="3793" y="4241"/>
                    <a:pt x="3726" y="2807"/>
                    <a:pt x="3026" y="1606"/>
                  </a:cubicBezTo>
                  <a:cubicBezTo>
                    <a:pt x="2514" y="742"/>
                    <a:pt x="1572" y="1"/>
                    <a:pt x="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65;p42">
            <a:extLst>
              <a:ext uri="{FF2B5EF4-FFF2-40B4-BE49-F238E27FC236}">
                <a16:creationId xmlns:a16="http://schemas.microsoft.com/office/drawing/2014/main" id="{A83F8048-12FA-F199-B078-5459E5C070CA}"/>
              </a:ext>
            </a:extLst>
          </p:cNvPr>
          <p:cNvSpPr txBox="1">
            <a:spLocks/>
          </p:cNvSpPr>
          <p:nvPr/>
        </p:nvSpPr>
        <p:spPr>
          <a:xfrm>
            <a:off x="266488" y="1985753"/>
            <a:ext cx="8611026" cy="16044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9pPr>
          </a:lstStyle>
          <a:p>
            <a:pPr marL="0" marR="0" algn="just">
              <a:lnSpc>
                <a:spcPct val="116000"/>
              </a:lnSpc>
              <a:spcAft>
                <a:spcPts val="800"/>
              </a:spcAft>
            </a:pP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Lúc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con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chuyển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ngẫu</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nhiên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tổ</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nguồn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thức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ăn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16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Khi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con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thấy</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thức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ăn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nó</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quay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tổ</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tiết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pheromone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đường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đi.Các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con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thu</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hút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bởi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dấu</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hiệu</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pheromone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bắt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đường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đánh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dấu</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Google Shape;765;p42">
            <a:extLst>
              <a:ext uri="{FF2B5EF4-FFF2-40B4-BE49-F238E27FC236}">
                <a16:creationId xmlns:a16="http://schemas.microsoft.com/office/drawing/2014/main" id="{4716C910-6823-B24D-5D95-614D4F7DBBF5}"/>
              </a:ext>
            </a:extLst>
          </p:cNvPr>
          <p:cNvSpPr txBox="1">
            <a:spLocks/>
          </p:cNvSpPr>
          <p:nvPr/>
        </p:nvSpPr>
        <p:spPr>
          <a:xfrm>
            <a:off x="266487" y="3418265"/>
            <a:ext cx="8611025" cy="11670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9pPr>
          </a:lstStyle>
          <a:p>
            <a:pPr marL="0" marR="0" algn="just">
              <a:lnSpc>
                <a:spcPct val="116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Khi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cùng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con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đường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lượng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pheromone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tụ</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càng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làm</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đường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trở</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nên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hấp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dẫn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hơn.Dần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dần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cả</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đàn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hội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tụ</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con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đường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ngắn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tối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ưu</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hành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vận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chuyển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thức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ăn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Google Shape;764;p42">
            <a:extLst>
              <a:ext uri="{FF2B5EF4-FFF2-40B4-BE49-F238E27FC236}">
                <a16:creationId xmlns:a16="http://schemas.microsoft.com/office/drawing/2014/main" id="{EEEA3D0E-3900-6A46-92CB-607B83D7F6D7}"/>
              </a:ext>
            </a:extLst>
          </p:cNvPr>
          <p:cNvSpPr txBox="1">
            <a:spLocks/>
          </p:cNvSpPr>
          <p:nvPr/>
        </p:nvSpPr>
        <p:spPr>
          <a:xfrm>
            <a:off x="383367" y="88036"/>
            <a:ext cx="4191579" cy="5856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1pPr>
            <a:lvl2pPr marR="0" lvl="1"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2pPr>
            <a:lvl3pPr marR="0" lvl="2"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3pPr>
            <a:lvl4pPr marR="0" lvl="3"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4pPr>
            <a:lvl5pPr marR="0" lvl="4"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5pPr>
            <a:lvl6pPr marR="0" lvl="5"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6pPr>
            <a:lvl7pPr marR="0" lvl="6"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7pPr>
            <a:lvl8pPr marR="0" lvl="7"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8pPr>
            <a:lvl9pPr marR="0" lvl="8"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9pPr>
          </a:lstStyle>
          <a:p>
            <a:pPr>
              <a:lnSpc>
                <a:spcPct val="116000"/>
              </a:lnSpc>
              <a:spcBef>
                <a:spcPts val="1595"/>
              </a:spcBef>
              <a:spcAft>
                <a:spcPts val="1595"/>
              </a:spcAft>
            </a:pPr>
            <a:r>
              <a:rPr lang="en-US" sz="18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Giới</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thiệu</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chung</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về</a:t>
            </a:r>
            <a:r>
              <a:rPr lang="en-US" sz="1800" b="1" dirty="0">
                <a:solidFill>
                  <a:srgbClr val="000000"/>
                </a:solidFill>
                <a:effectLst/>
                <a:latin typeface="Times New Roman" panose="02020603050405020304" pitchFamily="18" charset="0"/>
                <a:ea typeface="Times New Roman" panose="02020603050405020304" pitchFamily="18" charset="0"/>
              </a:rPr>
              <a:t> ACO </a:t>
            </a:r>
            <a:endParaRPr lang="en-US" sz="1800" kern="1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07865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78">
          <a:extLst>
            <a:ext uri="{FF2B5EF4-FFF2-40B4-BE49-F238E27FC236}">
              <a16:creationId xmlns:a16="http://schemas.microsoft.com/office/drawing/2014/main" id="{9BAD5276-65B1-7EDF-69B7-E8494B85403F}"/>
            </a:ext>
          </a:extLst>
        </p:cNvPr>
        <p:cNvGrpSpPr/>
        <p:nvPr/>
      </p:nvGrpSpPr>
      <p:grpSpPr>
        <a:xfrm>
          <a:off x="0" y="0"/>
          <a:ext cx="0" cy="0"/>
          <a:chOff x="0" y="0"/>
          <a:chExt cx="0" cy="0"/>
        </a:xfrm>
      </p:grpSpPr>
      <p:sp>
        <p:nvSpPr>
          <p:cNvPr id="1179" name="Google Shape;1179;p53">
            <a:extLst>
              <a:ext uri="{FF2B5EF4-FFF2-40B4-BE49-F238E27FC236}">
                <a16:creationId xmlns:a16="http://schemas.microsoft.com/office/drawing/2014/main" id="{7A022F62-E822-7C2B-83B1-AC4EDBC0049B}"/>
              </a:ext>
            </a:extLst>
          </p:cNvPr>
          <p:cNvSpPr txBox="1">
            <a:spLocks noGrp="1"/>
          </p:cNvSpPr>
          <p:nvPr>
            <p:ph type="title"/>
          </p:nvPr>
        </p:nvSpPr>
        <p:spPr>
          <a:xfrm>
            <a:off x="803738" y="156567"/>
            <a:ext cx="4465869" cy="5549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6 </a:t>
            </a:r>
            <a:r>
              <a:rPr lang="en-US" dirty="0" err="1"/>
              <a:t>Ứng</a:t>
            </a:r>
            <a:r>
              <a:rPr lang="en-US" dirty="0"/>
              <a:t> </a:t>
            </a:r>
            <a:r>
              <a:rPr lang="en-US" dirty="0" err="1"/>
              <a:t>dụng</a:t>
            </a:r>
            <a:r>
              <a:rPr lang="en-US" dirty="0"/>
              <a:t> </a:t>
            </a:r>
            <a:r>
              <a:rPr lang="en-US" dirty="0" err="1"/>
              <a:t>của</a:t>
            </a:r>
            <a:r>
              <a:rPr lang="en-US" dirty="0"/>
              <a:t> ACO</a:t>
            </a:r>
            <a:endParaRPr dirty="0"/>
          </a:p>
        </p:txBody>
      </p:sp>
      <p:sp>
        <p:nvSpPr>
          <p:cNvPr id="1180" name="Google Shape;1180;p53">
            <a:extLst>
              <a:ext uri="{FF2B5EF4-FFF2-40B4-BE49-F238E27FC236}">
                <a16:creationId xmlns:a16="http://schemas.microsoft.com/office/drawing/2014/main" id="{48486951-1950-B65A-E6DA-B3AEFAA08568}"/>
              </a:ext>
            </a:extLst>
          </p:cNvPr>
          <p:cNvSpPr txBox="1">
            <a:spLocks noGrp="1"/>
          </p:cNvSpPr>
          <p:nvPr>
            <p:ph type="subTitle" idx="1"/>
          </p:nvPr>
        </p:nvSpPr>
        <p:spPr>
          <a:xfrm>
            <a:off x="927123" y="1383120"/>
            <a:ext cx="4342483" cy="118862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Ant Colony Optimization (ACO)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đã</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ứng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dụng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rộng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rãi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trong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mạng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viễn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để</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giải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quyết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nhiều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vấn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đề</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tối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ưu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hóa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phức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tạp</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dirty="0">
              <a:latin typeface="Actor" panose="020B0604020202020204" charset="0"/>
            </a:endParaRPr>
          </a:p>
        </p:txBody>
      </p:sp>
      <p:pic>
        <p:nvPicPr>
          <p:cNvPr id="1181" name="Google Shape;1181;p53">
            <a:extLst>
              <a:ext uri="{FF2B5EF4-FFF2-40B4-BE49-F238E27FC236}">
                <a16:creationId xmlns:a16="http://schemas.microsoft.com/office/drawing/2014/main" id="{B2F7ABFE-F347-6747-05A0-D17CECCA567E}"/>
              </a:ext>
            </a:extLst>
          </p:cNvPr>
          <p:cNvPicPr preferRelativeResize="0">
            <a:picLocks noGrp="1"/>
          </p:cNvPicPr>
          <p:nvPr>
            <p:ph type="pic" idx="2"/>
          </p:nvPr>
        </p:nvPicPr>
        <p:blipFill rotWithShape="1">
          <a:blip r:embed="rId3">
            <a:alphaModFix/>
          </a:blip>
          <a:srcRect l="24061" r="14209"/>
          <a:stretch/>
        </p:blipFill>
        <p:spPr>
          <a:xfrm>
            <a:off x="5350675" y="963150"/>
            <a:ext cx="2866201" cy="3217202"/>
          </a:xfrm>
          <a:prstGeom prst="rect">
            <a:avLst/>
          </a:prstGeom>
        </p:spPr>
      </p:pic>
      <p:grpSp>
        <p:nvGrpSpPr>
          <p:cNvPr id="1182" name="Google Shape;1182;p53">
            <a:extLst>
              <a:ext uri="{FF2B5EF4-FFF2-40B4-BE49-F238E27FC236}">
                <a16:creationId xmlns:a16="http://schemas.microsoft.com/office/drawing/2014/main" id="{4B3281CF-F7B0-0D03-85F2-891F4FB94F06}"/>
              </a:ext>
            </a:extLst>
          </p:cNvPr>
          <p:cNvGrpSpPr/>
          <p:nvPr/>
        </p:nvGrpSpPr>
        <p:grpSpPr>
          <a:xfrm rot="3300310">
            <a:off x="4301774" y="3862582"/>
            <a:ext cx="237258" cy="449216"/>
            <a:chOff x="3347316" y="4261032"/>
            <a:chExt cx="237259" cy="449218"/>
          </a:xfrm>
        </p:grpSpPr>
        <p:sp>
          <p:nvSpPr>
            <p:cNvPr id="1183" name="Google Shape;1183;p53">
              <a:extLst>
                <a:ext uri="{FF2B5EF4-FFF2-40B4-BE49-F238E27FC236}">
                  <a16:creationId xmlns:a16="http://schemas.microsoft.com/office/drawing/2014/main" id="{F35135F5-DF02-E07F-1397-81B350B50F12}"/>
                </a:ext>
              </a:extLst>
            </p:cNvPr>
            <p:cNvSpPr/>
            <p:nvPr/>
          </p:nvSpPr>
          <p:spPr>
            <a:xfrm>
              <a:off x="3376650" y="4627525"/>
              <a:ext cx="207925" cy="82725"/>
            </a:xfrm>
            <a:custGeom>
              <a:avLst/>
              <a:gdLst/>
              <a:ahLst/>
              <a:cxnLst/>
              <a:rect l="l" t="t" r="r" b="b"/>
              <a:pathLst>
                <a:path w="8317" h="3309" extrusionOk="0">
                  <a:moveTo>
                    <a:pt x="5107" y="0"/>
                  </a:moveTo>
                  <a:cubicBezTo>
                    <a:pt x="4840" y="0"/>
                    <a:pt x="4578" y="46"/>
                    <a:pt x="4341" y="150"/>
                  </a:cubicBezTo>
                  <a:lnTo>
                    <a:pt x="4141" y="150"/>
                  </a:lnTo>
                  <a:cubicBezTo>
                    <a:pt x="4123" y="149"/>
                    <a:pt x="4106" y="149"/>
                    <a:pt x="4088" y="149"/>
                  </a:cubicBezTo>
                  <a:cubicBezTo>
                    <a:pt x="2672" y="149"/>
                    <a:pt x="1" y="2758"/>
                    <a:pt x="2373" y="3252"/>
                  </a:cubicBezTo>
                  <a:cubicBezTo>
                    <a:pt x="2537" y="3291"/>
                    <a:pt x="2686" y="3309"/>
                    <a:pt x="2824" y="3309"/>
                  </a:cubicBezTo>
                  <a:cubicBezTo>
                    <a:pt x="3389" y="3309"/>
                    <a:pt x="3785" y="3020"/>
                    <a:pt x="4374" y="2752"/>
                  </a:cubicBezTo>
                  <a:cubicBezTo>
                    <a:pt x="4975" y="2485"/>
                    <a:pt x="5642" y="2485"/>
                    <a:pt x="6242" y="2285"/>
                  </a:cubicBezTo>
                  <a:cubicBezTo>
                    <a:pt x="8316" y="1517"/>
                    <a:pt x="6639" y="0"/>
                    <a:pt x="51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3">
              <a:extLst>
                <a:ext uri="{FF2B5EF4-FFF2-40B4-BE49-F238E27FC236}">
                  <a16:creationId xmlns:a16="http://schemas.microsoft.com/office/drawing/2014/main" id="{4FA254EE-E5BD-3FB2-CB76-360DF1748291}"/>
                </a:ext>
              </a:extLst>
            </p:cNvPr>
            <p:cNvSpPr/>
            <p:nvPr/>
          </p:nvSpPr>
          <p:spPr>
            <a:xfrm>
              <a:off x="3347316" y="4261032"/>
              <a:ext cx="89625" cy="60975"/>
            </a:xfrm>
            <a:custGeom>
              <a:avLst/>
              <a:gdLst/>
              <a:ahLst/>
              <a:cxnLst/>
              <a:rect l="l" t="t" r="r" b="b"/>
              <a:pathLst>
                <a:path w="3585" h="2439" extrusionOk="0">
                  <a:moveTo>
                    <a:pt x="1535" y="1"/>
                  </a:moveTo>
                  <a:cubicBezTo>
                    <a:pt x="948" y="1"/>
                    <a:pt x="389" y="211"/>
                    <a:pt x="234" y="738"/>
                  </a:cubicBezTo>
                  <a:cubicBezTo>
                    <a:pt x="0" y="1405"/>
                    <a:pt x="501" y="2072"/>
                    <a:pt x="1101" y="2306"/>
                  </a:cubicBezTo>
                  <a:cubicBezTo>
                    <a:pt x="1317" y="2392"/>
                    <a:pt x="1592" y="2438"/>
                    <a:pt x="1876" y="2438"/>
                  </a:cubicBezTo>
                  <a:cubicBezTo>
                    <a:pt x="2689" y="2438"/>
                    <a:pt x="3584" y="2061"/>
                    <a:pt x="3436" y="1172"/>
                  </a:cubicBezTo>
                  <a:cubicBezTo>
                    <a:pt x="3303" y="504"/>
                    <a:pt x="2469" y="71"/>
                    <a:pt x="1668" y="4"/>
                  </a:cubicBezTo>
                  <a:cubicBezTo>
                    <a:pt x="1624" y="2"/>
                    <a:pt x="1579" y="1"/>
                    <a:pt x="15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5" name="Google Shape;1185;p53">
            <a:extLst>
              <a:ext uri="{FF2B5EF4-FFF2-40B4-BE49-F238E27FC236}">
                <a16:creationId xmlns:a16="http://schemas.microsoft.com/office/drawing/2014/main" id="{37471800-E562-9A9A-5C6F-0CBBFA42A656}"/>
              </a:ext>
            </a:extLst>
          </p:cNvPr>
          <p:cNvSpPr/>
          <p:nvPr/>
        </p:nvSpPr>
        <p:spPr>
          <a:xfrm>
            <a:off x="1204750" y="822063"/>
            <a:ext cx="193500" cy="136375"/>
          </a:xfrm>
          <a:custGeom>
            <a:avLst/>
            <a:gdLst/>
            <a:ahLst/>
            <a:cxnLst/>
            <a:rect l="l" t="t" r="r" b="b"/>
            <a:pathLst>
              <a:path w="7740" h="5455" extrusionOk="0">
                <a:moveTo>
                  <a:pt x="5539" y="1"/>
                </a:moveTo>
                <a:cubicBezTo>
                  <a:pt x="4726" y="1"/>
                  <a:pt x="4056" y="574"/>
                  <a:pt x="3336" y="948"/>
                </a:cubicBezTo>
                <a:cubicBezTo>
                  <a:pt x="2502" y="1382"/>
                  <a:pt x="1235" y="1682"/>
                  <a:pt x="568" y="2416"/>
                </a:cubicBezTo>
                <a:cubicBezTo>
                  <a:pt x="1" y="3016"/>
                  <a:pt x="101" y="3050"/>
                  <a:pt x="367" y="3817"/>
                </a:cubicBezTo>
                <a:cubicBezTo>
                  <a:pt x="712" y="4851"/>
                  <a:pt x="1169" y="5454"/>
                  <a:pt x="1854" y="5454"/>
                </a:cubicBezTo>
                <a:cubicBezTo>
                  <a:pt x="2228" y="5454"/>
                  <a:pt x="2672" y="5274"/>
                  <a:pt x="3203" y="4884"/>
                </a:cubicBezTo>
                <a:cubicBezTo>
                  <a:pt x="3670" y="4517"/>
                  <a:pt x="7739" y="514"/>
                  <a:pt x="5938" y="47"/>
                </a:cubicBezTo>
                <a:cubicBezTo>
                  <a:pt x="5801" y="15"/>
                  <a:pt x="5668" y="1"/>
                  <a:pt x="5539"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6" name="Google Shape;1186;p53">
            <a:extLst>
              <a:ext uri="{FF2B5EF4-FFF2-40B4-BE49-F238E27FC236}">
                <a16:creationId xmlns:a16="http://schemas.microsoft.com/office/drawing/2014/main" id="{91AEE23F-3AD2-A5A2-FBBD-87EF4C63F0D0}"/>
              </a:ext>
            </a:extLst>
          </p:cNvPr>
          <p:cNvGrpSpPr/>
          <p:nvPr/>
        </p:nvGrpSpPr>
        <p:grpSpPr>
          <a:xfrm>
            <a:off x="5248413" y="4014040"/>
            <a:ext cx="841230" cy="336233"/>
            <a:chOff x="4158213" y="4470900"/>
            <a:chExt cx="827575" cy="330775"/>
          </a:xfrm>
        </p:grpSpPr>
        <p:sp>
          <p:nvSpPr>
            <p:cNvPr id="1187" name="Google Shape;1187;p53">
              <a:extLst>
                <a:ext uri="{FF2B5EF4-FFF2-40B4-BE49-F238E27FC236}">
                  <a16:creationId xmlns:a16="http://schemas.microsoft.com/office/drawing/2014/main" id="{355B7391-7D85-FE76-A5C4-FC3FDC3C7F20}"/>
                </a:ext>
              </a:extLst>
            </p:cNvPr>
            <p:cNvSpPr/>
            <p:nvPr/>
          </p:nvSpPr>
          <p:spPr>
            <a:xfrm>
              <a:off x="4158213" y="4470900"/>
              <a:ext cx="827575" cy="330775"/>
            </a:xfrm>
            <a:custGeom>
              <a:avLst/>
              <a:gdLst/>
              <a:ahLst/>
              <a:cxnLst/>
              <a:rect l="l" t="t" r="r" b="b"/>
              <a:pathLst>
                <a:path w="33103" h="13231" extrusionOk="0">
                  <a:moveTo>
                    <a:pt x="18308" y="3165"/>
                  </a:moveTo>
                  <a:cubicBezTo>
                    <a:pt x="18504" y="3165"/>
                    <a:pt x="18726" y="3265"/>
                    <a:pt x="18914" y="3265"/>
                  </a:cubicBezTo>
                  <a:cubicBezTo>
                    <a:pt x="19414" y="3299"/>
                    <a:pt x="19881" y="3365"/>
                    <a:pt x="20382" y="3465"/>
                  </a:cubicBezTo>
                  <a:cubicBezTo>
                    <a:pt x="21583" y="3699"/>
                    <a:pt x="22817" y="3932"/>
                    <a:pt x="23851" y="4633"/>
                  </a:cubicBezTo>
                  <a:cubicBezTo>
                    <a:pt x="24685" y="5133"/>
                    <a:pt x="24752" y="6401"/>
                    <a:pt x="24118" y="7068"/>
                  </a:cubicBezTo>
                  <a:cubicBezTo>
                    <a:pt x="22850" y="8102"/>
                    <a:pt x="21049" y="8169"/>
                    <a:pt x="19448" y="8169"/>
                  </a:cubicBezTo>
                  <a:cubicBezTo>
                    <a:pt x="17480" y="8035"/>
                    <a:pt x="14077" y="8069"/>
                    <a:pt x="13043" y="6034"/>
                  </a:cubicBezTo>
                  <a:cubicBezTo>
                    <a:pt x="12876" y="4032"/>
                    <a:pt x="16546" y="3299"/>
                    <a:pt x="18080" y="3232"/>
                  </a:cubicBezTo>
                  <a:cubicBezTo>
                    <a:pt x="18149" y="3183"/>
                    <a:pt x="18226" y="3165"/>
                    <a:pt x="18308" y="3165"/>
                  </a:cubicBezTo>
                  <a:close/>
                  <a:moveTo>
                    <a:pt x="20216" y="0"/>
                  </a:moveTo>
                  <a:cubicBezTo>
                    <a:pt x="19434" y="0"/>
                    <a:pt x="18674" y="235"/>
                    <a:pt x="17913" y="597"/>
                  </a:cubicBezTo>
                  <a:cubicBezTo>
                    <a:pt x="17395" y="207"/>
                    <a:pt x="16814" y="43"/>
                    <a:pt x="16227" y="43"/>
                  </a:cubicBezTo>
                  <a:cubicBezTo>
                    <a:pt x="15455" y="43"/>
                    <a:pt x="14674" y="328"/>
                    <a:pt x="14011" y="763"/>
                  </a:cubicBezTo>
                  <a:cubicBezTo>
                    <a:pt x="13777" y="697"/>
                    <a:pt x="13510" y="630"/>
                    <a:pt x="13277" y="563"/>
                  </a:cubicBezTo>
                  <a:cubicBezTo>
                    <a:pt x="13025" y="490"/>
                    <a:pt x="12768" y="455"/>
                    <a:pt x="12513" y="455"/>
                  </a:cubicBezTo>
                  <a:cubicBezTo>
                    <a:pt x="11717" y="455"/>
                    <a:pt x="10938" y="799"/>
                    <a:pt x="10408" y="1431"/>
                  </a:cubicBezTo>
                  <a:cubicBezTo>
                    <a:pt x="10341" y="1531"/>
                    <a:pt x="10108" y="1764"/>
                    <a:pt x="9808" y="2098"/>
                  </a:cubicBezTo>
                  <a:cubicBezTo>
                    <a:pt x="9566" y="2050"/>
                    <a:pt x="9329" y="2027"/>
                    <a:pt x="9098" y="2027"/>
                  </a:cubicBezTo>
                  <a:cubicBezTo>
                    <a:pt x="7701" y="2027"/>
                    <a:pt x="6511" y="2873"/>
                    <a:pt x="5738" y="4333"/>
                  </a:cubicBezTo>
                  <a:cubicBezTo>
                    <a:pt x="1902" y="6067"/>
                    <a:pt x="1" y="12538"/>
                    <a:pt x="5571" y="13206"/>
                  </a:cubicBezTo>
                  <a:cubicBezTo>
                    <a:pt x="5732" y="13222"/>
                    <a:pt x="5893" y="13231"/>
                    <a:pt x="6053" y="13231"/>
                  </a:cubicBezTo>
                  <a:cubicBezTo>
                    <a:pt x="7162" y="13231"/>
                    <a:pt x="8254" y="12833"/>
                    <a:pt x="9040" y="12105"/>
                  </a:cubicBezTo>
                  <a:cubicBezTo>
                    <a:pt x="9307" y="12205"/>
                    <a:pt x="9641" y="12238"/>
                    <a:pt x="9774" y="12272"/>
                  </a:cubicBezTo>
                  <a:cubicBezTo>
                    <a:pt x="9878" y="12292"/>
                    <a:pt x="9981" y="12302"/>
                    <a:pt x="10084" y="12302"/>
                  </a:cubicBezTo>
                  <a:cubicBezTo>
                    <a:pt x="10646" y="12302"/>
                    <a:pt x="11196" y="12020"/>
                    <a:pt x="11676" y="11738"/>
                  </a:cubicBezTo>
                  <a:cubicBezTo>
                    <a:pt x="11909" y="11538"/>
                    <a:pt x="12510" y="11304"/>
                    <a:pt x="12343" y="10971"/>
                  </a:cubicBezTo>
                  <a:lnTo>
                    <a:pt x="12343" y="10971"/>
                  </a:lnTo>
                  <a:cubicBezTo>
                    <a:pt x="12510" y="11004"/>
                    <a:pt x="12710" y="11037"/>
                    <a:pt x="12876" y="11071"/>
                  </a:cubicBezTo>
                  <a:cubicBezTo>
                    <a:pt x="12989" y="11082"/>
                    <a:pt x="13103" y="11088"/>
                    <a:pt x="13217" y="11088"/>
                  </a:cubicBezTo>
                  <a:cubicBezTo>
                    <a:pt x="14081" y="11088"/>
                    <a:pt x="14963" y="10756"/>
                    <a:pt x="15612" y="10137"/>
                  </a:cubicBezTo>
                  <a:cubicBezTo>
                    <a:pt x="15979" y="10370"/>
                    <a:pt x="16446" y="10504"/>
                    <a:pt x="16879" y="10537"/>
                  </a:cubicBezTo>
                  <a:cubicBezTo>
                    <a:pt x="16950" y="10542"/>
                    <a:pt x="17020" y="10545"/>
                    <a:pt x="17090" y="10545"/>
                  </a:cubicBezTo>
                  <a:cubicBezTo>
                    <a:pt x="17919" y="10545"/>
                    <a:pt x="18730" y="10187"/>
                    <a:pt x="19314" y="9603"/>
                  </a:cubicBezTo>
                  <a:cubicBezTo>
                    <a:pt x="19948" y="10170"/>
                    <a:pt x="20749" y="10570"/>
                    <a:pt x="21583" y="10704"/>
                  </a:cubicBezTo>
                  <a:cubicBezTo>
                    <a:pt x="21656" y="10712"/>
                    <a:pt x="21729" y="10715"/>
                    <a:pt x="21801" y="10715"/>
                  </a:cubicBezTo>
                  <a:cubicBezTo>
                    <a:pt x="22354" y="10715"/>
                    <a:pt x="22875" y="10498"/>
                    <a:pt x="23317" y="10203"/>
                  </a:cubicBezTo>
                  <a:cubicBezTo>
                    <a:pt x="23651" y="10737"/>
                    <a:pt x="24118" y="11204"/>
                    <a:pt x="24685" y="11404"/>
                  </a:cubicBezTo>
                  <a:cubicBezTo>
                    <a:pt x="24837" y="11455"/>
                    <a:pt x="25010" y="11478"/>
                    <a:pt x="25194" y="11478"/>
                  </a:cubicBezTo>
                  <a:cubicBezTo>
                    <a:pt x="25618" y="11478"/>
                    <a:pt x="26101" y="11357"/>
                    <a:pt x="26520" y="11171"/>
                  </a:cubicBezTo>
                  <a:cubicBezTo>
                    <a:pt x="27020" y="11705"/>
                    <a:pt x="27754" y="12105"/>
                    <a:pt x="28454" y="12138"/>
                  </a:cubicBezTo>
                  <a:cubicBezTo>
                    <a:pt x="28483" y="12144"/>
                    <a:pt x="28516" y="12147"/>
                    <a:pt x="28554" y="12147"/>
                  </a:cubicBezTo>
                  <a:cubicBezTo>
                    <a:pt x="28737" y="12147"/>
                    <a:pt x="29023" y="12082"/>
                    <a:pt x="29355" y="11971"/>
                  </a:cubicBezTo>
                  <a:cubicBezTo>
                    <a:pt x="29722" y="12238"/>
                    <a:pt x="30189" y="12438"/>
                    <a:pt x="30656" y="12538"/>
                  </a:cubicBezTo>
                  <a:cubicBezTo>
                    <a:pt x="30834" y="12575"/>
                    <a:pt x="31000" y="12592"/>
                    <a:pt x="31153" y="12592"/>
                  </a:cubicBezTo>
                  <a:cubicBezTo>
                    <a:pt x="33094" y="12592"/>
                    <a:pt x="33102" y="9817"/>
                    <a:pt x="32824" y="8302"/>
                  </a:cubicBezTo>
                  <a:cubicBezTo>
                    <a:pt x="32591" y="7001"/>
                    <a:pt x="31690" y="5934"/>
                    <a:pt x="30623" y="5167"/>
                  </a:cubicBezTo>
                  <a:cubicBezTo>
                    <a:pt x="30556" y="5100"/>
                    <a:pt x="30456" y="5033"/>
                    <a:pt x="30322" y="4933"/>
                  </a:cubicBezTo>
                  <a:cubicBezTo>
                    <a:pt x="30289" y="4866"/>
                    <a:pt x="30256" y="4833"/>
                    <a:pt x="30222" y="4800"/>
                  </a:cubicBezTo>
                  <a:cubicBezTo>
                    <a:pt x="29655" y="3799"/>
                    <a:pt x="28788" y="3299"/>
                    <a:pt x="27720" y="3198"/>
                  </a:cubicBezTo>
                  <a:cubicBezTo>
                    <a:pt x="26937" y="1842"/>
                    <a:pt x="25200" y="1140"/>
                    <a:pt x="23568" y="1140"/>
                  </a:cubicBezTo>
                  <a:cubicBezTo>
                    <a:pt x="23394" y="1140"/>
                    <a:pt x="23221" y="1148"/>
                    <a:pt x="23050" y="1164"/>
                  </a:cubicBezTo>
                  <a:cubicBezTo>
                    <a:pt x="22817" y="930"/>
                    <a:pt x="22550" y="697"/>
                    <a:pt x="22250" y="563"/>
                  </a:cubicBezTo>
                  <a:cubicBezTo>
                    <a:pt x="21548" y="167"/>
                    <a:pt x="20874" y="0"/>
                    <a:pt x="20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3">
              <a:extLst>
                <a:ext uri="{FF2B5EF4-FFF2-40B4-BE49-F238E27FC236}">
                  <a16:creationId xmlns:a16="http://schemas.microsoft.com/office/drawing/2014/main" id="{38878097-69B8-FEE1-53EC-0BD4F51DCD25}"/>
                </a:ext>
              </a:extLst>
            </p:cNvPr>
            <p:cNvSpPr/>
            <p:nvPr/>
          </p:nvSpPr>
          <p:spPr>
            <a:xfrm>
              <a:off x="4480113" y="4550025"/>
              <a:ext cx="296900" cy="125100"/>
            </a:xfrm>
            <a:custGeom>
              <a:avLst/>
              <a:gdLst/>
              <a:ahLst/>
              <a:cxnLst/>
              <a:rect l="l" t="t" r="r" b="b"/>
              <a:pathLst>
                <a:path w="11876" h="5004" extrusionOk="0">
                  <a:moveTo>
                    <a:pt x="5432" y="0"/>
                  </a:moveTo>
                  <a:cubicBezTo>
                    <a:pt x="5350" y="0"/>
                    <a:pt x="5273" y="18"/>
                    <a:pt x="5204" y="67"/>
                  </a:cubicBezTo>
                  <a:cubicBezTo>
                    <a:pt x="3670" y="134"/>
                    <a:pt x="0" y="867"/>
                    <a:pt x="167" y="2869"/>
                  </a:cubicBezTo>
                  <a:cubicBezTo>
                    <a:pt x="1201" y="4904"/>
                    <a:pt x="4604" y="4870"/>
                    <a:pt x="6572" y="5004"/>
                  </a:cubicBezTo>
                  <a:cubicBezTo>
                    <a:pt x="8173" y="5004"/>
                    <a:pt x="9974" y="4937"/>
                    <a:pt x="11242" y="3903"/>
                  </a:cubicBezTo>
                  <a:cubicBezTo>
                    <a:pt x="11876" y="3236"/>
                    <a:pt x="11809" y="1968"/>
                    <a:pt x="10975" y="1501"/>
                  </a:cubicBezTo>
                  <a:cubicBezTo>
                    <a:pt x="9941" y="767"/>
                    <a:pt x="8707" y="534"/>
                    <a:pt x="7506" y="300"/>
                  </a:cubicBezTo>
                  <a:cubicBezTo>
                    <a:pt x="7005" y="200"/>
                    <a:pt x="6538" y="134"/>
                    <a:pt x="6038" y="100"/>
                  </a:cubicBezTo>
                  <a:cubicBezTo>
                    <a:pt x="5850" y="100"/>
                    <a:pt x="5628" y="0"/>
                    <a:pt x="5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3">
              <a:extLst>
                <a:ext uri="{FF2B5EF4-FFF2-40B4-BE49-F238E27FC236}">
                  <a16:creationId xmlns:a16="http://schemas.microsoft.com/office/drawing/2014/main" id="{2D6CD1BB-49ED-BBDF-5873-5A2392C38F99}"/>
                </a:ext>
              </a:extLst>
            </p:cNvPr>
            <p:cNvSpPr/>
            <p:nvPr/>
          </p:nvSpPr>
          <p:spPr>
            <a:xfrm>
              <a:off x="4239938" y="4651750"/>
              <a:ext cx="101775" cy="105950"/>
            </a:xfrm>
            <a:custGeom>
              <a:avLst/>
              <a:gdLst/>
              <a:ahLst/>
              <a:cxnLst/>
              <a:rect l="l" t="t" r="r" b="b"/>
              <a:pathLst>
                <a:path w="4071" h="4238" extrusionOk="0">
                  <a:moveTo>
                    <a:pt x="2602" y="1"/>
                  </a:moveTo>
                  <a:cubicBezTo>
                    <a:pt x="1168" y="1"/>
                    <a:pt x="1" y="1168"/>
                    <a:pt x="1" y="2603"/>
                  </a:cubicBezTo>
                  <a:cubicBezTo>
                    <a:pt x="1" y="3103"/>
                    <a:pt x="167" y="3603"/>
                    <a:pt x="434" y="4004"/>
                  </a:cubicBezTo>
                  <a:cubicBezTo>
                    <a:pt x="734" y="4137"/>
                    <a:pt x="1101" y="4237"/>
                    <a:pt x="1502" y="4237"/>
                  </a:cubicBezTo>
                  <a:cubicBezTo>
                    <a:pt x="2903" y="4237"/>
                    <a:pt x="4070" y="3070"/>
                    <a:pt x="4070" y="1635"/>
                  </a:cubicBezTo>
                  <a:cubicBezTo>
                    <a:pt x="4070" y="1135"/>
                    <a:pt x="3937" y="634"/>
                    <a:pt x="3670" y="234"/>
                  </a:cubicBezTo>
                  <a:cubicBezTo>
                    <a:pt x="3336" y="101"/>
                    <a:pt x="2969" y="1"/>
                    <a:pt x="2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3">
              <a:extLst>
                <a:ext uri="{FF2B5EF4-FFF2-40B4-BE49-F238E27FC236}">
                  <a16:creationId xmlns:a16="http://schemas.microsoft.com/office/drawing/2014/main" id="{F922B200-DC07-5ACB-44E6-F46E01909BBB}"/>
                </a:ext>
              </a:extLst>
            </p:cNvPr>
            <p:cNvSpPr/>
            <p:nvPr/>
          </p:nvSpPr>
          <p:spPr>
            <a:xfrm>
              <a:off x="4184063" y="4629250"/>
              <a:ext cx="185150" cy="151800"/>
            </a:xfrm>
            <a:custGeom>
              <a:avLst/>
              <a:gdLst/>
              <a:ahLst/>
              <a:cxnLst/>
              <a:rect l="l" t="t" r="r" b="b"/>
              <a:pathLst>
                <a:path w="7406" h="6072" extrusionOk="0">
                  <a:moveTo>
                    <a:pt x="2603" y="0"/>
                  </a:moveTo>
                  <a:cubicBezTo>
                    <a:pt x="2736" y="334"/>
                    <a:pt x="2803" y="667"/>
                    <a:pt x="2803" y="1034"/>
                  </a:cubicBezTo>
                  <a:cubicBezTo>
                    <a:pt x="2803" y="2468"/>
                    <a:pt x="1635" y="3603"/>
                    <a:pt x="201" y="3603"/>
                  </a:cubicBezTo>
                  <a:lnTo>
                    <a:pt x="1" y="3603"/>
                  </a:lnTo>
                  <a:cubicBezTo>
                    <a:pt x="401" y="4537"/>
                    <a:pt x="1302" y="5170"/>
                    <a:pt x="2369" y="5170"/>
                  </a:cubicBezTo>
                  <a:cubicBezTo>
                    <a:pt x="2536" y="5170"/>
                    <a:pt x="2669" y="5170"/>
                    <a:pt x="2836" y="5137"/>
                  </a:cubicBezTo>
                  <a:cubicBezTo>
                    <a:pt x="3303" y="5704"/>
                    <a:pt x="4037" y="6071"/>
                    <a:pt x="4837" y="6071"/>
                  </a:cubicBezTo>
                  <a:cubicBezTo>
                    <a:pt x="6272" y="6071"/>
                    <a:pt x="7406" y="4904"/>
                    <a:pt x="7406" y="3503"/>
                  </a:cubicBezTo>
                  <a:cubicBezTo>
                    <a:pt x="7406" y="2435"/>
                    <a:pt x="6806" y="1534"/>
                    <a:pt x="5905" y="1134"/>
                  </a:cubicBezTo>
                  <a:lnTo>
                    <a:pt x="5905" y="1134"/>
                  </a:lnTo>
                  <a:cubicBezTo>
                    <a:pt x="6172" y="1534"/>
                    <a:pt x="6305" y="2035"/>
                    <a:pt x="6305" y="2535"/>
                  </a:cubicBezTo>
                  <a:cubicBezTo>
                    <a:pt x="6305" y="3970"/>
                    <a:pt x="5138" y="5137"/>
                    <a:pt x="3737" y="5137"/>
                  </a:cubicBezTo>
                  <a:lnTo>
                    <a:pt x="3637" y="5137"/>
                  </a:lnTo>
                  <a:cubicBezTo>
                    <a:pt x="3637" y="5137"/>
                    <a:pt x="3603" y="5104"/>
                    <a:pt x="3570" y="5104"/>
                  </a:cubicBezTo>
                  <a:lnTo>
                    <a:pt x="3303" y="5104"/>
                  </a:lnTo>
                  <a:lnTo>
                    <a:pt x="3270" y="5070"/>
                  </a:lnTo>
                  <a:lnTo>
                    <a:pt x="3136" y="5070"/>
                  </a:lnTo>
                  <a:cubicBezTo>
                    <a:pt x="3103" y="5037"/>
                    <a:pt x="3103" y="5037"/>
                    <a:pt x="3070" y="5037"/>
                  </a:cubicBezTo>
                  <a:lnTo>
                    <a:pt x="3003" y="5037"/>
                  </a:lnTo>
                  <a:cubicBezTo>
                    <a:pt x="3003" y="5004"/>
                    <a:pt x="2969" y="5004"/>
                    <a:pt x="2936" y="5004"/>
                  </a:cubicBezTo>
                  <a:lnTo>
                    <a:pt x="2903" y="5004"/>
                  </a:lnTo>
                  <a:cubicBezTo>
                    <a:pt x="2869" y="4970"/>
                    <a:pt x="2869" y="4970"/>
                    <a:pt x="2836" y="4970"/>
                  </a:cubicBezTo>
                  <a:lnTo>
                    <a:pt x="2803" y="4970"/>
                  </a:lnTo>
                  <a:cubicBezTo>
                    <a:pt x="2769" y="4937"/>
                    <a:pt x="2703" y="4904"/>
                    <a:pt x="2669" y="4904"/>
                  </a:cubicBezTo>
                  <a:cubicBezTo>
                    <a:pt x="2402" y="4503"/>
                    <a:pt x="2236" y="4003"/>
                    <a:pt x="2236" y="3503"/>
                  </a:cubicBezTo>
                  <a:cubicBezTo>
                    <a:pt x="2236" y="3469"/>
                    <a:pt x="2236" y="3436"/>
                    <a:pt x="2236" y="3436"/>
                  </a:cubicBezTo>
                  <a:cubicBezTo>
                    <a:pt x="2236" y="3402"/>
                    <a:pt x="2236" y="3369"/>
                    <a:pt x="2236" y="3369"/>
                  </a:cubicBezTo>
                  <a:cubicBezTo>
                    <a:pt x="2236" y="3369"/>
                    <a:pt x="2236" y="3336"/>
                    <a:pt x="2236" y="3336"/>
                  </a:cubicBezTo>
                  <a:cubicBezTo>
                    <a:pt x="2236" y="3336"/>
                    <a:pt x="2236" y="3302"/>
                    <a:pt x="2236" y="3302"/>
                  </a:cubicBezTo>
                  <a:cubicBezTo>
                    <a:pt x="2236" y="3302"/>
                    <a:pt x="2236" y="3302"/>
                    <a:pt x="2236" y="3269"/>
                  </a:cubicBezTo>
                  <a:cubicBezTo>
                    <a:pt x="2269" y="3269"/>
                    <a:pt x="2269" y="3236"/>
                    <a:pt x="2269" y="3236"/>
                  </a:cubicBezTo>
                  <a:cubicBezTo>
                    <a:pt x="2269" y="3202"/>
                    <a:pt x="2269" y="3169"/>
                    <a:pt x="2269" y="3169"/>
                  </a:cubicBezTo>
                  <a:cubicBezTo>
                    <a:pt x="2269" y="3136"/>
                    <a:pt x="2269" y="3136"/>
                    <a:pt x="2269" y="3102"/>
                  </a:cubicBezTo>
                  <a:cubicBezTo>
                    <a:pt x="2269" y="3069"/>
                    <a:pt x="2269" y="3069"/>
                    <a:pt x="2269" y="3069"/>
                  </a:cubicBezTo>
                  <a:cubicBezTo>
                    <a:pt x="2269" y="3069"/>
                    <a:pt x="2269" y="3036"/>
                    <a:pt x="2269" y="3036"/>
                  </a:cubicBezTo>
                  <a:cubicBezTo>
                    <a:pt x="2302" y="3002"/>
                    <a:pt x="2302" y="2935"/>
                    <a:pt x="2302" y="2902"/>
                  </a:cubicBezTo>
                  <a:cubicBezTo>
                    <a:pt x="2302" y="2902"/>
                    <a:pt x="2302" y="2869"/>
                    <a:pt x="2336" y="2869"/>
                  </a:cubicBezTo>
                  <a:cubicBezTo>
                    <a:pt x="2336" y="2835"/>
                    <a:pt x="2336" y="2835"/>
                    <a:pt x="2336" y="2802"/>
                  </a:cubicBezTo>
                  <a:cubicBezTo>
                    <a:pt x="2336" y="2802"/>
                    <a:pt x="2336" y="2769"/>
                    <a:pt x="2336" y="2769"/>
                  </a:cubicBezTo>
                  <a:cubicBezTo>
                    <a:pt x="2336" y="2769"/>
                    <a:pt x="2369" y="2735"/>
                    <a:pt x="2369" y="2735"/>
                  </a:cubicBezTo>
                  <a:cubicBezTo>
                    <a:pt x="2369" y="2735"/>
                    <a:pt x="2369" y="2735"/>
                    <a:pt x="2369" y="2702"/>
                  </a:cubicBezTo>
                  <a:cubicBezTo>
                    <a:pt x="2369" y="2702"/>
                    <a:pt x="2369" y="2702"/>
                    <a:pt x="2369" y="2669"/>
                  </a:cubicBezTo>
                  <a:cubicBezTo>
                    <a:pt x="2369" y="2635"/>
                    <a:pt x="2402" y="2635"/>
                    <a:pt x="2402" y="2635"/>
                  </a:cubicBezTo>
                  <a:cubicBezTo>
                    <a:pt x="2402" y="2602"/>
                    <a:pt x="2402" y="2602"/>
                    <a:pt x="2402" y="2602"/>
                  </a:cubicBezTo>
                  <a:cubicBezTo>
                    <a:pt x="2436" y="2535"/>
                    <a:pt x="2469" y="2435"/>
                    <a:pt x="2502" y="2368"/>
                  </a:cubicBezTo>
                  <a:cubicBezTo>
                    <a:pt x="2502" y="2335"/>
                    <a:pt x="2502" y="2335"/>
                    <a:pt x="2536" y="2302"/>
                  </a:cubicBezTo>
                  <a:cubicBezTo>
                    <a:pt x="2536" y="2302"/>
                    <a:pt x="2536" y="2268"/>
                    <a:pt x="2536" y="2268"/>
                  </a:cubicBezTo>
                  <a:lnTo>
                    <a:pt x="2569" y="2268"/>
                  </a:lnTo>
                  <a:lnTo>
                    <a:pt x="2569" y="2235"/>
                  </a:lnTo>
                  <a:cubicBezTo>
                    <a:pt x="2569" y="2235"/>
                    <a:pt x="2569" y="2202"/>
                    <a:pt x="2569" y="2202"/>
                  </a:cubicBezTo>
                  <a:cubicBezTo>
                    <a:pt x="2603" y="2202"/>
                    <a:pt x="2603" y="2168"/>
                    <a:pt x="2603" y="2135"/>
                  </a:cubicBezTo>
                  <a:cubicBezTo>
                    <a:pt x="2636" y="2135"/>
                    <a:pt x="2636" y="2102"/>
                    <a:pt x="2636" y="2102"/>
                  </a:cubicBezTo>
                  <a:cubicBezTo>
                    <a:pt x="2669" y="2068"/>
                    <a:pt x="2669" y="2068"/>
                    <a:pt x="2669" y="2068"/>
                  </a:cubicBezTo>
                  <a:cubicBezTo>
                    <a:pt x="2703" y="2035"/>
                    <a:pt x="2703" y="2001"/>
                    <a:pt x="2736" y="2001"/>
                  </a:cubicBezTo>
                  <a:cubicBezTo>
                    <a:pt x="2736" y="1968"/>
                    <a:pt x="2736" y="1968"/>
                    <a:pt x="2769" y="1935"/>
                  </a:cubicBezTo>
                  <a:cubicBezTo>
                    <a:pt x="2769" y="1935"/>
                    <a:pt x="2769" y="1901"/>
                    <a:pt x="2803" y="1901"/>
                  </a:cubicBezTo>
                  <a:cubicBezTo>
                    <a:pt x="2803" y="1901"/>
                    <a:pt x="2803" y="1901"/>
                    <a:pt x="2803" y="1868"/>
                  </a:cubicBezTo>
                  <a:cubicBezTo>
                    <a:pt x="2803" y="1868"/>
                    <a:pt x="2836" y="1868"/>
                    <a:pt x="2836" y="1835"/>
                  </a:cubicBezTo>
                  <a:cubicBezTo>
                    <a:pt x="2836" y="1835"/>
                    <a:pt x="2869" y="1835"/>
                    <a:pt x="2869" y="1801"/>
                  </a:cubicBezTo>
                  <a:cubicBezTo>
                    <a:pt x="2903" y="1768"/>
                    <a:pt x="2903" y="1768"/>
                    <a:pt x="2903" y="1768"/>
                  </a:cubicBezTo>
                  <a:cubicBezTo>
                    <a:pt x="2903" y="1768"/>
                    <a:pt x="2903" y="1768"/>
                    <a:pt x="2936" y="1735"/>
                  </a:cubicBezTo>
                  <a:cubicBezTo>
                    <a:pt x="2936" y="1735"/>
                    <a:pt x="2969" y="1701"/>
                    <a:pt x="2969" y="1701"/>
                  </a:cubicBezTo>
                  <a:cubicBezTo>
                    <a:pt x="2969" y="1668"/>
                    <a:pt x="3003" y="1668"/>
                    <a:pt x="3003" y="1668"/>
                  </a:cubicBezTo>
                  <a:cubicBezTo>
                    <a:pt x="3036" y="1635"/>
                    <a:pt x="3070" y="1568"/>
                    <a:pt x="3136" y="1534"/>
                  </a:cubicBezTo>
                  <a:lnTo>
                    <a:pt x="3170" y="1534"/>
                  </a:lnTo>
                  <a:cubicBezTo>
                    <a:pt x="3170" y="1501"/>
                    <a:pt x="3170" y="1501"/>
                    <a:pt x="3203" y="1501"/>
                  </a:cubicBezTo>
                  <a:cubicBezTo>
                    <a:pt x="3203" y="1468"/>
                    <a:pt x="3203" y="1468"/>
                    <a:pt x="3236" y="1468"/>
                  </a:cubicBezTo>
                  <a:cubicBezTo>
                    <a:pt x="3236" y="1434"/>
                    <a:pt x="3270" y="1434"/>
                    <a:pt x="3270" y="1434"/>
                  </a:cubicBezTo>
                  <a:cubicBezTo>
                    <a:pt x="3303" y="1401"/>
                    <a:pt x="3303" y="1401"/>
                    <a:pt x="3303" y="1401"/>
                  </a:cubicBezTo>
                  <a:cubicBezTo>
                    <a:pt x="3370" y="1368"/>
                    <a:pt x="3436" y="1301"/>
                    <a:pt x="3503" y="1268"/>
                  </a:cubicBezTo>
                  <a:lnTo>
                    <a:pt x="3537" y="1268"/>
                  </a:lnTo>
                  <a:cubicBezTo>
                    <a:pt x="3537" y="1234"/>
                    <a:pt x="3570" y="1234"/>
                    <a:pt x="3570" y="1234"/>
                  </a:cubicBezTo>
                  <a:cubicBezTo>
                    <a:pt x="3603" y="1234"/>
                    <a:pt x="3603" y="1201"/>
                    <a:pt x="3603" y="1201"/>
                  </a:cubicBezTo>
                  <a:lnTo>
                    <a:pt x="3637" y="1201"/>
                  </a:lnTo>
                  <a:cubicBezTo>
                    <a:pt x="3670" y="1168"/>
                    <a:pt x="3703" y="1168"/>
                    <a:pt x="3703" y="1168"/>
                  </a:cubicBezTo>
                  <a:cubicBezTo>
                    <a:pt x="3737" y="1168"/>
                    <a:pt x="3737" y="1134"/>
                    <a:pt x="3737" y="1134"/>
                  </a:cubicBezTo>
                  <a:cubicBezTo>
                    <a:pt x="3803" y="1134"/>
                    <a:pt x="3837" y="1101"/>
                    <a:pt x="3870" y="1101"/>
                  </a:cubicBezTo>
                  <a:cubicBezTo>
                    <a:pt x="3903" y="1067"/>
                    <a:pt x="3903" y="1067"/>
                    <a:pt x="3937" y="1067"/>
                  </a:cubicBezTo>
                  <a:lnTo>
                    <a:pt x="3970" y="1067"/>
                  </a:lnTo>
                  <a:cubicBezTo>
                    <a:pt x="3970" y="1034"/>
                    <a:pt x="4004" y="1034"/>
                    <a:pt x="4004" y="1034"/>
                  </a:cubicBezTo>
                  <a:lnTo>
                    <a:pt x="4037" y="1034"/>
                  </a:lnTo>
                  <a:cubicBezTo>
                    <a:pt x="4070" y="1034"/>
                    <a:pt x="4070" y="1001"/>
                    <a:pt x="4104" y="1001"/>
                  </a:cubicBezTo>
                  <a:lnTo>
                    <a:pt x="4204" y="1001"/>
                  </a:lnTo>
                  <a:cubicBezTo>
                    <a:pt x="4204" y="967"/>
                    <a:pt x="4237" y="967"/>
                    <a:pt x="4237" y="967"/>
                  </a:cubicBezTo>
                  <a:cubicBezTo>
                    <a:pt x="4304" y="967"/>
                    <a:pt x="4337" y="967"/>
                    <a:pt x="4370" y="934"/>
                  </a:cubicBezTo>
                  <a:cubicBezTo>
                    <a:pt x="3937" y="434"/>
                    <a:pt x="3303" y="67"/>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3">
              <a:extLst>
                <a:ext uri="{FF2B5EF4-FFF2-40B4-BE49-F238E27FC236}">
                  <a16:creationId xmlns:a16="http://schemas.microsoft.com/office/drawing/2014/main" id="{2EA3C682-235C-02F9-9C5D-67AB10F3096E}"/>
                </a:ext>
              </a:extLst>
            </p:cNvPr>
            <p:cNvSpPr/>
            <p:nvPr/>
          </p:nvSpPr>
          <p:spPr>
            <a:xfrm>
              <a:off x="4179063" y="4629250"/>
              <a:ext cx="75075" cy="90075"/>
            </a:xfrm>
            <a:custGeom>
              <a:avLst/>
              <a:gdLst/>
              <a:ahLst/>
              <a:cxnLst/>
              <a:rect l="l" t="t" r="r" b="b"/>
              <a:pathLst>
                <a:path w="3003" h="3603" extrusionOk="0">
                  <a:moveTo>
                    <a:pt x="2569" y="0"/>
                  </a:moveTo>
                  <a:cubicBezTo>
                    <a:pt x="1135" y="0"/>
                    <a:pt x="1" y="1168"/>
                    <a:pt x="1" y="2602"/>
                  </a:cubicBezTo>
                  <a:cubicBezTo>
                    <a:pt x="1" y="2935"/>
                    <a:pt x="67" y="3302"/>
                    <a:pt x="201" y="3603"/>
                  </a:cubicBezTo>
                  <a:lnTo>
                    <a:pt x="401" y="3603"/>
                  </a:lnTo>
                  <a:cubicBezTo>
                    <a:pt x="1835" y="3603"/>
                    <a:pt x="3003" y="2468"/>
                    <a:pt x="3003" y="1034"/>
                  </a:cubicBezTo>
                  <a:cubicBezTo>
                    <a:pt x="3003" y="667"/>
                    <a:pt x="2936" y="334"/>
                    <a:pt x="2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3">
              <a:extLst>
                <a:ext uri="{FF2B5EF4-FFF2-40B4-BE49-F238E27FC236}">
                  <a16:creationId xmlns:a16="http://schemas.microsoft.com/office/drawing/2014/main" id="{96DCE32E-2F82-DC1D-0F67-06FB7A3A1206}"/>
                </a:ext>
              </a:extLst>
            </p:cNvPr>
            <p:cNvSpPr/>
            <p:nvPr/>
          </p:nvSpPr>
          <p:spPr>
            <a:xfrm>
              <a:off x="4718613" y="4498400"/>
              <a:ext cx="37550" cy="216100"/>
            </a:xfrm>
            <a:custGeom>
              <a:avLst/>
              <a:gdLst/>
              <a:ahLst/>
              <a:cxnLst/>
              <a:rect l="l" t="t" r="r" b="b"/>
              <a:pathLst>
                <a:path w="1502" h="8644" extrusionOk="0">
                  <a:moveTo>
                    <a:pt x="765" y="1"/>
                  </a:moveTo>
                  <a:cubicBezTo>
                    <a:pt x="603" y="1"/>
                    <a:pt x="443" y="156"/>
                    <a:pt x="568" y="364"/>
                  </a:cubicBezTo>
                  <a:cubicBezTo>
                    <a:pt x="901" y="2098"/>
                    <a:pt x="968" y="3900"/>
                    <a:pt x="734" y="5668"/>
                  </a:cubicBezTo>
                  <a:cubicBezTo>
                    <a:pt x="634" y="6235"/>
                    <a:pt x="501" y="6768"/>
                    <a:pt x="368" y="7336"/>
                  </a:cubicBezTo>
                  <a:cubicBezTo>
                    <a:pt x="267" y="7669"/>
                    <a:pt x="167" y="8003"/>
                    <a:pt x="67" y="8336"/>
                  </a:cubicBezTo>
                  <a:cubicBezTo>
                    <a:pt x="1" y="8470"/>
                    <a:pt x="101" y="8603"/>
                    <a:pt x="201" y="8636"/>
                  </a:cubicBezTo>
                  <a:cubicBezTo>
                    <a:pt x="221" y="8641"/>
                    <a:pt x="241" y="8643"/>
                    <a:pt x="260" y="8643"/>
                  </a:cubicBezTo>
                  <a:cubicBezTo>
                    <a:pt x="638" y="8643"/>
                    <a:pt x="674" y="7723"/>
                    <a:pt x="801" y="7469"/>
                  </a:cubicBezTo>
                  <a:cubicBezTo>
                    <a:pt x="1502" y="5101"/>
                    <a:pt x="1502" y="2565"/>
                    <a:pt x="1001" y="197"/>
                  </a:cubicBezTo>
                  <a:cubicBezTo>
                    <a:pt x="964" y="58"/>
                    <a:pt x="864"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3">
              <a:extLst>
                <a:ext uri="{FF2B5EF4-FFF2-40B4-BE49-F238E27FC236}">
                  <a16:creationId xmlns:a16="http://schemas.microsoft.com/office/drawing/2014/main" id="{89E42FD4-1B24-67B1-CBEF-9E45D0A8D060}"/>
                </a:ext>
              </a:extLst>
            </p:cNvPr>
            <p:cNvSpPr/>
            <p:nvPr/>
          </p:nvSpPr>
          <p:spPr>
            <a:xfrm>
              <a:off x="4797013" y="4554175"/>
              <a:ext cx="61725" cy="177100"/>
            </a:xfrm>
            <a:custGeom>
              <a:avLst/>
              <a:gdLst/>
              <a:ahLst/>
              <a:cxnLst/>
              <a:rect l="l" t="t" r="r" b="b"/>
              <a:pathLst>
                <a:path w="2469" h="7084" extrusionOk="0">
                  <a:moveTo>
                    <a:pt x="1902" y="1"/>
                  </a:moveTo>
                  <a:cubicBezTo>
                    <a:pt x="1768" y="1"/>
                    <a:pt x="1635" y="134"/>
                    <a:pt x="1668" y="268"/>
                  </a:cubicBezTo>
                  <a:cubicBezTo>
                    <a:pt x="1701" y="1869"/>
                    <a:pt x="1268" y="3470"/>
                    <a:pt x="767" y="4971"/>
                  </a:cubicBezTo>
                  <a:cubicBezTo>
                    <a:pt x="567" y="5538"/>
                    <a:pt x="334" y="6205"/>
                    <a:pt x="67" y="6772"/>
                  </a:cubicBezTo>
                  <a:cubicBezTo>
                    <a:pt x="0" y="6872"/>
                    <a:pt x="67" y="7039"/>
                    <a:pt x="167" y="7073"/>
                  </a:cubicBezTo>
                  <a:cubicBezTo>
                    <a:pt x="197" y="7080"/>
                    <a:pt x="226" y="7084"/>
                    <a:pt x="252" y="7084"/>
                  </a:cubicBezTo>
                  <a:cubicBezTo>
                    <a:pt x="573" y="7084"/>
                    <a:pt x="613" y="6555"/>
                    <a:pt x="767" y="6339"/>
                  </a:cubicBezTo>
                  <a:cubicBezTo>
                    <a:pt x="1268" y="5138"/>
                    <a:pt x="1668" y="3904"/>
                    <a:pt x="1902" y="2636"/>
                  </a:cubicBezTo>
                  <a:cubicBezTo>
                    <a:pt x="1935" y="2269"/>
                    <a:pt x="2469"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3">
              <a:extLst>
                <a:ext uri="{FF2B5EF4-FFF2-40B4-BE49-F238E27FC236}">
                  <a16:creationId xmlns:a16="http://schemas.microsoft.com/office/drawing/2014/main" id="{D3F2F4B1-B5E7-317D-8737-4286CFD7EC29}"/>
                </a:ext>
              </a:extLst>
            </p:cNvPr>
            <p:cNvSpPr/>
            <p:nvPr/>
          </p:nvSpPr>
          <p:spPr>
            <a:xfrm>
              <a:off x="4876238" y="4600750"/>
              <a:ext cx="54225" cy="169150"/>
            </a:xfrm>
            <a:custGeom>
              <a:avLst/>
              <a:gdLst/>
              <a:ahLst/>
              <a:cxnLst/>
              <a:rect l="l" t="t" r="r" b="b"/>
              <a:pathLst>
                <a:path w="2169" h="6766" extrusionOk="0">
                  <a:moveTo>
                    <a:pt x="1669" y="1"/>
                  </a:moveTo>
                  <a:cubicBezTo>
                    <a:pt x="1575" y="1"/>
                    <a:pt x="1468" y="120"/>
                    <a:pt x="1468" y="239"/>
                  </a:cubicBezTo>
                  <a:cubicBezTo>
                    <a:pt x="1635" y="840"/>
                    <a:pt x="1535" y="1474"/>
                    <a:pt x="1401" y="2074"/>
                  </a:cubicBezTo>
                  <a:cubicBezTo>
                    <a:pt x="1168" y="3041"/>
                    <a:pt x="968" y="4009"/>
                    <a:pt x="634" y="4943"/>
                  </a:cubicBezTo>
                  <a:cubicBezTo>
                    <a:pt x="467" y="5410"/>
                    <a:pt x="267" y="5943"/>
                    <a:pt x="67" y="6410"/>
                  </a:cubicBezTo>
                  <a:cubicBezTo>
                    <a:pt x="0" y="6544"/>
                    <a:pt x="67" y="6677"/>
                    <a:pt x="167" y="6744"/>
                  </a:cubicBezTo>
                  <a:cubicBezTo>
                    <a:pt x="189" y="6759"/>
                    <a:pt x="212" y="6766"/>
                    <a:pt x="236" y="6766"/>
                  </a:cubicBezTo>
                  <a:cubicBezTo>
                    <a:pt x="856" y="6766"/>
                    <a:pt x="2002" y="1888"/>
                    <a:pt x="2002" y="1374"/>
                  </a:cubicBezTo>
                  <a:cubicBezTo>
                    <a:pt x="2002" y="1040"/>
                    <a:pt x="2168" y="73"/>
                    <a:pt x="1701" y="6"/>
                  </a:cubicBezTo>
                  <a:cubicBezTo>
                    <a:pt x="1691" y="2"/>
                    <a:pt x="1680"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3">
              <a:extLst>
                <a:ext uri="{FF2B5EF4-FFF2-40B4-BE49-F238E27FC236}">
                  <a16:creationId xmlns:a16="http://schemas.microsoft.com/office/drawing/2014/main" id="{E766A440-6B67-B8AD-E447-0E8E10C69503}"/>
                </a:ext>
              </a:extLst>
            </p:cNvPr>
            <p:cNvSpPr/>
            <p:nvPr/>
          </p:nvSpPr>
          <p:spPr>
            <a:xfrm>
              <a:off x="4594563" y="4482250"/>
              <a:ext cx="63200" cy="222225"/>
            </a:xfrm>
            <a:custGeom>
              <a:avLst/>
              <a:gdLst/>
              <a:ahLst/>
              <a:cxnLst/>
              <a:rect l="l" t="t" r="r" b="b"/>
              <a:pathLst>
                <a:path w="2528" h="8889" extrusionOk="0">
                  <a:moveTo>
                    <a:pt x="323" y="0"/>
                  </a:moveTo>
                  <a:cubicBezTo>
                    <a:pt x="125" y="0"/>
                    <a:pt x="0" y="278"/>
                    <a:pt x="193" y="443"/>
                  </a:cubicBezTo>
                  <a:cubicBezTo>
                    <a:pt x="1160" y="2244"/>
                    <a:pt x="1827" y="4246"/>
                    <a:pt x="1927" y="6314"/>
                  </a:cubicBezTo>
                  <a:cubicBezTo>
                    <a:pt x="1960" y="6914"/>
                    <a:pt x="1927" y="7548"/>
                    <a:pt x="1860" y="8148"/>
                  </a:cubicBezTo>
                  <a:cubicBezTo>
                    <a:pt x="1860" y="8382"/>
                    <a:pt x="1694" y="8815"/>
                    <a:pt x="2027" y="8882"/>
                  </a:cubicBezTo>
                  <a:cubicBezTo>
                    <a:pt x="2045" y="8887"/>
                    <a:pt x="2062" y="8889"/>
                    <a:pt x="2080" y="8889"/>
                  </a:cubicBezTo>
                  <a:cubicBezTo>
                    <a:pt x="2193" y="8889"/>
                    <a:pt x="2294" y="8798"/>
                    <a:pt x="2294" y="8682"/>
                  </a:cubicBezTo>
                  <a:cubicBezTo>
                    <a:pt x="2361" y="8248"/>
                    <a:pt x="2394" y="7781"/>
                    <a:pt x="2394" y="7348"/>
                  </a:cubicBezTo>
                  <a:cubicBezTo>
                    <a:pt x="2528" y="4879"/>
                    <a:pt x="1760" y="2111"/>
                    <a:pt x="459" y="43"/>
                  </a:cubicBezTo>
                  <a:cubicBezTo>
                    <a:pt x="412" y="13"/>
                    <a:pt x="366"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3">
              <a:extLst>
                <a:ext uri="{FF2B5EF4-FFF2-40B4-BE49-F238E27FC236}">
                  <a16:creationId xmlns:a16="http://schemas.microsoft.com/office/drawing/2014/main" id="{A58BABA1-09BA-DE2E-17E3-76EA62D96C0E}"/>
                </a:ext>
              </a:extLst>
            </p:cNvPr>
            <p:cNvSpPr/>
            <p:nvPr/>
          </p:nvSpPr>
          <p:spPr>
            <a:xfrm>
              <a:off x="4499688" y="4488325"/>
              <a:ext cx="61350" cy="226900"/>
            </a:xfrm>
            <a:custGeom>
              <a:avLst/>
              <a:gdLst/>
              <a:ahLst/>
              <a:cxnLst/>
              <a:rect l="l" t="t" r="r" b="b"/>
              <a:pathLst>
                <a:path w="2454" h="9076" extrusionOk="0">
                  <a:moveTo>
                    <a:pt x="359" y="1"/>
                  </a:moveTo>
                  <a:cubicBezTo>
                    <a:pt x="108" y="1"/>
                    <a:pt x="1" y="409"/>
                    <a:pt x="318" y="467"/>
                  </a:cubicBezTo>
                  <a:cubicBezTo>
                    <a:pt x="1819" y="1968"/>
                    <a:pt x="1853" y="4470"/>
                    <a:pt x="1919" y="6438"/>
                  </a:cubicBezTo>
                  <a:cubicBezTo>
                    <a:pt x="1886" y="6971"/>
                    <a:pt x="1853" y="7472"/>
                    <a:pt x="1786" y="7972"/>
                  </a:cubicBezTo>
                  <a:cubicBezTo>
                    <a:pt x="1786" y="8272"/>
                    <a:pt x="1452" y="8973"/>
                    <a:pt x="1853" y="9073"/>
                  </a:cubicBezTo>
                  <a:cubicBezTo>
                    <a:pt x="1867" y="9075"/>
                    <a:pt x="1880" y="9075"/>
                    <a:pt x="1892" y="9075"/>
                  </a:cubicBezTo>
                  <a:cubicBezTo>
                    <a:pt x="2123" y="9075"/>
                    <a:pt x="2153" y="8796"/>
                    <a:pt x="2153" y="8606"/>
                  </a:cubicBezTo>
                  <a:cubicBezTo>
                    <a:pt x="2253" y="8105"/>
                    <a:pt x="2320" y="7605"/>
                    <a:pt x="2353" y="7105"/>
                  </a:cubicBezTo>
                  <a:cubicBezTo>
                    <a:pt x="2453" y="4937"/>
                    <a:pt x="2320" y="1434"/>
                    <a:pt x="485" y="33"/>
                  </a:cubicBezTo>
                  <a:cubicBezTo>
                    <a:pt x="440" y="11"/>
                    <a:pt x="3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3">
              <a:extLst>
                <a:ext uri="{FF2B5EF4-FFF2-40B4-BE49-F238E27FC236}">
                  <a16:creationId xmlns:a16="http://schemas.microsoft.com/office/drawing/2014/main" id="{2961ED1B-4D32-20AD-23E4-E6F46222E7FB}"/>
                </a:ext>
              </a:extLst>
            </p:cNvPr>
            <p:cNvSpPr/>
            <p:nvPr/>
          </p:nvSpPr>
          <p:spPr>
            <a:xfrm>
              <a:off x="4395088" y="4523250"/>
              <a:ext cx="86425" cy="216275"/>
            </a:xfrm>
            <a:custGeom>
              <a:avLst/>
              <a:gdLst/>
              <a:ahLst/>
              <a:cxnLst/>
              <a:rect l="l" t="t" r="r" b="b"/>
              <a:pathLst>
                <a:path w="3457" h="8651" extrusionOk="0">
                  <a:moveTo>
                    <a:pt x="415" y="1"/>
                  </a:moveTo>
                  <a:cubicBezTo>
                    <a:pt x="102" y="1"/>
                    <a:pt x="0" y="505"/>
                    <a:pt x="399" y="505"/>
                  </a:cubicBezTo>
                  <a:cubicBezTo>
                    <a:pt x="410" y="505"/>
                    <a:pt x="421" y="505"/>
                    <a:pt x="433" y="504"/>
                  </a:cubicBezTo>
                  <a:cubicBezTo>
                    <a:pt x="2634" y="1872"/>
                    <a:pt x="2901" y="4540"/>
                    <a:pt x="2868" y="6875"/>
                  </a:cubicBezTo>
                  <a:cubicBezTo>
                    <a:pt x="2868" y="7242"/>
                    <a:pt x="2868" y="7609"/>
                    <a:pt x="2834" y="7976"/>
                  </a:cubicBezTo>
                  <a:cubicBezTo>
                    <a:pt x="2834" y="8176"/>
                    <a:pt x="2634" y="8610"/>
                    <a:pt x="2968" y="8643"/>
                  </a:cubicBezTo>
                  <a:cubicBezTo>
                    <a:pt x="2986" y="8648"/>
                    <a:pt x="3004" y="8650"/>
                    <a:pt x="3021" y="8650"/>
                  </a:cubicBezTo>
                  <a:cubicBezTo>
                    <a:pt x="3456" y="8650"/>
                    <a:pt x="3303" y="7030"/>
                    <a:pt x="3335" y="6708"/>
                  </a:cubicBezTo>
                  <a:cubicBezTo>
                    <a:pt x="3301" y="4907"/>
                    <a:pt x="3235" y="2972"/>
                    <a:pt x="2134" y="1471"/>
                  </a:cubicBezTo>
                  <a:cubicBezTo>
                    <a:pt x="1700" y="904"/>
                    <a:pt x="1200" y="337"/>
                    <a:pt x="566" y="37"/>
                  </a:cubicBezTo>
                  <a:cubicBezTo>
                    <a:pt x="512" y="12"/>
                    <a:pt x="461" y="1"/>
                    <a:pt x="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3">
              <a:extLst>
                <a:ext uri="{FF2B5EF4-FFF2-40B4-BE49-F238E27FC236}">
                  <a16:creationId xmlns:a16="http://schemas.microsoft.com/office/drawing/2014/main" id="{2AD3BF6F-894E-5DDC-A1DD-C3A6EDF71D41}"/>
                </a:ext>
              </a:extLst>
            </p:cNvPr>
            <p:cNvSpPr/>
            <p:nvPr/>
          </p:nvSpPr>
          <p:spPr>
            <a:xfrm>
              <a:off x="4302738" y="4572425"/>
              <a:ext cx="94850" cy="194425"/>
            </a:xfrm>
            <a:custGeom>
              <a:avLst/>
              <a:gdLst/>
              <a:ahLst/>
              <a:cxnLst/>
              <a:rect l="l" t="t" r="r" b="b"/>
              <a:pathLst>
                <a:path w="3794" h="7777" extrusionOk="0">
                  <a:moveTo>
                    <a:pt x="525" y="1"/>
                  </a:moveTo>
                  <a:cubicBezTo>
                    <a:pt x="480" y="1"/>
                    <a:pt x="436" y="2"/>
                    <a:pt x="391" y="5"/>
                  </a:cubicBezTo>
                  <a:cubicBezTo>
                    <a:pt x="0" y="5"/>
                    <a:pt x="69" y="491"/>
                    <a:pt x="379" y="491"/>
                  </a:cubicBezTo>
                  <a:cubicBezTo>
                    <a:pt x="413" y="491"/>
                    <a:pt x="451" y="485"/>
                    <a:pt x="491" y="472"/>
                  </a:cubicBezTo>
                  <a:cubicBezTo>
                    <a:pt x="2592" y="572"/>
                    <a:pt x="3293" y="3007"/>
                    <a:pt x="3293" y="4775"/>
                  </a:cubicBezTo>
                  <a:cubicBezTo>
                    <a:pt x="3326" y="5442"/>
                    <a:pt x="3293" y="6142"/>
                    <a:pt x="3226" y="6810"/>
                  </a:cubicBezTo>
                  <a:cubicBezTo>
                    <a:pt x="3259" y="7076"/>
                    <a:pt x="2959" y="7677"/>
                    <a:pt x="3359" y="7777"/>
                  </a:cubicBezTo>
                  <a:cubicBezTo>
                    <a:pt x="3493" y="7777"/>
                    <a:pt x="3593" y="7710"/>
                    <a:pt x="3626" y="7577"/>
                  </a:cubicBezTo>
                  <a:cubicBezTo>
                    <a:pt x="3726" y="6910"/>
                    <a:pt x="3760" y="6243"/>
                    <a:pt x="3793" y="5609"/>
                  </a:cubicBezTo>
                  <a:cubicBezTo>
                    <a:pt x="3793" y="4241"/>
                    <a:pt x="3726" y="2807"/>
                    <a:pt x="3026" y="1606"/>
                  </a:cubicBezTo>
                  <a:cubicBezTo>
                    <a:pt x="2514" y="742"/>
                    <a:pt x="1572" y="1"/>
                    <a:pt x="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180;p53">
            <a:extLst>
              <a:ext uri="{FF2B5EF4-FFF2-40B4-BE49-F238E27FC236}">
                <a16:creationId xmlns:a16="http://schemas.microsoft.com/office/drawing/2014/main" id="{6DDD4440-7A18-B29A-E74A-9EBB44D479C1}"/>
              </a:ext>
            </a:extLst>
          </p:cNvPr>
          <p:cNvSpPr txBox="1">
            <a:spLocks/>
          </p:cNvSpPr>
          <p:nvPr/>
        </p:nvSpPr>
        <p:spPr>
          <a:xfrm>
            <a:off x="858233" y="2708522"/>
            <a:ext cx="4404363" cy="1188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9pPr>
          </a:lstStyle>
          <a:p>
            <a:pPr marL="0" lvl="0" indent="0" algn="just" rtl="0">
              <a:spcBef>
                <a:spcPts val="0"/>
              </a:spcBef>
              <a:spcAft>
                <a:spcPts val="0"/>
              </a:spcAft>
              <a:buNone/>
            </a:pPr>
            <a:r>
              <a:rPr lang="vi-VN" sz="1800" dirty="0">
                <a:effectLst/>
                <a:latin typeface="Calibri" panose="020F0502020204030204" pitchFamily="34" charset="0"/>
                <a:ea typeface="Calibri" panose="020F0502020204030204" pitchFamily="34" charset="0"/>
                <a:cs typeface="Times New Roman" panose="02020603050405020304" pitchFamily="18" charset="0"/>
              </a:rPr>
              <a:t>Trong các hệ thống mạng, ACO có thể hỗ trợ tối ưu hóa việc phân bổ tài nguyên, lập lịch, tìm đường đi tối ưu, và giảm thiểu độ trễ, giúp cải thiện hiệu suất tổng thể của mạng</a:t>
            </a:r>
            <a:endParaRPr lang="vi-VN" sz="1800" dirty="0">
              <a:latin typeface="Actor" panose="020B0604020202020204" charset="0"/>
            </a:endParaRPr>
          </a:p>
        </p:txBody>
      </p:sp>
      <p:sp>
        <p:nvSpPr>
          <p:cNvPr id="5" name="Google Shape;1179;p53">
            <a:extLst>
              <a:ext uri="{FF2B5EF4-FFF2-40B4-BE49-F238E27FC236}">
                <a16:creationId xmlns:a16="http://schemas.microsoft.com/office/drawing/2014/main" id="{D90A5009-1326-04E6-1EB6-99C547A9462E}"/>
              </a:ext>
            </a:extLst>
          </p:cNvPr>
          <p:cNvSpPr txBox="1">
            <a:spLocks/>
          </p:cNvSpPr>
          <p:nvPr/>
        </p:nvSpPr>
        <p:spPr>
          <a:xfrm>
            <a:off x="803738" y="777005"/>
            <a:ext cx="4559206" cy="56105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1pPr>
            <a:lvl2pPr marR="0" lvl="1"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2pPr>
            <a:lvl3pPr marR="0" lvl="2"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3pPr>
            <a:lvl4pPr marR="0" lvl="3"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4pPr>
            <a:lvl5pPr marR="0" lvl="4"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5pPr>
            <a:lvl6pPr marR="0" lvl="5"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6pPr>
            <a:lvl7pPr marR="0" lvl="6"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7pPr>
            <a:lvl8pPr marR="0" lvl="7"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8pPr>
            <a:lvl9pPr marR="0" lvl="8"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9pPr>
          </a:lstStyle>
          <a:p>
            <a:r>
              <a:rPr lang="en-US" sz="3000" dirty="0"/>
              <a:t>Trong </a:t>
            </a:r>
            <a:r>
              <a:rPr lang="en-US" sz="3000" dirty="0" err="1"/>
              <a:t>mạng</a:t>
            </a:r>
            <a:r>
              <a:rPr lang="en-US" sz="3000" dirty="0"/>
              <a:t> </a:t>
            </a:r>
            <a:r>
              <a:rPr lang="en-US" sz="3000" dirty="0" err="1"/>
              <a:t>viễn</a:t>
            </a:r>
            <a:r>
              <a:rPr lang="en-US" sz="3000" dirty="0"/>
              <a:t> </a:t>
            </a:r>
            <a:r>
              <a:rPr lang="en-US" sz="3000" dirty="0" err="1"/>
              <a:t>thông</a:t>
            </a:r>
            <a:endParaRPr lang="en-US" sz="3000" dirty="0"/>
          </a:p>
        </p:txBody>
      </p:sp>
    </p:spTree>
    <p:extLst>
      <p:ext uri="{BB962C8B-B14F-4D97-AF65-F5344CB8AC3E}">
        <p14:creationId xmlns:p14="http://schemas.microsoft.com/office/powerpoint/2010/main" val="38118694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78">
          <a:extLst>
            <a:ext uri="{FF2B5EF4-FFF2-40B4-BE49-F238E27FC236}">
              <a16:creationId xmlns:a16="http://schemas.microsoft.com/office/drawing/2014/main" id="{8BFAC46F-BDCF-EFB4-CBF8-06B26A65E2EC}"/>
            </a:ext>
          </a:extLst>
        </p:cNvPr>
        <p:cNvGrpSpPr/>
        <p:nvPr/>
      </p:nvGrpSpPr>
      <p:grpSpPr>
        <a:xfrm>
          <a:off x="0" y="0"/>
          <a:ext cx="0" cy="0"/>
          <a:chOff x="0" y="0"/>
          <a:chExt cx="0" cy="0"/>
        </a:xfrm>
      </p:grpSpPr>
      <p:sp>
        <p:nvSpPr>
          <p:cNvPr id="1179" name="Google Shape;1179;p53">
            <a:extLst>
              <a:ext uri="{FF2B5EF4-FFF2-40B4-BE49-F238E27FC236}">
                <a16:creationId xmlns:a16="http://schemas.microsoft.com/office/drawing/2014/main" id="{660BAA67-FAA0-5F30-DDE6-771E01305FA0}"/>
              </a:ext>
            </a:extLst>
          </p:cNvPr>
          <p:cNvSpPr txBox="1">
            <a:spLocks noGrp="1"/>
          </p:cNvSpPr>
          <p:nvPr>
            <p:ph type="title"/>
          </p:nvPr>
        </p:nvSpPr>
        <p:spPr>
          <a:xfrm>
            <a:off x="803738" y="156567"/>
            <a:ext cx="4465869" cy="5549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6 </a:t>
            </a:r>
            <a:r>
              <a:rPr lang="en-US" dirty="0" err="1"/>
              <a:t>Ứng</a:t>
            </a:r>
            <a:r>
              <a:rPr lang="en-US" dirty="0"/>
              <a:t> </a:t>
            </a:r>
            <a:r>
              <a:rPr lang="en-US" dirty="0" err="1"/>
              <a:t>dụng</a:t>
            </a:r>
            <a:r>
              <a:rPr lang="en-US" dirty="0"/>
              <a:t> </a:t>
            </a:r>
            <a:r>
              <a:rPr lang="en-US" dirty="0" err="1"/>
              <a:t>của</a:t>
            </a:r>
            <a:r>
              <a:rPr lang="en-US" dirty="0"/>
              <a:t> ACO</a:t>
            </a:r>
            <a:endParaRPr dirty="0"/>
          </a:p>
        </p:txBody>
      </p:sp>
      <p:sp>
        <p:nvSpPr>
          <p:cNvPr id="1180" name="Google Shape;1180;p53">
            <a:extLst>
              <a:ext uri="{FF2B5EF4-FFF2-40B4-BE49-F238E27FC236}">
                <a16:creationId xmlns:a16="http://schemas.microsoft.com/office/drawing/2014/main" id="{CEF3453D-913F-2E5C-B24F-CB212C61A1D8}"/>
              </a:ext>
            </a:extLst>
          </p:cNvPr>
          <p:cNvSpPr txBox="1">
            <a:spLocks noGrp="1"/>
          </p:cNvSpPr>
          <p:nvPr>
            <p:ph type="subTitle" idx="1"/>
          </p:nvPr>
        </p:nvSpPr>
        <p:spPr>
          <a:xfrm>
            <a:off x="927123" y="1383120"/>
            <a:ext cx="4929107" cy="130443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Ant Colony Optimization (ACO)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đã</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ứng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dụng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thành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trong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nhiều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vấn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đề</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nghiệp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để</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tối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ưu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hóa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quy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trình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sản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xuất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chuỗi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cung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ứng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vấn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đề</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tối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ưu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hóa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khác</a:t>
            </a:r>
            <a:endParaRPr dirty="0">
              <a:latin typeface="Actor" panose="020B0604020202020204" charset="0"/>
            </a:endParaRPr>
          </a:p>
        </p:txBody>
      </p:sp>
      <p:pic>
        <p:nvPicPr>
          <p:cNvPr id="1181" name="Google Shape;1181;p53">
            <a:extLst>
              <a:ext uri="{FF2B5EF4-FFF2-40B4-BE49-F238E27FC236}">
                <a16:creationId xmlns:a16="http://schemas.microsoft.com/office/drawing/2014/main" id="{D09108BE-06FC-B4E2-D2AE-F96A128D55C1}"/>
              </a:ext>
            </a:extLst>
          </p:cNvPr>
          <p:cNvPicPr preferRelativeResize="0">
            <a:picLocks noGrp="1"/>
          </p:cNvPicPr>
          <p:nvPr>
            <p:ph type="pic" idx="2"/>
          </p:nvPr>
        </p:nvPicPr>
        <p:blipFill rotWithShape="1">
          <a:blip r:embed="rId3">
            <a:alphaModFix/>
          </a:blip>
          <a:srcRect l="24061" r="14209"/>
          <a:stretch/>
        </p:blipFill>
        <p:spPr>
          <a:xfrm>
            <a:off x="5856230" y="987095"/>
            <a:ext cx="2866201" cy="3217202"/>
          </a:xfrm>
          <a:prstGeom prst="rect">
            <a:avLst/>
          </a:prstGeom>
        </p:spPr>
      </p:pic>
      <p:grpSp>
        <p:nvGrpSpPr>
          <p:cNvPr id="1182" name="Google Shape;1182;p53">
            <a:extLst>
              <a:ext uri="{FF2B5EF4-FFF2-40B4-BE49-F238E27FC236}">
                <a16:creationId xmlns:a16="http://schemas.microsoft.com/office/drawing/2014/main" id="{BA4FCCB5-7782-7E76-63E4-F690B1434FA0}"/>
              </a:ext>
            </a:extLst>
          </p:cNvPr>
          <p:cNvGrpSpPr/>
          <p:nvPr/>
        </p:nvGrpSpPr>
        <p:grpSpPr>
          <a:xfrm rot="3300310">
            <a:off x="4301774" y="3862582"/>
            <a:ext cx="237258" cy="449216"/>
            <a:chOff x="3347316" y="4261032"/>
            <a:chExt cx="237259" cy="449218"/>
          </a:xfrm>
        </p:grpSpPr>
        <p:sp>
          <p:nvSpPr>
            <p:cNvPr id="1183" name="Google Shape;1183;p53">
              <a:extLst>
                <a:ext uri="{FF2B5EF4-FFF2-40B4-BE49-F238E27FC236}">
                  <a16:creationId xmlns:a16="http://schemas.microsoft.com/office/drawing/2014/main" id="{29087176-DBBB-D4CB-3EDB-3A0B16EA775E}"/>
                </a:ext>
              </a:extLst>
            </p:cNvPr>
            <p:cNvSpPr/>
            <p:nvPr/>
          </p:nvSpPr>
          <p:spPr>
            <a:xfrm>
              <a:off x="3376650" y="4627525"/>
              <a:ext cx="207925" cy="82725"/>
            </a:xfrm>
            <a:custGeom>
              <a:avLst/>
              <a:gdLst/>
              <a:ahLst/>
              <a:cxnLst/>
              <a:rect l="l" t="t" r="r" b="b"/>
              <a:pathLst>
                <a:path w="8317" h="3309" extrusionOk="0">
                  <a:moveTo>
                    <a:pt x="5107" y="0"/>
                  </a:moveTo>
                  <a:cubicBezTo>
                    <a:pt x="4840" y="0"/>
                    <a:pt x="4578" y="46"/>
                    <a:pt x="4341" y="150"/>
                  </a:cubicBezTo>
                  <a:lnTo>
                    <a:pt x="4141" y="150"/>
                  </a:lnTo>
                  <a:cubicBezTo>
                    <a:pt x="4123" y="149"/>
                    <a:pt x="4106" y="149"/>
                    <a:pt x="4088" y="149"/>
                  </a:cubicBezTo>
                  <a:cubicBezTo>
                    <a:pt x="2672" y="149"/>
                    <a:pt x="1" y="2758"/>
                    <a:pt x="2373" y="3252"/>
                  </a:cubicBezTo>
                  <a:cubicBezTo>
                    <a:pt x="2537" y="3291"/>
                    <a:pt x="2686" y="3309"/>
                    <a:pt x="2824" y="3309"/>
                  </a:cubicBezTo>
                  <a:cubicBezTo>
                    <a:pt x="3389" y="3309"/>
                    <a:pt x="3785" y="3020"/>
                    <a:pt x="4374" y="2752"/>
                  </a:cubicBezTo>
                  <a:cubicBezTo>
                    <a:pt x="4975" y="2485"/>
                    <a:pt x="5642" y="2485"/>
                    <a:pt x="6242" y="2285"/>
                  </a:cubicBezTo>
                  <a:cubicBezTo>
                    <a:pt x="8316" y="1517"/>
                    <a:pt x="6639" y="0"/>
                    <a:pt x="51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3">
              <a:extLst>
                <a:ext uri="{FF2B5EF4-FFF2-40B4-BE49-F238E27FC236}">
                  <a16:creationId xmlns:a16="http://schemas.microsoft.com/office/drawing/2014/main" id="{CD791838-134B-00A7-3890-547573974152}"/>
                </a:ext>
              </a:extLst>
            </p:cNvPr>
            <p:cNvSpPr/>
            <p:nvPr/>
          </p:nvSpPr>
          <p:spPr>
            <a:xfrm>
              <a:off x="3347316" y="4261032"/>
              <a:ext cx="89625" cy="60975"/>
            </a:xfrm>
            <a:custGeom>
              <a:avLst/>
              <a:gdLst/>
              <a:ahLst/>
              <a:cxnLst/>
              <a:rect l="l" t="t" r="r" b="b"/>
              <a:pathLst>
                <a:path w="3585" h="2439" extrusionOk="0">
                  <a:moveTo>
                    <a:pt x="1535" y="1"/>
                  </a:moveTo>
                  <a:cubicBezTo>
                    <a:pt x="948" y="1"/>
                    <a:pt x="389" y="211"/>
                    <a:pt x="234" y="738"/>
                  </a:cubicBezTo>
                  <a:cubicBezTo>
                    <a:pt x="0" y="1405"/>
                    <a:pt x="501" y="2072"/>
                    <a:pt x="1101" y="2306"/>
                  </a:cubicBezTo>
                  <a:cubicBezTo>
                    <a:pt x="1317" y="2392"/>
                    <a:pt x="1592" y="2438"/>
                    <a:pt x="1876" y="2438"/>
                  </a:cubicBezTo>
                  <a:cubicBezTo>
                    <a:pt x="2689" y="2438"/>
                    <a:pt x="3584" y="2061"/>
                    <a:pt x="3436" y="1172"/>
                  </a:cubicBezTo>
                  <a:cubicBezTo>
                    <a:pt x="3303" y="504"/>
                    <a:pt x="2469" y="71"/>
                    <a:pt x="1668" y="4"/>
                  </a:cubicBezTo>
                  <a:cubicBezTo>
                    <a:pt x="1624" y="2"/>
                    <a:pt x="1579" y="1"/>
                    <a:pt x="15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5" name="Google Shape;1185;p53">
            <a:extLst>
              <a:ext uri="{FF2B5EF4-FFF2-40B4-BE49-F238E27FC236}">
                <a16:creationId xmlns:a16="http://schemas.microsoft.com/office/drawing/2014/main" id="{15C07A79-C514-EAF9-5B12-4C966D4BAE10}"/>
              </a:ext>
            </a:extLst>
          </p:cNvPr>
          <p:cNvSpPr/>
          <p:nvPr/>
        </p:nvSpPr>
        <p:spPr>
          <a:xfrm>
            <a:off x="1204750" y="822063"/>
            <a:ext cx="193500" cy="136375"/>
          </a:xfrm>
          <a:custGeom>
            <a:avLst/>
            <a:gdLst/>
            <a:ahLst/>
            <a:cxnLst/>
            <a:rect l="l" t="t" r="r" b="b"/>
            <a:pathLst>
              <a:path w="7740" h="5455" extrusionOk="0">
                <a:moveTo>
                  <a:pt x="5539" y="1"/>
                </a:moveTo>
                <a:cubicBezTo>
                  <a:pt x="4726" y="1"/>
                  <a:pt x="4056" y="574"/>
                  <a:pt x="3336" y="948"/>
                </a:cubicBezTo>
                <a:cubicBezTo>
                  <a:pt x="2502" y="1382"/>
                  <a:pt x="1235" y="1682"/>
                  <a:pt x="568" y="2416"/>
                </a:cubicBezTo>
                <a:cubicBezTo>
                  <a:pt x="1" y="3016"/>
                  <a:pt x="101" y="3050"/>
                  <a:pt x="367" y="3817"/>
                </a:cubicBezTo>
                <a:cubicBezTo>
                  <a:pt x="712" y="4851"/>
                  <a:pt x="1169" y="5454"/>
                  <a:pt x="1854" y="5454"/>
                </a:cubicBezTo>
                <a:cubicBezTo>
                  <a:pt x="2228" y="5454"/>
                  <a:pt x="2672" y="5274"/>
                  <a:pt x="3203" y="4884"/>
                </a:cubicBezTo>
                <a:cubicBezTo>
                  <a:pt x="3670" y="4517"/>
                  <a:pt x="7739" y="514"/>
                  <a:pt x="5938" y="47"/>
                </a:cubicBezTo>
                <a:cubicBezTo>
                  <a:pt x="5801" y="15"/>
                  <a:pt x="5668" y="1"/>
                  <a:pt x="5539"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6" name="Google Shape;1186;p53">
            <a:extLst>
              <a:ext uri="{FF2B5EF4-FFF2-40B4-BE49-F238E27FC236}">
                <a16:creationId xmlns:a16="http://schemas.microsoft.com/office/drawing/2014/main" id="{6C34E1B6-64E9-7388-C0F8-4EEE41AA3A57}"/>
              </a:ext>
            </a:extLst>
          </p:cNvPr>
          <p:cNvGrpSpPr/>
          <p:nvPr/>
        </p:nvGrpSpPr>
        <p:grpSpPr>
          <a:xfrm>
            <a:off x="5248413" y="4014040"/>
            <a:ext cx="841230" cy="336233"/>
            <a:chOff x="4158213" y="4470900"/>
            <a:chExt cx="827575" cy="330775"/>
          </a:xfrm>
        </p:grpSpPr>
        <p:sp>
          <p:nvSpPr>
            <p:cNvPr id="1187" name="Google Shape;1187;p53">
              <a:extLst>
                <a:ext uri="{FF2B5EF4-FFF2-40B4-BE49-F238E27FC236}">
                  <a16:creationId xmlns:a16="http://schemas.microsoft.com/office/drawing/2014/main" id="{A0000607-989B-9ADC-B1AE-5682C616CEAC}"/>
                </a:ext>
              </a:extLst>
            </p:cNvPr>
            <p:cNvSpPr/>
            <p:nvPr/>
          </p:nvSpPr>
          <p:spPr>
            <a:xfrm>
              <a:off x="4158213" y="4470900"/>
              <a:ext cx="827575" cy="330775"/>
            </a:xfrm>
            <a:custGeom>
              <a:avLst/>
              <a:gdLst/>
              <a:ahLst/>
              <a:cxnLst/>
              <a:rect l="l" t="t" r="r" b="b"/>
              <a:pathLst>
                <a:path w="33103" h="13231" extrusionOk="0">
                  <a:moveTo>
                    <a:pt x="18308" y="3165"/>
                  </a:moveTo>
                  <a:cubicBezTo>
                    <a:pt x="18504" y="3165"/>
                    <a:pt x="18726" y="3265"/>
                    <a:pt x="18914" y="3265"/>
                  </a:cubicBezTo>
                  <a:cubicBezTo>
                    <a:pt x="19414" y="3299"/>
                    <a:pt x="19881" y="3365"/>
                    <a:pt x="20382" y="3465"/>
                  </a:cubicBezTo>
                  <a:cubicBezTo>
                    <a:pt x="21583" y="3699"/>
                    <a:pt x="22817" y="3932"/>
                    <a:pt x="23851" y="4633"/>
                  </a:cubicBezTo>
                  <a:cubicBezTo>
                    <a:pt x="24685" y="5133"/>
                    <a:pt x="24752" y="6401"/>
                    <a:pt x="24118" y="7068"/>
                  </a:cubicBezTo>
                  <a:cubicBezTo>
                    <a:pt x="22850" y="8102"/>
                    <a:pt x="21049" y="8169"/>
                    <a:pt x="19448" y="8169"/>
                  </a:cubicBezTo>
                  <a:cubicBezTo>
                    <a:pt x="17480" y="8035"/>
                    <a:pt x="14077" y="8069"/>
                    <a:pt x="13043" y="6034"/>
                  </a:cubicBezTo>
                  <a:cubicBezTo>
                    <a:pt x="12876" y="4032"/>
                    <a:pt x="16546" y="3299"/>
                    <a:pt x="18080" y="3232"/>
                  </a:cubicBezTo>
                  <a:cubicBezTo>
                    <a:pt x="18149" y="3183"/>
                    <a:pt x="18226" y="3165"/>
                    <a:pt x="18308" y="3165"/>
                  </a:cubicBezTo>
                  <a:close/>
                  <a:moveTo>
                    <a:pt x="20216" y="0"/>
                  </a:moveTo>
                  <a:cubicBezTo>
                    <a:pt x="19434" y="0"/>
                    <a:pt x="18674" y="235"/>
                    <a:pt x="17913" y="597"/>
                  </a:cubicBezTo>
                  <a:cubicBezTo>
                    <a:pt x="17395" y="207"/>
                    <a:pt x="16814" y="43"/>
                    <a:pt x="16227" y="43"/>
                  </a:cubicBezTo>
                  <a:cubicBezTo>
                    <a:pt x="15455" y="43"/>
                    <a:pt x="14674" y="328"/>
                    <a:pt x="14011" y="763"/>
                  </a:cubicBezTo>
                  <a:cubicBezTo>
                    <a:pt x="13777" y="697"/>
                    <a:pt x="13510" y="630"/>
                    <a:pt x="13277" y="563"/>
                  </a:cubicBezTo>
                  <a:cubicBezTo>
                    <a:pt x="13025" y="490"/>
                    <a:pt x="12768" y="455"/>
                    <a:pt x="12513" y="455"/>
                  </a:cubicBezTo>
                  <a:cubicBezTo>
                    <a:pt x="11717" y="455"/>
                    <a:pt x="10938" y="799"/>
                    <a:pt x="10408" y="1431"/>
                  </a:cubicBezTo>
                  <a:cubicBezTo>
                    <a:pt x="10341" y="1531"/>
                    <a:pt x="10108" y="1764"/>
                    <a:pt x="9808" y="2098"/>
                  </a:cubicBezTo>
                  <a:cubicBezTo>
                    <a:pt x="9566" y="2050"/>
                    <a:pt x="9329" y="2027"/>
                    <a:pt x="9098" y="2027"/>
                  </a:cubicBezTo>
                  <a:cubicBezTo>
                    <a:pt x="7701" y="2027"/>
                    <a:pt x="6511" y="2873"/>
                    <a:pt x="5738" y="4333"/>
                  </a:cubicBezTo>
                  <a:cubicBezTo>
                    <a:pt x="1902" y="6067"/>
                    <a:pt x="1" y="12538"/>
                    <a:pt x="5571" y="13206"/>
                  </a:cubicBezTo>
                  <a:cubicBezTo>
                    <a:pt x="5732" y="13222"/>
                    <a:pt x="5893" y="13231"/>
                    <a:pt x="6053" y="13231"/>
                  </a:cubicBezTo>
                  <a:cubicBezTo>
                    <a:pt x="7162" y="13231"/>
                    <a:pt x="8254" y="12833"/>
                    <a:pt x="9040" y="12105"/>
                  </a:cubicBezTo>
                  <a:cubicBezTo>
                    <a:pt x="9307" y="12205"/>
                    <a:pt x="9641" y="12238"/>
                    <a:pt x="9774" y="12272"/>
                  </a:cubicBezTo>
                  <a:cubicBezTo>
                    <a:pt x="9878" y="12292"/>
                    <a:pt x="9981" y="12302"/>
                    <a:pt x="10084" y="12302"/>
                  </a:cubicBezTo>
                  <a:cubicBezTo>
                    <a:pt x="10646" y="12302"/>
                    <a:pt x="11196" y="12020"/>
                    <a:pt x="11676" y="11738"/>
                  </a:cubicBezTo>
                  <a:cubicBezTo>
                    <a:pt x="11909" y="11538"/>
                    <a:pt x="12510" y="11304"/>
                    <a:pt x="12343" y="10971"/>
                  </a:cubicBezTo>
                  <a:lnTo>
                    <a:pt x="12343" y="10971"/>
                  </a:lnTo>
                  <a:cubicBezTo>
                    <a:pt x="12510" y="11004"/>
                    <a:pt x="12710" y="11037"/>
                    <a:pt x="12876" y="11071"/>
                  </a:cubicBezTo>
                  <a:cubicBezTo>
                    <a:pt x="12989" y="11082"/>
                    <a:pt x="13103" y="11088"/>
                    <a:pt x="13217" y="11088"/>
                  </a:cubicBezTo>
                  <a:cubicBezTo>
                    <a:pt x="14081" y="11088"/>
                    <a:pt x="14963" y="10756"/>
                    <a:pt x="15612" y="10137"/>
                  </a:cubicBezTo>
                  <a:cubicBezTo>
                    <a:pt x="15979" y="10370"/>
                    <a:pt x="16446" y="10504"/>
                    <a:pt x="16879" y="10537"/>
                  </a:cubicBezTo>
                  <a:cubicBezTo>
                    <a:pt x="16950" y="10542"/>
                    <a:pt x="17020" y="10545"/>
                    <a:pt x="17090" y="10545"/>
                  </a:cubicBezTo>
                  <a:cubicBezTo>
                    <a:pt x="17919" y="10545"/>
                    <a:pt x="18730" y="10187"/>
                    <a:pt x="19314" y="9603"/>
                  </a:cubicBezTo>
                  <a:cubicBezTo>
                    <a:pt x="19948" y="10170"/>
                    <a:pt x="20749" y="10570"/>
                    <a:pt x="21583" y="10704"/>
                  </a:cubicBezTo>
                  <a:cubicBezTo>
                    <a:pt x="21656" y="10712"/>
                    <a:pt x="21729" y="10715"/>
                    <a:pt x="21801" y="10715"/>
                  </a:cubicBezTo>
                  <a:cubicBezTo>
                    <a:pt x="22354" y="10715"/>
                    <a:pt x="22875" y="10498"/>
                    <a:pt x="23317" y="10203"/>
                  </a:cubicBezTo>
                  <a:cubicBezTo>
                    <a:pt x="23651" y="10737"/>
                    <a:pt x="24118" y="11204"/>
                    <a:pt x="24685" y="11404"/>
                  </a:cubicBezTo>
                  <a:cubicBezTo>
                    <a:pt x="24837" y="11455"/>
                    <a:pt x="25010" y="11478"/>
                    <a:pt x="25194" y="11478"/>
                  </a:cubicBezTo>
                  <a:cubicBezTo>
                    <a:pt x="25618" y="11478"/>
                    <a:pt x="26101" y="11357"/>
                    <a:pt x="26520" y="11171"/>
                  </a:cubicBezTo>
                  <a:cubicBezTo>
                    <a:pt x="27020" y="11705"/>
                    <a:pt x="27754" y="12105"/>
                    <a:pt x="28454" y="12138"/>
                  </a:cubicBezTo>
                  <a:cubicBezTo>
                    <a:pt x="28483" y="12144"/>
                    <a:pt x="28516" y="12147"/>
                    <a:pt x="28554" y="12147"/>
                  </a:cubicBezTo>
                  <a:cubicBezTo>
                    <a:pt x="28737" y="12147"/>
                    <a:pt x="29023" y="12082"/>
                    <a:pt x="29355" y="11971"/>
                  </a:cubicBezTo>
                  <a:cubicBezTo>
                    <a:pt x="29722" y="12238"/>
                    <a:pt x="30189" y="12438"/>
                    <a:pt x="30656" y="12538"/>
                  </a:cubicBezTo>
                  <a:cubicBezTo>
                    <a:pt x="30834" y="12575"/>
                    <a:pt x="31000" y="12592"/>
                    <a:pt x="31153" y="12592"/>
                  </a:cubicBezTo>
                  <a:cubicBezTo>
                    <a:pt x="33094" y="12592"/>
                    <a:pt x="33102" y="9817"/>
                    <a:pt x="32824" y="8302"/>
                  </a:cubicBezTo>
                  <a:cubicBezTo>
                    <a:pt x="32591" y="7001"/>
                    <a:pt x="31690" y="5934"/>
                    <a:pt x="30623" y="5167"/>
                  </a:cubicBezTo>
                  <a:cubicBezTo>
                    <a:pt x="30556" y="5100"/>
                    <a:pt x="30456" y="5033"/>
                    <a:pt x="30322" y="4933"/>
                  </a:cubicBezTo>
                  <a:cubicBezTo>
                    <a:pt x="30289" y="4866"/>
                    <a:pt x="30256" y="4833"/>
                    <a:pt x="30222" y="4800"/>
                  </a:cubicBezTo>
                  <a:cubicBezTo>
                    <a:pt x="29655" y="3799"/>
                    <a:pt x="28788" y="3299"/>
                    <a:pt x="27720" y="3198"/>
                  </a:cubicBezTo>
                  <a:cubicBezTo>
                    <a:pt x="26937" y="1842"/>
                    <a:pt x="25200" y="1140"/>
                    <a:pt x="23568" y="1140"/>
                  </a:cubicBezTo>
                  <a:cubicBezTo>
                    <a:pt x="23394" y="1140"/>
                    <a:pt x="23221" y="1148"/>
                    <a:pt x="23050" y="1164"/>
                  </a:cubicBezTo>
                  <a:cubicBezTo>
                    <a:pt x="22817" y="930"/>
                    <a:pt x="22550" y="697"/>
                    <a:pt x="22250" y="563"/>
                  </a:cubicBezTo>
                  <a:cubicBezTo>
                    <a:pt x="21548" y="167"/>
                    <a:pt x="20874" y="0"/>
                    <a:pt x="20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3">
              <a:extLst>
                <a:ext uri="{FF2B5EF4-FFF2-40B4-BE49-F238E27FC236}">
                  <a16:creationId xmlns:a16="http://schemas.microsoft.com/office/drawing/2014/main" id="{3F12826B-6A50-9BAE-5EEA-A6E8923CED72}"/>
                </a:ext>
              </a:extLst>
            </p:cNvPr>
            <p:cNvSpPr/>
            <p:nvPr/>
          </p:nvSpPr>
          <p:spPr>
            <a:xfrm>
              <a:off x="4480113" y="4550025"/>
              <a:ext cx="296900" cy="125100"/>
            </a:xfrm>
            <a:custGeom>
              <a:avLst/>
              <a:gdLst/>
              <a:ahLst/>
              <a:cxnLst/>
              <a:rect l="l" t="t" r="r" b="b"/>
              <a:pathLst>
                <a:path w="11876" h="5004" extrusionOk="0">
                  <a:moveTo>
                    <a:pt x="5432" y="0"/>
                  </a:moveTo>
                  <a:cubicBezTo>
                    <a:pt x="5350" y="0"/>
                    <a:pt x="5273" y="18"/>
                    <a:pt x="5204" y="67"/>
                  </a:cubicBezTo>
                  <a:cubicBezTo>
                    <a:pt x="3670" y="134"/>
                    <a:pt x="0" y="867"/>
                    <a:pt x="167" y="2869"/>
                  </a:cubicBezTo>
                  <a:cubicBezTo>
                    <a:pt x="1201" y="4904"/>
                    <a:pt x="4604" y="4870"/>
                    <a:pt x="6572" y="5004"/>
                  </a:cubicBezTo>
                  <a:cubicBezTo>
                    <a:pt x="8173" y="5004"/>
                    <a:pt x="9974" y="4937"/>
                    <a:pt x="11242" y="3903"/>
                  </a:cubicBezTo>
                  <a:cubicBezTo>
                    <a:pt x="11876" y="3236"/>
                    <a:pt x="11809" y="1968"/>
                    <a:pt x="10975" y="1501"/>
                  </a:cubicBezTo>
                  <a:cubicBezTo>
                    <a:pt x="9941" y="767"/>
                    <a:pt x="8707" y="534"/>
                    <a:pt x="7506" y="300"/>
                  </a:cubicBezTo>
                  <a:cubicBezTo>
                    <a:pt x="7005" y="200"/>
                    <a:pt x="6538" y="134"/>
                    <a:pt x="6038" y="100"/>
                  </a:cubicBezTo>
                  <a:cubicBezTo>
                    <a:pt x="5850" y="100"/>
                    <a:pt x="5628" y="0"/>
                    <a:pt x="5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3">
              <a:extLst>
                <a:ext uri="{FF2B5EF4-FFF2-40B4-BE49-F238E27FC236}">
                  <a16:creationId xmlns:a16="http://schemas.microsoft.com/office/drawing/2014/main" id="{4649F424-21B4-9B62-CD0F-F2E8794E294E}"/>
                </a:ext>
              </a:extLst>
            </p:cNvPr>
            <p:cNvSpPr/>
            <p:nvPr/>
          </p:nvSpPr>
          <p:spPr>
            <a:xfrm>
              <a:off x="4239938" y="4651750"/>
              <a:ext cx="101775" cy="105950"/>
            </a:xfrm>
            <a:custGeom>
              <a:avLst/>
              <a:gdLst/>
              <a:ahLst/>
              <a:cxnLst/>
              <a:rect l="l" t="t" r="r" b="b"/>
              <a:pathLst>
                <a:path w="4071" h="4238" extrusionOk="0">
                  <a:moveTo>
                    <a:pt x="2602" y="1"/>
                  </a:moveTo>
                  <a:cubicBezTo>
                    <a:pt x="1168" y="1"/>
                    <a:pt x="1" y="1168"/>
                    <a:pt x="1" y="2603"/>
                  </a:cubicBezTo>
                  <a:cubicBezTo>
                    <a:pt x="1" y="3103"/>
                    <a:pt x="167" y="3603"/>
                    <a:pt x="434" y="4004"/>
                  </a:cubicBezTo>
                  <a:cubicBezTo>
                    <a:pt x="734" y="4137"/>
                    <a:pt x="1101" y="4237"/>
                    <a:pt x="1502" y="4237"/>
                  </a:cubicBezTo>
                  <a:cubicBezTo>
                    <a:pt x="2903" y="4237"/>
                    <a:pt x="4070" y="3070"/>
                    <a:pt x="4070" y="1635"/>
                  </a:cubicBezTo>
                  <a:cubicBezTo>
                    <a:pt x="4070" y="1135"/>
                    <a:pt x="3937" y="634"/>
                    <a:pt x="3670" y="234"/>
                  </a:cubicBezTo>
                  <a:cubicBezTo>
                    <a:pt x="3336" y="101"/>
                    <a:pt x="2969" y="1"/>
                    <a:pt x="2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3">
              <a:extLst>
                <a:ext uri="{FF2B5EF4-FFF2-40B4-BE49-F238E27FC236}">
                  <a16:creationId xmlns:a16="http://schemas.microsoft.com/office/drawing/2014/main" id="{7674BA12-F3A2-1C9F-53DA-F57D2116CED5}"/>
                </a:ext>
              </a:extLst>
            </p:cNvPr>
            <p:cNvSpPr/>
            <p:nvPr/>
          </p:nvSpPr>
          <p:spPr>
            <a:xfrm>
              <a:off x="4184063" y="4629250"/>
              <a:ext cx="185150" cy="151800"/>
            </a:xfrm>
            <a:custGeom>
              <a:avLst/>
              <a:gdLst/>
              <a:ahLst/>
              <a:cxnLst/>
              <a:rect l="l" t="t" r="r" b="b"/>
              <a:pathLst>
                <a:path w="7406" h="6072" extrusionOk="0">
                  <a:moveTo>
                    <a:pt x="2603" y="0"/>
                  </a:moveTo>
                  <a:cubicBezTo>
                    <a:pt x="2736" y="334"/>
                    <a:pt x="2803" y="667"/>
                    <a:pt x="2803" y="1034"/>
                  </a:cubicBezTo>
                  <a:cubicBezTo>
                    <a:pt x="2803" y="2468"/>
                    <a:pt x="1635" y="3603"/>
                    <a:pt x="201" y="3603"/>
                  </a:cubicBezTo>
                  <a:lnTo>
                    <a:pt x="1" y="3603"/>
                  </a:lnTo>
                  <a:cubicBezTo>
                    <a:pt x="401" y="4537"/>
                    <a:pt x="1302" y="5170"/>
                    <a:pt x="2369" y="5170"/>
                  </a:cubicBezTo>
                  <a:cubicBezTo>
                    <a:pt x="2536" y="5170"/>
                    <a:pt x="2669" y="5170"/>
                    <a:pt x="2836" y="5137"/>
                  </a:cubicBezTo>
                  <a:cubicBezTo>
                    <a:pt x="3303" y="5704"/>
                    <a:pt x="4037" y="6071"/>
                    <a:pt x="4837" y="6071"/>
                  </a:cubicBezTo>
                  <a:cubicBezTo>
                    <a:pt x="6272" y="6071"/>
                    <a:pt x="7406" y="4904"/>
                    <a:pt x="7406" y="3503"/>
                  </a:cubicBezTo>
                  <a:cubicBezTo>
                    <a:pt x="7406" y="2435"/>
                    <a:pt x="6806" y="1534"/>
                    <a:pt x="5905" y="1134"/>
                  </a:cubicBezTo>
                  <a:lnTo>
                    <a:pt x="5905" y="1134"/>
                  </a:lnTo>
                  <a:cubicBezTo>
                    <a:pt x="6172" y="1534"/>
                    <a:pt x="6305" y="2035"/>
                    <a:pt x="6305" y="2535"/>
                  </a:cubicBezTo>
                  <a:cubicBezTo>
                    <a:pt x="6305" y="3970"/>
                    <a:pt x="5138" y="5137"/>
                    <a:pt x="3737" y="5137"/>
                  </a:cubicBezTo>
                  <a:lnTo>
                    <a:pt x="3637" y="5137"/>
                  </a:lnTo>
                  <a:cubicBezTo>
                    <a:pt x="3637" y="5137"/>
                    <a:pt x="3603" y="5104"/>
                    <a:pt x="3570" y="5104"/>
                  </a:cubicBezTo>
                  <a:lnTo>
                    <a:pt x="3303" y="5104"/>
                  </a:lnTo>
                  <a:lnTo>
                    <a:pt x="3270" y="5070"/>
                  </a:lnTo>
                  <a:lnTo>
                    <a:pt x="3136" y="5070"/>
                  </a:lnTo>
                  <a:cubicBezTo>
                    <a:pt x="3103" y="5037"/>
                    <a:pt x="3103" y="5037"/>
                    <a:pt x="3070" y="5037"/>
                  </a:cubicBezTo>
                  <a:lnTo>
                    <a:pt x="3003" y="5037"/>
                  </a:lnTo>
                  <a:cubicBezTo>
                    <a:pt x="3003" y="5004"/>
                    <a:pt x="2969" y="5004"/>
                    <a:pt x="2936" y="5004"/>
                  </a:cubicBezTo>
                  <a:lnTo>
                    <a:pt x="2903" y="5004"/>
                  </a:lnTo>
                  <a:cubicBezTo>
                    <a:pt x="2869" y="4970"/>
                    <a:pt x="2869" y="4970"/>
                    <a:pt x="2836" y="4970"/>
                  </a:cubicBezTo>
                  <a:lnTo>
                    <a:pt x="2803" y="4970"/>
                  </a:lnTo>
                  <a:cubicBezTo>
                    <a:pt x="2769" y="4937"/>
                    <a:pt x="2703" y="4904"/>
                    <a:pt x="2669" y="4904"/>
                  </a:cubicBezTo>
                  <a:cubicBezTo>
                    <a:pt x="2402" y="4503"/>
                    <a:pt x="2236" y="4003"/>
                    <a:pt x="2236" y="3503"/>
                  </a:cubicBezTo>
                  <a:cubicBezTo>
                    <a:pt x="2236" y="3469"/>
                    <a:pt x="2236" y="3436"/>
                    <a:pt x="2236" y="3436"/>
                  </a:cubicBezTo>
                  <a:cubicBezTo>
                    <a:pt x="2236" y="3402"/>
                    <a:pt x="2236" y="3369"/>
                    <a:pt x="2236" y="3369"/>
                  </a:cubicBezTo>
                  <a:cubicBezTo>
                    <a:pt x="2236" y="3369"/>
                    <a:pt x="2236" y="3336"/>
                    <a:pt x="2236" y="3336"/>
                  </a:cubicBezTo>
                  <a:cubicBezTo>
                    <a:pt x="2236" y="3336"/>
                    <a:pt x="2236" y="3302"/>
                    <a:pt x="2236" y="3302"/>
                  </a:cubicBezTo>
                  <a:cubicBezTo>
                    <a:pt x="2236" y="3302"/>
                    <a:pt x="2236" y="3302"/>
                    <a:pt x="2236" y="3269"/>
                  </a:cubicBezTo>
                  <a:cubicBezTo>
                    <a:pt x="2269" y="3269"/>
                    <a:pt x="2269" y="3236"/>
                    <a:pt x="2269" y="3236"/>
                  </a:cubicBezTo>
                  <a:cubicBezTo>
                    <a:pt x="2269" y="3202"/>
                    <a:pt x="2269" y="3169"/>
                    <a:pt x="2269" y="3169"/>
                  </a:cubicBezTo>
                  <a:cubicBezTo>
                    <a:pt x="2269" y="3136"/>
                    <a:pt x="2269" y="3136"/>
                    <a:pt x="2269" y="3102"/>
                  </a:cubicBezTo>
                  <a:cubicBezTo>
                    <a:pt x="2269" y="3069"/>
                    <a:pt x="2269" y="3069"/>
                    <a:pt x="2269" y="3069"/>
                  </a:cubicBezTo>
                  <a:cubicBezTo>
                    <a:pt x="2269" y="3069"/>
                    <a:pt x="2269" y="3036"/>
                    <a:pt x="2269" y="3036"/>
                  </a:cubicBezTo>
                  <a:cubicBezTo>
                    <a:pt x="2302" y="3002"/>
                    <a:pt x="2302" y="2935"/>
                    <a:pt x="2302" y="2902"/>
                  </a:cubicBezTo>
                  <a:cubicBezTo>
                    <a:pt x="2302" y="2902"/>
                    <a:pt x="2302" y="2869"/>
                    <a:pt x="2336" y="2869"/>
                  </a:cubicBezTo>
                  <a:cubicBezTo>
                    <a:pt x="2336" y="2835"/>
                    <a:pt x="2336" y="2835"/>
                    <a:pt x="2336" y="2802"/>
                  </a:cubicBezTo>
                  <a:cubicBezTo>
                    <a:pt x="2336" y="2802"/>
                    <a:pt x="2336" y="2769"/>
                    <a:pt x="2336" y="2769"/>
                  </a:cubicBezTo>
                  <a:cubicBezTo>
                    <a:pt x="2336" y="2769"/>
                    <a:pt x="2369" y="2735"/>
                    <a:pt x="2369" y="2735"/>
                  </a:cubicBezTo>
                  <a:cubicBezTo>
                    <a:pt x="2369" y="2735"/>
                    <a:pt x="2369" y="2735"/>
                    <a:pt x="2369" y="2702"/>
                  </a:cubicBezTo>
                  <a:cubicBezTo>
                    <a:pt x="2369" y="2702"/>
                    <a:pt x="2369" y="2702"/>
                    <a:pt x="2369" y="2669"/>
                  </a:cubicBezTo>
                  <a:cubicBezTo>
                    <a:pt x="2369" y="2635"/>
                    <a:pt x="2402" y="2635"/>
                    <a:pt x="2402" y="2635"/>
                  </a:cubicBezTo>
                  <a:cubicBezTo>
                    <a:pt x="2402" y="2602"/>
                    <a:pt x="2402" y="2602"/>
                    <a:pt x="2402" y="2602"/>
                  </a:cubicBezTo>
                  <a:cubicBezTo>
                    <a:pt x="2436" y="2535"/>
                    <a:pt x="2469" y="2435"/>
                    <a:pt x="2502" y="2368"/>
                  </a:cubicBezTo>
                  <a:cubicBezTo>
                    <a:pt x="2502" y="2335"/>
                    <a:pt x="2502" y="2335"/>
                    <a:pt x="2536" y="2302"/>
                  </a:cubicBezTo>
                  <a:cubicBezTo>
                    <a:pt x="2536" y="2302"/>
                    <a:pt x="2536" y="2268"/>
                    <a:pt x="2536" y="2268"/>
                  </a:cubicBezTo>
                  <a:lnTo>
                    <a:pt x="2569" y="2268"/>
                  </a:lnTo>
                  <a:lnTo>
                    <a:pt x="2569" y="2235"/>
                  </a:lnTo>
                  <a:cubicBezTo>
                    <a:pt x="2569" y="2235"/>
                    <a:pt x="2569" y="2202"/>
                    <a:pt x="2569" y="2202"/>
                  </a:cubicBezTo>
                  <a:cubicBezTo>
                    <a:pt x="2603" y="2202"/>
                    <a:pt x="2603" y="2168"/>
                    <a:pt x="2603" y="2135"/>
                  </a:cubicBezTo>
                  <a:cubicBezTo>
                    <a:pt x="2636" y="2135"/>
                    <a:pt x="2636" y="2102"/>
                    <a:pt x="2636" y="2102"/>
                  </a:cubicBezTo>
                  <a:cubicBezTo>
                    <a:pt x="2669" y="2068"/>
                    <a:pt x="2669" y="2068"/>
                    <a:pt x="2669" y="2068"/>
                  </a:cubicBezTo>
                  <a:cubicBezTo>
                    <a:pt x="2703" y="2035"/>
                    <a:pt x="2703" y="2001"/>
                    <a:pt x="2736" y="2001"/>
                  </a:cubicBezTo>
                  <a:cubicBezTo>
                    <a:pt x="2736" y="1968"/>
                    <a:pt x="2736" y="1968"/>
                    <a:pt x="2769" y="1935"/>
                  </a:cubicBezTo>
                  <a:cubicBezTo>
                    <a:pt x="2769" y="1935"/>
                    <a:pt x="2769" y="1901"/>
                    <a:pt x="2803" y="1901"/>
                  </a:cubicBezTo>
                  <a:cubicBezTo>
                    <a:pt x="2803" y="1901"/>
                    <a:pt x="2803" y="1901"/>
                    <a:pt x="2803" y="1868"/>
                  </a:cubicBezTo>
                  <a:cubicBezTo>
                    <a:pt x="2803" y="1868"/>
                    <a:pt x="2836" y="1868"/>
                    <a:pt x="2836" y="1835"/>
                  </a:cubicBezTo>
                  <a:cubicBezTo>
                    <a:pt x="2836" y="1835"/>
                    <a:pt x="2869" y="1835"/>
                    <a:pt x="2869" y="1801"/>
                  </a:cubicBezTo>
                  <a:cubicBezTo>
                    <a:pt x="2903" y="1768"/>
                    <a:pt x="2903" y="1768"/>
                    <a:pt x="2903" y="1768"/>
                  </a:cubicBezTo>
                  <a:cubicBezTo>
                    <a:pt x="2903" y="1768"/>
                    <a:pt x="2903" y="1768"/>
                    <a:pt x="2936" y="1735"/>
                  </a:cubicBezTo>
                  <a:cubicBezTo>
                    <a:pt x="2936" y="1735"/>
                    <a:pt x="2969" y="1701"/>
                    <a:pt x="2969" y="1701"/>
                  </a:cubicBezTo>
                  <a:cubicBezTo>
                    <a:pt x="2969" y="1668"/>
                    <a:pt x="3003" y="1668"/>
                    <a:pt x="3003" y="1668"/>
                  </a:cubicBezTo>
                  <a:cubicBezTo>
                    <a:pt x="3036" y="1635"/>
                    <a:pt x="3070" y="1568"/>
                    <a:pt x="3136" y="1534"/>
                  </a:cubicBezTo>
                  <a:lnTo>
                    <a:pt x="3170" y="1534"/>
                  </a:lnTo>
                  <a:cubicBezTo>
                    <a:pt x="3170" y="1501"/>
                    <a:pt x="3170" y="1501"/>
                    <a:pt x="3203" y="1501"/>
                  </a:cubicBezTo>
                  <a:cubicBezTo>
                    <a:pt x="3203" y="1468"/>
                    <a:pt x="3203" y="1468"/>
                    <a:pt x="3236" y="1468"/>
                  </a:cubicBezTo>
                  <a:cubicBezTo>
                    <a:pt x="3236" y="1434"/>
                    <a:pt x="3270" y="1434"/>
                    <a:pt x="3270" y="1434"/>
                  </a:cubicBezTo>
                  <a:cubicBezTo>
                    <a:pt x="3303" y="1401"/>
                    <a:pt x="3303" y="1401"/>
                    <a:pt x="3303" y="1401"/>
                  </a:cubicBezTo>
                  <a:cubicBezTo>
                    <a:pt x="3370" y="1368"/>
                    <a:pt x="3436" y="1301"/>
                    <a:pt x="3503" y="1268"/>
                  </a:cubicBezTo>
                  <a:lnTo>
                    <a:pt x="3537" y="1268"/>
                  </a:lnTo>
                  <a:cubicBezTo>
                    <a:pt x="3537" y="1234"/>
                    <a:pt x="3570" y="1234"/>
                    <a:pt x="3570" y="1234"/>
                  </a:cubicBezTo>
                  <a:cubicBezTo>
                    <a:pt x="3603" y="1234"/>
                    <a:pt x="3603" y="1201"/>
                    <a:pt x="3603" y="1201"/>
                  </a:cubicBezTo>
                  <a:lnTo>
                    <a:pt x="3637" y="1201"/>
                  </a:lnTo>
                  <a:cubicBezTo>
                    <a:pt x="3670" y="1168"/>
                    <a:pt x="3703" y="1168"/>
                    <a:pt x="3703" y="1168"/>
                  </a:cubicBezTo>
                  <a:cubicBezTo>
                    <a:pt x="3737" y="1168"/>
                    <a:pt x="3737" y="1134"/>
                    <a:pt x="3737" y="1134"/>
                  </a:cubicBezTo>
                  <a:cubicBezTo>
                    <a:pt x="3803" y="1134"/>
                    <a:pt x="3837" y="1101"/>
                    <a:pt x="3870" y="1101"/>
                  </a:cubicBezTo>
                  <a:cubicBezTo>
                    <a:pt x="3903" y="1067"/>
                    <a:pt x="3903" y="1067"/>
                    <a:pt x="3937" y="1067"/>
                  </a:cubicBezTo>
                  <a:lnTo>
                    <a:pt x="3970" y="1067"/>
                  </a:lnTo>
                  <a:cubicBezTo>
                    <a:pt x="3970" y="1034"/>
                    <a:pt x="4004" y="1034"/>
                    <a:pt x="4004" y="1034"/>
                  </a:cubicBezTo>
                  <a:lnTo>
                    <a:pt x="4037" y="1034"/>
                  </a:lnTo>
                  <a:cubicBezTo>
                    <a:pt x="4070" y="1034"/>
                    <a:pt x="4070" y="1001"/>
                    <a:pt x="4104" y="1001"/>
                  </a:cubicBezTo>
                  <a:lnTo>
                    <a:pt x="4204" y="1001"/>
                  </a:lnTo>
                  <a:cubicBezTo>
                    <a:pt x="4204" y="967"/>
                    <a:pt x="4237" y="967"/>
                    <a:pt x="4237" y="967"/>
                  </a:cubicBezTo>
                  <a:cubicBezTo>
                    <a:pt x="4304" y="967"/>
                    <a:pt x="4337" y="967"/>
                    <a:pt x="4370" y="934"/>
                  </a:cubicBezTo>
                  <a:cubicBezTo>
                    <a:pt x="3937" y="434"/>
                    <a:pt x="3303" y="67"/>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3">
              <a:extLst>
                <a:ext uri="{FF2B5EF4-FFF2-40B4-BE49-F238E27FC236}">
                  <a16:creationId xmlns:a16="http://schemas.microsoft.com/office/drawing/2014/main" id="{D4B09E1B-A04D-1FB3-1E55-7379AADC6007}"/>
                </a:ext>
              </a:extLst>
            </p:cNvPr>
            <p:cNvSpPr/>
            <p:nvPr/>
          </p:nvSpPr>
          <p:spPr>
            <a:xfrm>
              <a:off x="4179063" y="4629250"/>
              <a:ext cx="75075" cy="90075"/>
            </a:xfrm>
            <a:custGeom>
              <a:avLst/>
              <a:gdLst/>
              <a:ahLst/>
              <a:cxnLst/>
              <a:rect l="l" t="t" r="r" b="b"/>
              <a:pathLst>
                <a:path w="3003" h="3603" extrusionOk="0">
                  <a:moveTo>
                    <a:pt x="2569" y="0"/>
                  </a:moveTo>
                  <a:cubicBezTo>
                    <a:pt x="1135" y="0"/>
                    <a:pt x="1" y="1168"/>
                    <a:pt x="1" y="2602"/>
                  </a:cubicBezTo>
                  <a:cubicBezTo>
                    <a:pt x="1" y="2935"/>
                    <a:pt x="67" y="3302"/>
                    <a:pt x="201" y="3603"/>
                  </a:cubicBezTo>
                  <a:lnTo>
                    <a:pt x="401" y="3603"/>
                  </a:lnTo>
                  <a:cubicBezTo>
                    <a:pt x="1835" y="3603"/>
                    <a:pt x="3003" y="2468"/>
                    <a:pt x="3003" y="1034"/>
                  </a:cubicBezTo>
                  <a:cubicBezTo>
                    <a:pt x="3003" y="667"/>
                    <a:pt x="2936" y="334"/>
                    <a:pt x="2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3">
              <a:extLst>
                <a:ext uri="{FF2B5EF4-FFF2-40B4-BE49-F238E27FC236}">
                  <a16:creationId xmlns:a16="http://schemas.microsoft.com/office/drawing/2014/main" id="{EF559F39-6A0C-9DFE-AEA9-0334EFFA9173}"/>
                </a:ext>
              </a:extLst>
            </p:cNvPr>
            <p:cNvSpPr/>
            <p:nvPr/>
          </p:nvSpPr>
          <p:spPr>
            <a:xfrm>
              <a:off x="4718613" y="4498400"/>
              <a:ext cx="37550" cy="216100"/>
            </a:xfrm>
            <a:custGeom>
              <a:avLst/>
              <a:gdLst/>
              <a:ahLst/>
              <a:cxnLst/>
              <a:rect l="l" t="t" r="r" b="b"/>
              <a:pathLst>
                <a:path w="1502" h="8644" extrusionOk="0">
                  <a:moveTo>
                    <a:pt x="765" y="1"/>
                  </a:moveTo>
                  <a:cubicBezTo>
                    <a:pt x="603" y="1"/>
                    <a:pt x="443" y="156"/>
                    <a:pt x="568" y="364"/>
                  </a:cubicBezTo>
                  <a:cubicBezTo>
                    <a:pt x="901" y="2098"/>
                    <a:pt x="968" y="3900"/>
                    <a:pt x="734" y="5668"/>
                  </a:cubicBezTo>
                  <a:cubicBezTo>
                    <a:pt x="634" y="6235"/>
                    <a:pt x="501" y="6768"/>
                    <a:pt x="368" y="7336"/>
                  </a:cubicBezTo>
                  <a:cubicBezTo>
                    <a:pt x="267" y="7669"/>
                    <a:pt x="167" y="8003"/>
                    <a:pt x="67" y="8336"/>
                  </a:cubicBezTo>
                  <a:cubicBezTo>
                    <a:pt x="1" y="8470"/>
                    <a:pt x="101" y="8603"/>
                    <a:pt x="201" y="8636"/>
                  </a:cubicBezTo>
                  <a:cubicBezTo>
                    <a:pt x="221" y="8641"/>
                    <a:pt x="241" y="8643"/>
                    <a:pt x="260" y="8643"/>
                  </a:cubicBezTo>
                  <a:cubicBezTo>
                    <a:pt x="638" y="8643"/>
                    <a:pt x="674" y="7723"/>
                    <a:pt x="801" y="7469"/>
                  </a:cubicBezTo>
                  <a:cubicBezTo>
                    <a:pt x="1502" y="5101"/>
                    <a:pt x="1502" y="2565"/>
                    <a:pt x="1001" y="197"/>
                  </a:cubicBezTo>
                  <a:cubicBezTo>
                    <a:pt x="964" y="58"/>
                    <a:pt x="864"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3">
              <a:extLst>
                <a:ext uri="{FF2B5EF4-FFF2-40B4-BE49-F238E27FC236}">
                  <a16:creationId xmlns:a16="http://schemas.microsoft.com/office/drawing/2014/main" id="{F0D530D8-A5A2-BAA2-E6D1-6AFED5E5E834}"/>
                </a:ext>
              </a:extLst>
            </p:cNvPr>
            <p:cNvSpPr/>
            <p:nvPr/>
          </p:nvSpPr>
          <p:spPr>
            <a:xfrm>
              <a:off x="4797013" y="4554175"/>
              <a:ext cx="61725" cy="177100"/>
            </a:xfrm>
            <a:custGeom>
              <a:avLst/>
              <a:gdLst/>
              <a:ahLst/>
              <a:cxnLst/>
              <a:rect l="l" t="t" r="r" b="b"/>
              <a:pathLst>
                <a:path w="2469" h="7084" extrusionOk="0">
                  <a:moveTo>
                    <a:pt x="1902" y="1"/>
                  </a:moveTo>
                  <a:cubicBezTo>
                    <a:pt x="1768" y="1"/>
                    <a:pt x="1635" y="134"/>
                    <a:pt x="1668" y="268"/>
                  </a:cubicBezTo>
                  <a:cubicBezTo>
                    <a:pt x="1701" y="1869"/>
                    <a:pt x="1268" y="3470"/>
                    <a:pt x="767" y="4971"/>
                  </a:cubicBezTo>
                  <a:cubicBezTo>
                    <a:pt x="567" y="5538"/>
                    <a:pt x="334" y="6205"/>
                    <a:pt x="67" y="6772"/>
                  </a:cubicBezTo>
                  <a:cubicBezTo>
                    <a:pt x="0" y="6872"/>
                    <a:pt x="67" y="7039"/>
                    <a:pt x="167" y="7073"/>
                  </a:cubicBezTo>
                  <a:cubicBezTo>
                    <a:pt x="197" y="7080"/>
                    <a:pt x="226" y="7084"/>
                    <a:pt x="252" y="7084"/>
                  </a:cubicBezTo>
                  <a:cubicBezTo>
                    <a:pt x="573" y="7084"/>
                    <a:pt x="613" y="6555"/>
                    <a:pt x="767" y="6339"/>
                  </a:cubicBezTo>
                  <a:cubicBezTo>
                    <a:pt x="1268" y="5138"/>
                    <a:pt x="1668" y="3904"/>
                    <a:pt x="1902" y="2636"/>
                  </a:cubicBezTo>
                  <a:cubicBezTo>
                    <a:pt x="1935" y="2269"/>
                    <a:pt x="2469"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3">
              <a:extLst>
                <a:ext uri="{FF2B5EF4-FFF2-40B4-BE49-F238E27FC236}">
                  <a16:creationId xmlns:a16="http://schemas.microsoft.com/office/drawing/2014/main" id="{6F146EDA-3D28-0303-4B1D-0CC38E4631FC}"/>
                </a:ext>
              </a:extLst>
            </p:cNvPr>
            <p:cNvSpPr/>
            <p:nvPr/>
          </p:nvSpPr>
          <p:spPr>
            <a:xfrm>
              <a:off x="4876238" y="4600750"/>
              <a:ext cx="54225" cy="169150"/>
            </a:xfrm>
            <a:custGeom>
              <a:avLst/>
              <a:gdLst/>
              <a:ahLst/>
              <a:cxnLst/>
              <a:rect l="l" t="t" r="r" b="b"/>
              <a:pathLst>
                <a:path w="2169" h="6766" extrusionOk="0">
                  <a:moveTo>
                    <a:pt x="1669" y="1"/>
                  </a:moveTo>
                  <a:cubicBezTo>
                    <a:pt x="1575" y="1"/>
                    <a:pt x="1468" y="120"/>
                    <a:pt x="1468" y="239"/>
                  </a:cubicBezTo>
                  <a:cubicBezTo>
                    <a:pt x="1635" y="840"/>
                    <a:pt x="1535" y="1474"/>
                    <a:pt x="1401" y="2074"/>
                  </a:cubicBezTo>
                  <a:cubicBezTo>
                    <a:pt x="1168" y="3041"/>
                    <a:pt x="968" y="4009"/>
                    <a:pt x="634" y="4943"/>
                  </a:cubicBezTo>
                  <a:cubicBezTo>
                    <a:pt x="467" y="5410"/>
                    <a:pt x="267" y="5943"/>
                    <a:pt x="67" y="6410"/>
                  </a:cubicBezTo>
                  <a:cubicBezTo>
                    <a:pt x="0" y="6544"/>
                    <a:pt x="67" y="6677"/>
                    <a:pt x="167" y="6744"/>
                  </a:cubicBezTo>
                  <a:cubicBezTo>
                    <a:pt x="189" y="6759"/>
                    <a:pt x="212" y="6766"/>
                    <a:pt x="236" y="6766"/>
                  </a:cubicBezTo>
                  <a:cubicBezTo>
                    <a:pt x="856" y="6766"/>
                    <a:pt x="2002" y="1888"/>
                    <a:pt x="2002" y="1374"/>
                  </a:cubicBezTo>
                  <a:cubicBezTo>
                    <a:pt x="2002" y="1040"/>
                    <a:pt x="2168" y="73"/>
                    <a:pt x="1701" y="6"/>
                  </a:cubicBezTo>
                  <a:cubicBezTo>
                    <a:pt x="1691" y="2"/>
                    <a:pt x="1680"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3">
              <a:extLst>
                <a:ext uri="{FF2B5EF4-FFF2-40B4-BE49-F238E27FC236}">
                  <a16:creationId xmlns:a16="http://schemas.microsoft.com/office/drawing/2014/main" id="{E77F54A8-9F61-2CAF-86DD-67849FA51405}"/>
                </a:ext>
              </a:extLst>
            </p:cNvPr>
            <p:cNvSpPr/>
            <p:nvPr/>
          </p:nvSpPr>
          <p:spPr>
            <a:xfrm>
              <a:off x="4594563" y="4482250"/>
              <a:ext cx="63200" cy="222225"/>
            </a:xfrm>
            <a:custGeom>
              <a:avLst/>
              <a:gdLst/>
              <a:ahLst/>
              <a:cxnLst/>
              <a:rect l="l" t="t" r="r" b="b"/>
              <a:pathLst>
                <a:path w="2528" h="8889" extrusionOk="0">
                  <a:moveTo>
                    <a:pt x="323" y="0"/>
                  </a:moveTo>
                  <a:cubicBezTo>
                    <a:pt x="125" y="0"/>
                    <a:pt x="0" y="278"/>
                    <a:pt x="193" y="443"/>
                  </a:cubicBezTo>
                  <a:cubicBezTo>
                    <a:pt x="1160" y="2244"/>
                    <a:pt x="1827" y="4246"/>
                    <a:pt x="1927" y="6314"/>
                  </a:cubicBezTo>
                  <a:cubicBezTo>
                    <a:pt x="1960" y="6914"/>
                    <a:pt x="1927" y="7548"/>
                    <a:pt x="1860" y="8148"/>
                  </a:cubicBezTo>
                  <a:cubicBezTo>
                    <a:pt x="1860" y="8382"/>
                    <a:pt x="1694" y="8815"/>
                    <a:pt x="2027" y="8882"/>
                  </a:cubicBezTo>
                  <a:cubicBezTo>
                    <a:pt x="2045" y="8887"/>
                    <a:pt x="2062" y="8889"/>
                    <a:pt x="2080" y="8889"/>
                  </a:cubicBezTo>
                  <a:cubicBezTo>
                    <a:pt x="2193" y="8889"/>
                    <a:pt x="2294" y="8798"/>
                    <a:pt x="2294" y="8682"/>
                  </a:cubicBezTo>
                  <a:cubicBezTo>
                    <a:pt x="2361" y="8248"/>
                    <a:pt x="2394" y="7781"/>
                    <a:pt x="2394" y="7348"/>
                  </a:cubicBezTo>
                  <a:cubicBezTo>
                    <a:pt x="2528" y="4879"/>
                    <a:pt x="1760" y="2111"/>
                    <a:pt x="459" y="43"/>
                  </a:cubicBezTo>
                  <a:cubicBezTo>
                    <a:pt x="412" y="13"/>
                    <a:pt x="366"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3">
              <a:extLst>
                <a:ext uri="{FF2B5EF4-FFF2-40B4-BE49-F238E27FC236}">
                  <a16:creationId xmlns:a16="http://schemas.microsoft.com/office/drawing/2014/main" id="{1726F50C-BFAD-B322-A84F-DB5A8CE5E73A}"/>
                </a:ext>
              </a:extLst>
            </p:cNvPr>
            <p:cNvSpPr/>
            <p:nvPr/>
          </p:nvSpPr>
          <p:spPr>
            <a:xfrm>
              <a:off x="4499688" y="4488325"/>
              <a:ext cx="61350" cy="226900"/>
            </a:xfrm>
            <a:custGeom>
              <a:avLst/>
              <a:gdLst/>
              <a:ahLst/>
              <a:cxnLst/>
              <a:rect l="l" t="t" r="r" b="b"/>
              <a:pathLst>
                <a:path w="2454" h="9076" extrusionOk="0">
                  <a:moveTo>
                    <a:pt x="359" y="1"/>
                  </a:moveTo>
                  <a:cubicBezTo>
                    <a:pt x="108" y="1"/>
                    <a:pt x="1" y="409"/>
                    <a:pt x="318" y="467"/>
                  </a:cubicBezTo>
                  <a:cubicBezTo>
                    <a:pt x="1819" y="1968"/>
                    <a:pt x="1853" y="4470"/>
                    <a:pt x="1919" y="6438"/>
                  </a:cubicBezTo>
                  <a:cubicBezTo>
                    <a:pt x="1886" y="6971"/>
                    <a:pt x="1853" y="7472"/>
                    <a:pt x="1786" y="7972"/>
                  </a:cubicBezTo>
                  <a:cubicBezTo>
                    <a:pt x="1786" y="8272"/>
                    <a:pt x="1452" y="8973"/>
                    <a:pt x="1853" y="9073"/>
                  </a:cubicBezTo>
                  <a:cubicBezTo>
                    <a:pt x="1867" y="9075"/>
                    <a:pt x="1880" y="9075"/>
                    <a:pt x="1892" y="9075"/>
                  </a:cubicBezTo>
                  <a:cubicBezTo>
                    <a:pt x="2123" y="9075"/>
                    <a:pt x="2153" y="8796"/>
                    <a:pt x="2153" y="8606"/>
                  </a:cubicBezTo>
                  <a:cubicBezTo>
                    <a:pt x="2253" y="8105"/>
                    <a:pt x="2320" y="7605"/>
                    <a:pt x="2353" y="7105"/>
                  </a:cubicBezTo>
                  <a:cubicBezTo>
                    <a:pt x="2453" y="4937"/>
                    <a:pt x="2320" y="1434"/>
                    <a:pt x="485" y="33"/>
                  </a:cubicBezTo>
                  <a:cubicBezTo>
                    <a:pt x="440" y="11"/>
                    <a:pt x="3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3">
              <a:extLst>
                <a:ext uri="{FF2B5EF4-FFF2-40B4-BE49-F238E27FC236}">
                  <a16:creationId xmlns:a16="http://schemas.microsoft.com/office/drawing/2014/main" id="{E6465C41-6089-5462-7E55-6E2B192075B5}"/>
                </a:ext>
              </a:extLst>
            </p:cNvPr>
            <p:cNvSpPr/>
            <p:nvPr/>
          </p:nvSpPr>
          <p:spPr>
            <a:xfrm>
              <a:off x="4395088" y="4523250"/>
              <a:ext cx="86425" cy="216275"/>
            </a:xfrm>
            <a:custGeom>
              <a:avLst/>
              <a:gdLst/>
              <a:ahLst/>
              <a:cxnLst/>
              <a:rect l="l" t="t" r="r" b="b"/>
              <a:pathLst>
                <a:path w="3457" h="8651" extrusionOk="0">
                  <a:moveTo>
                    <a:pt x="415" y="1"/>
                  </a:moveTo>
                  <a:cubicBezTo>
                    <a:pt x="102" y="1"/>
                    <a:pt x="0" y="505"/>
                    <a:pt x="399" y="505"/>
                  </a:cubicBezTo>
                  <a:cubicBezTo>
                    <a:pt x="410" y="505"/>
                    <a:pt x="421" y="505"/>
                    <a:pt x="433" y="504"/>
                  </a:cubicBezTo>
                  <a:cubicBezTo>
                    <a:pt x="2634" y="1872"/>
                    <a:pt x="2901" y="4540"/>
                    <a:pt x="2868" y="6875"/>
                  </a:cubicBezTo>
                  <a:cubicBezTo>
                    <a:pt x="2868" y="7242"/>
                    <a:pt x="2868" y="7609"/>
                    <a:pt x="2834" y="7976"/>
                  </a:cubicBezTo>
                  <a:cubicBezTo>
                    <a:pt x="2834" y="8176"/>
                    <a:pt x="2634" y="8610"/>
                    <a:pt x="2968" y="8643"/>
                  </a:cubicBezTo>
                  <a:cubicBezTo>
                    <a:pt x="2986" y="8648"/>
                    <a:pt x="3004" y="8650"/>
                    <a:pt x="3021" y="8650"/>
                  </a:cubicBezTo>
                  <a:cubicBezTo>
                    <a:pt x="3456" y="8650"/>
                    <a:pt x="3303" y="7030"/>
                    <a:pt x="3335" y="6708"/>
                  </a:cubicBezTo>
                  <a:cubicBezTo>
                    <a:pt x="3301" y="4907"/>
                    <a:pt x="3235" y="2972"/>
                    <a:pt x="2134" y="1471"/>
                  </a:cubicBezTo>
                  <a:cubicBezTo>
                    <a:pt x="1700" y="904"/>
                    <a:pt x="1200" y="337"/>
                    <a:pt x="566" y="37"/>
                  </a:cubicBezTo>
                  <a:cubicBezTo>
                    <a:pt x="512" y="12"/>
                    <a:pt x="461" y="1"/>
                    <a:pt x="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3">
              <a:extLst>
                <a:ext uri="{FF2B5EF4-FFF2-40B4-BE49-F238E27FC236}">
                  <a16:creationId xmlns:a16="http://schemas.microsoft.com/office/drawing/2014/main" id="{DBE54594-47F0-E1A0-0814-B163D09A20E6}"/>
                </a:ext>
              </a:extLst>
            </p:cNvPr>
            <p:cNvSpPr/>
            <p:nvPr/>
          </p:nvSpPr>
          <p:spPr>
            <a:xfrm>
              <a:off x="4302738" y="4572425"/>
              <a:ext cx="94850" cy="194425"/>
            </a:xfrm>
            <a:custGeom>
              <a:avLst/>
              <a:gdLst/>
              <a:ahLst/>
              <a:cxnLst/>
              <a:rect l="l" t="t" r="r" b="b"/>
              <a:pathLst>
                <a:path w="3794" h="7777" extrusionOk="0">
                  <a:moveTo>
                    <a:pt x="525" y="1"/>
                  </a:moveTo>
                  <a:cubicBezTo>
                    <a:pt x="480" y="1"/>
                    <a:pt x="436" y="2"/>
                    <a:pt x="391" y="5"/>
                  </a:cubicBezTo>
                  <a:cubicBezTo>
                    <a:pt x="0" y="5"/>
                    <a:pt x="69" y="491"/>
                    <a:pt x="379" y="491"/>
                  </a:cubicBezTo>
                  <a:cubicBezTo>
                    <a:pt x="413" y="491"/>
                    <a:pt x="451" y="485"/>
                    <a:pt x="491" y="472"/>
                  </a:cubicBezTo>
                  <a:cubicBezTo>
                    <a:pt x="2592" y="572"/>
                    <a:pt x="3293" y="3007"/>
                    <a:pt x="3293" y="4775"/>
                  </a:cubicBezTo>
                  <a:cubicBezTo>
                    <a:pt x="3326" y="5442"/>
                    <a:pt x="3293" y="6142"/>
                    <a:pt x="3226" y="6810"/>
                  </a:cubicBezTo>
                  <a:cubicBezTo>
                    <a:pt x="3259" y="7076"/>
                    <a:pt x="2959" y="7677"/>
                    <a:pt x="3359" y="7777"/>
                  </a:cubicBezTo>
                  <a:cubicBezTo>
                    <a:pt x="3493" y="7777"/>
                    <a:pt x="3593" y="7710"/>
                    <a:pt x="3626" y="7577"/>
                  </a:cubicBezTo>
                  <a:cubicBezTo>
                    <a:pt x="3726" y="6910"/>
                    <a:pt x="3760" y="6243"/>
                    <a:pt x="3793" y="5609"/>
                  </a:cubicBezTo>
                  <a:cubicBezTo>
                    <a:pt x="3793" y="4241"/>
                    <a:pt x="3726" y="2807"/>
                    <a:pt x="3026" y="1606"/>
                  </a:cubicBezTo>
                  <a:cubicBezTo>
                    <a:pt x="2514" y="742"/>
                    <a:pt x="1572" y="1"/>
                    <a:pt x="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180;p53">
            <a:extLst>
              <a:ext uri="{FF2B5EF4-FFF2-40B4-BE49-F238E27FC236}">
                <a16:creationId xmlns:a16="http://schemas.microsoft.com/office/drawing/2014/main" id="{BE23EE38-FA90-0BD3-417C-AD3472B5F5DC}"/>
              </a:ext>
            </a:extLst>
          </p:cNvPr>
          <p:cNvSpPr txBox="1">
            <a:spLocks/>
          </p:cNvSpPr>
          <p:nvPr/>
        </p:nvSpPr>
        <p:spPr>
          <a:xfrm>
            <a:off x="858233" y="2708522"/>
            <a:ext cx="4997997" cy="15186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9pPr>
          </a:lstStyle>
          <a:p>
            <a:pPr marL="0" lvl="0" indent="0" algn="just" rtl="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Trong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ngành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nghiệp</a:t>
            </a:r>
            <a:r>
              <a:rPr lang="en-US" sz="1800" dirty="0">
                <a:effectLst/>
                <a:latin typeface="Calibri" panose="020F0502020204030204" pitchFamily="34" charset="0"/>
                <a:ea typeface="Calibri" panose="020F0502020204030204" pitchFamily="34" charset="0"/>
                <a:cs typeface="Times New Roman" panose="02020603050405020304" pitchFamily="18" charset="0"/>
              </a:rPr>
              <a:t>, ACO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thể</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giúp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cải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thiện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hiệu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quả</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giảm</a:t>
            </a:r>
            <a:r>
              <a:rPr lang="en-US" sz="1800" dirty="0">
                <a:effectLst/>
                <a:latin typeface="Calibri" panose="020F0502020204030204" pitchFamily="34" charset="0"/>
                <a:ea typeface="Calibri" panose="020F0502020204030204" pitchFamily="34" charset="0"/>
                <a:cs typeface="Times New Roman" panose="02020603050405020304" pitchFamily="18" charset="0"/>
              </a:rPr>
              <a:t> chi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phí</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tăng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cường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khả</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năng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cạnh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tranh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qua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việc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giải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quyết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bài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toán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phức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tạp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thuật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toán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chính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thể</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thực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hiện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trong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thời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gian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hợp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lý</a:t>
            </a:r>
            <a:endParaRPr lang="vi-VN" sz="1800" dirty="0">
              <a:latin typeface="Actor" panose="020B0604020202020204" charset="0"/>
            </a:endParaRPr>
          </a:p>
        </p:txBody>
      </p:sp>
      <p:sp>
        <p:nvSpPr>
          <p:cNvPr id="5" name="Google Shape;1179;p53">
            <a:extLst>
              <a:ext uri="{FF2B5EF4-FFF2-40B4-BE49-F238E27FC236}">
                <a16:creationId xmlns:a16="http://schemas.microsoft.com/office/drawing/2014/main" id="{C9AB5917-11DC-EC2B-133C-A40308624267}"/>
              </a:ext>
            </a:extLst>
          </p:cNvPr>
          <p:cNvSpPr txBox="1">
            <a:spLocks/>
          </p:cNvSpPr>
          <p:nvPr/>
        </p:nvSpPr>
        <p:spPr>
          <a:xfrm>
            <a:off x="803738" y="777005"/>
            <a:ext cx="4559206" cy="56105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1pPr>
            <a:lvl2pPr marR="0" lvl="1"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2pPr>
            <a:lvl3pPr marR="0" lvl="2"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3pPr>
            <a:lvl4pPr marR="0" lvl="3"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4pPr>
            <a:lvl5pPr marR="0" lvl="4"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5pPr>
            <a:lvl6pPr marR="0" lvl="5"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6pPr>
            <a:lvl7pPr marR="0" lvl="6"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7pPr>
            <a:lvl8pPr marR="0" lvl="7"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8pPr>
            <a:lvl9pPr marR="0" lvl="8"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9pPr>
          </a:lstStyle>
          <a:p>
            <a:r>
              <a:rPr lang="en-US" sz="3000" dirty="0"/>
              <a:t>Trong </a:t>
            </a:r>
            <a:r>
              <a:rPr lang="en-US" sz="3000" dirty="0" err="1"/>
              <a:t>các</a:t>
            </a:r>
            <a:r>
              <a:rPr lang="en-US" sz="3000" dirty="0"/>
              <a:t> </a:t>
            </a:r>
            <a:r>
              <a:rPr lang="en-US" sz="3000" dirty="0" err="1"/>
              <a:t>vấn</a:t>
            </a:r>
            <a:r>
              <a:rPr lang="en-US" sz="3000" dirty="0"/>
              <a:t> </a:t>
            </a:r>
            <a:r>
              <a:rPr lang="en-US" sz="3000" dirty="0" err="1"/>
              <a:t>đề</a:t>
            </a:r>
            <a:r>
              <a:rPr lang="en-US" sz="3000" dirty="0"/>
              <a:t> </a:t>
            </a:r>
            <a:r>
              <a:rPr lang="en-US" sz="3000" dirty="0" err="1"/>
              <a:t>công</a:t>
            </a:r>
            <a:r>
              <a:rPr lang="en-US" sz="3000" dirty="0"/>
              <a:t> </a:t>
            </a:r>
            <a:r>
              <a:rPr lang="en-US" sz="3000" dirty="0" err="1"/>
              <a:t>nghiệp</a:t>
            </a:r>
            <a:endParaRPr lang="en-US" sz="3000" dirty="0"/>
          </a:p>
        </p:txBody>
      </p:sp>
    </p:spTree>
    <p:extLst>
      <p:ext uri="{BB962C8B-B14F-4D97-AF65-F5344CB8AC3E}">
        <p14:creationId xmlns:p14="http://schemas.microsoft.com/office/powerpoint/2010/main" val="3457587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3">
          <a:extLst>
            <a:ext uri="{FF2B5EF4-FFF2-40B4-BE49-F238E27FC236}">
              <a16:creationId xmlns:a16="http://schemas.microsoft.com/office/drawing/2014/main" id="{AD5D7975-1892-5A71-3BAF-1976CAE9609E}"/>
            </a:ext>
          </a:extLst>
        </p:cNvPr>
        <p:cNvGrpSpPr/>
        <p:nvPr/>
      </p:nvGrpSpPr>
      <p:grpSpPr>
        <a:xfrm>
          <a:off x="0" y="0"/>
          <a:ext cx="0" cy="0"/>
          <a:chOff x="0" y="0"/>
          <a:chExt cx="0" cy="0"/>
        </a:xfrm>
      </p:grpSpPr>
      <p:sp>
        <p:nvSpPr>
          <p:cNvPr id="764" name="Google Shape;764;p42">
            <a:extLst>
              <a:ext uri="{FF2B5EF4-FFF2-40B4-BE49-F238E27FC236}">
                <a16:creationId xmlns:a16="http://schemas.microsoft.com/office/drawing/2014/main" id="{06E44F95-D2E3-BB3E-AAE3-EC7063A884AF}"/>
              </a:ext>
            </a:extLst>
          </p:cNvPr>
          <p:cNvSpPr txBox="1">
            <a:spLocks noGrp="1"/>
          </p:cNvSpPr>
          <p:nvPr>
            <p:ph type="title"/>
          </p:nvPr>
        </p:nvSpPr>
        <p:spPr>
          <a:xfrm>
            <a:off x="544051" y="518246"/>
            <a:ext cx="2266526" cy="698665"/>
          </a:xfrm>
          <a:prstGeom prst="rect">
            <a:avLst/>
          </a:prstGeom>
        </p:spPr>
        <p:txBody>
          <a:bodyPr spcFirstLastPara="1" wrap="square" lIns="91425" tIns="91425" rIns="91425" bIns="91425" anchor="b" anchorCtr="0">
            <a:noAutofit/>
          </a:bodyPr>
          <a:lstStyle/>
          <a:p>
            <a:pPr marL="0" marR="0">
              <a:lnSpc>
                <a:spcPct val="116000"/>
              </a:lnSpc>
              <a:spcBef>
                <a:spcPts val="1595"/>
              </a:spcBef>
              <a:spcAft>
                <a:spcPts val="1595"/>
              </a:spcAft>
            </a:pP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Thuật</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toán</a:t>
            </a:r>
            <a:r>
              <a:rPr lang="en-US" sz="1800" b="1" dirty="0">
                <a:effectLst/>
                <a:latin typeface="Times New Roman" panose="02020603050405020304" pitchFamily="18" charset="0"/>
                <a:ea typeface="Times New Roman" panose="02020603050405020304" pitchFamily="18" charset="0"/>
              </a:rPr>
              <a:t> ACO</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65" name="Google Shape;765;p42">
            <a:extLst>
              <a:ext uri="{FF2B5EF4-FFF2-40B4-BE49-F238E27FC236}">
                <a16:creationId xmlns:a16="http://schemas.microsoft.com/office/drawing/2014/main" id="{165AE1B1-63D1-26E8-1B5F-C36CCB5EF5B8}"/>
              </a:ext>
            </a:extLst>
          </p:cNvPr>
          <p:cNvSpPr txBox="1">
            <a:spLocks noGrp="1"/>
          </p:cNvSpPr>
          <p:nvPr>
            <p:ph type="subTitle" idx="1"/>
          </p:nvPr>
        </p:nvSpPr>
        <p:spPr>
          <a:xfrm>
            <a:off x="415606" y="1216911"/>
            <a:ext cx="7919872" cy="326916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err="1">
                <a:effectLst/>
                <a:latin typeface="Times New Roman" panose="02020603050405020304" pitchFamily="18" charset="0"/>
                <a:ea typeface="Times New Roman" panose="02020603050405020304" pitchFamily="18" charset="0"/>
              </a:rPr>
              <a:t>Thuật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ACO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ưu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hóa</a:t>
            </a:r>
            <a:r>
              <a:rPr lang="en-US" sz="1800" dirty="0">
                <a:effectLst/>
                <a:latin typeface="Times New Roman" panose="02020603050405020304" pitchFamily="18" charset="0"/>
                <a:ea typeface="Times New Roman" panose="02020603050405020304" pitchFamily="18" charset="0"/>
              </a:rPr>
              <a:t> metaheuristic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lấy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hành</a:t>
            </a:r>
            <a:r>
              <a:rPr lang="en-US" sz="1800" dirty="0">
                <a:effectLst/>
                <a:latin typeface="Times New Roman" panose="02020603050405020304" pitchFamily="18" charset="0"/>
                <a:ea typeface="Times New Roman" panose="02020603050405020304" pitchFamily="18" charset="0"/>
              </a:rPr>
              <a:t> vi </a:t>
            </a:r>
            <a:r>
              <a:rPr lang="en-US" sz="1800" dirty="0" err="1">
                <a:effectLst/>
                <a:latin typeface="Times New Roman" panose="02020603050405020304" pitchFamily="18" charset="0"/>
                <a:ea typeface="Times New Roman" panose="02020603050405020304" pitchFamily="18" charset="0"/>
              </a:rPr>
              <a:t>tự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tìm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kiếm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ngắn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giữa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tổ</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nguồn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bởi</a:t>
            </a:r>
            <a:r>
              <a:rPr lang="en-US" sz="1800" dirty="0">
                <a:effectLst/>
                <a:latin typeface="Times New Roman" panose="02020603050405020304" pitchFamily="18" charset="0"/>
                <a:ea typeface="Times New Roman" panose="02020603050405020304" pitchFamily="18" charset="0"/>
              </a:rPr>
              <a:t> Marco Dorigo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năm</a:t>
            </a:r>
            <a:r>
              <a:rPr lang="en-US" sz="1800" dirty="0">
                <a:effectLst/>
                <a:latin typeface="Times New Roman" panose="02020603050405020304" pitchFamily="18" charset="0"/>
                <a:ea typeface="Times New Roman" panose="02020603050405020304" pitchFamily="18" charset="0"/>
              </a:rPr>
              <a:t> 1991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quyết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rPr>
              <a:t> (TSP).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triển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những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ưu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hóa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tổ</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rPr>
              <a:t>.</a:t>
            </a:r>
            <a:endParaRPr dirty="0"/>
          </a:p>
        </p:txBody>
      </p:sp>
      <p:grpSp>
        <p:nvGrpSpPr>
          <p:cNvPr id="767" name="Google Shape;767;p42">
            <a:extLst>
              <a:ext uri="{FF2B5EF4-FFF2-40B4-BE49-F238E27FC236}">
                <a16:creationId xmlns:a16="http://schemas.microsoft.com/office/drawing/2014/main" id="{B59C1BA9-898B-21A7-29F0-FD7E2CCA3B5F}"/>
              </a:ext>
            </a:extLst>
          </p:cNvPr>
          <p:cNvGrpSpPr/>
          <p:nvPr/>
        </p:nvGrpSpPr>
        <p:grpSpPr>
          <a:xfrm rot="-1537630">
            <a:off x="3445360" y="4086723"/>
            <a:ext cx="482110" cy="168495"/>
            <a:chOff x="5507225" y="4555775"/>
            <a:chExt cx="482125" cy="168500"/>
          </a:xfrm>
        </p:grpSpPr>
        <p:sp>
          <p:nvSpPr>
            <p:cNvPr id="768" name="Google Shape;768;p42">
              <a:extLst>
                <a:ext uri="{FF2B5EF4-FFF2-40B4-BE49-F238E27FC236}">
                  <a16:creationId xmlns:a16="http://schemas.microsoft.com/office/drawing/2014/main" id="{2A8D2CB5-1409-DF35-A2A3-73C21EA3AE6A}"/>
                </a:ext>
              </a:extLst>
            </p:cNvPr>
            <p:cNvSpPr/>
            <p:nvPr/>
          </p:nvSpPr>
          <p:spPr>
            <a:xfrm>
              <a:off x="5507225" y="4555775"/>
              <a:ext cx="139600" cy="96625"/>
            </a:xfrm>
            <a:custGeom>
              <a:avLst/>
              <a:gdLst/>
              <a:ahLst/>
              <a:cxnLst/>
              <a:rect l="l" t="t" r="r" b="b"/>
              <a:pathLst>
                <a:path w="5584" h="3865" extrusionOk="0">
                  <a:moveTo>
                    <a:pt x="2655" y="1"/>
                  </a:moveTo>
                  <a:cubicBezTo>
                    <a:pt x="0" y="1"/>
                    <a:pt x="1868" y="3865"/>
                    <a:pt x="3582" y="3865"/>
                  </a:cubicBezTo>
                  <a:cubicBezTo>
                    <a:pt x="3913" y="3865"/>
                    <a:pt x="4238" y="3721"/>
                    <a:pt x="4524" y="3377"/>
                  </a:cubicBezTo>
                  <a:cubicBezTo>
                    <a:pt x="5583" y="2119"/>
                    <a:pt x="4311" y="7"/>
                    <a:pt x="2890" y="7"/>
                  </a:cubicBezTo>
                  <a:cubicBezTo>
                    <a:pt x="2878" y="7"/>
                    <a:pt x="2867" y="7"/>
                    <a:pt x="2856" y="7"/>
                  </a:cubicBezTo>
                  <a:cubicBezTo>
                    <a:pt x="2787" y="3"/>
                    <a:pt x="2720" y="1"/>
                    <a:pt x="2655"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2">
              <a:extLst>
                <a:ext uri="{FF2B5EF4-FFF2-40B4-BE49-F238E27FC236}">
                  <a16:creationId xmlns:a16="http://schemas.microsoft.com/office/drawing/2014/main" id="{EED5E73D-D542-211B-A846-023EA94CAA5C}"/>
                </a:ext>
              </a:extLst>
            </p:cNvPr>
            <p:cNvSpPr/>
            <p:nvPr/>
          </p:nvSpPr>
          <p:spPr>
            <a:xfrm>
              <a:off x="5876600" y="4611925"/>
              <a:ext cx="112750" cy="112350"/>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42">
            <a:extLst>
              <a:ext uri="{FF2B5EF4-FFF2-40B4-BE49-F238E27FC236}">
                <a16:creationId xmlns:a16="http://schemas.microsoft.com/office/drawing/2014/main" id="{14D7592F-210F-8219-9A1E-1807FF9B0583}"/>
              </a:ext>
            </a:extLst>
          </p:cNvPr>
          <p:cNvGrpSpPr/>
          <p:nvPr/>
        </p:nvGrpSpPr>
        <p:grpSpPr>
          <a:xfrm>
            <a:off x="4758563" y="4002864"/>
            <a:ext cx="841230" cy="336233"/>
            <a:chOff x="4158213" y="4470900"/>
            <a:chExt cx="827575" cy="330775"/>
          </a:xfrm>
        </p:grpSpPr>
        <p:sp>
          <p:nvSpPr>
            <p:cNvPr id="771" name="Google Shape;771;p42">
              <a:extLst>
                <a:ext uri="{FF2B5EF4-FFF2-40B4-BE49-F238E27FC236}">
                  <a16:creationId xmlns:a16="http://schemas.microsoft.com/office/drawing/2014/main" id="{47A46A54-666B-9920-A55A-A42DAD82B0E7}"/>
                </a:ext>
              </a:extLst>
            </p:cNvPr>
            <p:cNvSpPr/>
            <p:nvPr/>
          </p:nvSpPr>
          <p:spPr>
            <a:xfrm>
              <a:off x="4158213" y="4470900"/>
              <a:ext cx="827575" cy="330775"/>
            </a:xfrm>
            <a:custGeom>
              <a:avLst/>
              <a:gdLst/>
              <a:ahLst/>
              <a:cxnLst/>
              <a:rect l="l" t="t" r="r" b="b"/>
              <a:pathLst>
                <a:path w="33103" h="13231" extrusionOk="0">
                  <a:moveTo>
                    <a:pt x="18308" y="3165"/>
                  </a:moveTo>
                  <a:cubicBezTo>
                    <a:pt x="18504" y="3165"/>
                    <a:pt x="18726" y="3265"/>
                    <a:pt x="18914" y="3265"/>
                  </a:cubicBezTo>
                  <a:cubicBezTo>
                    <a:pt x="19414" y="3299"/>
                    <a:pt x="19881" y="3365"/>
                    <a:pt x="20382" y="3465"/>
                  </a:cubicBezTo>
                  <a:cubicBezTo>
                    <a:pt x="21583" y="3699"/>
                    <a:pt x="22817" y="3932"/>
                    <a:pt x="23851" y="4633"/>
                  </a:cubicBezTo>
                  <a:cubicBezTo>
                    <a:pt x="24685" y="5133"/>
                    <a:pt x="24752" y="6401"/>
                    <a:pt x="24118" y="7068"/>
                  </a:cubicBezTo>
                  <a:cubicBezTo>
                    <a:pt x="22850" y="8102"/>
                    <a:pt x="21049" y="8169"/>
                    <a:pt x="19448" y="8169"/>
                  </a:cubicBezTo>
                  <a:cubicBezTo>
                    <a:pt x="17480" y="8035"/>
                    <a:pt x="14077" y="8069"/>
                    <a:pt x="13043" y="6034"/>
                  </a:cubicBezTo>
                  <a:cubicBezTo>
                    <a:pt x="12876" y="4032"/>
                    <a:pt x="16546" y="3299"/>
                    <a:pt x="18080" y="3232"/>
                  </a:cubicBezTo>
                  <a:cubicBezTo>
                    <a:pt x="18149" y="3183"/>
                    <a:pt x="18226" y="3165"/>
                    <a:pt x="18308" y="3165"/>
                  </a:cubicBezTo>
                  <a:close/>
                  <a:moveTo>
                    <a:pt x="20216" y="0"/>
                  </a:moveTo>
                  <a:cubicBezTo>
                    <a:pt x="19434" y="0"/>
                    <a:pt x="18674" y="235"/>
                    <a:pt x="17913" y="597"/>
                  </a:cubicBezTo>
                  <a:cubicBezTo>
                    <a:pt x="17395" y="207"/>
                    <a:pt x="16814" y="43"/>
                    <a:pt x="16227" y="43"/>
                  </a:cubicBezTo>
                  <a:cubicBezTo>
                    <a:pt x="15455" y="43"/>
                    <a:pt x="14674" y="328"/>
                    <a:pt x="14011" y="763"/>
                  </a:cubicBezTo>
                  <a:cubicBezTo>
                    <a:pt x="13777" y="697"/>
                    <a:pt x="13510" y="630"/>
                    <a:pt x="13277" y="563"/>
                  </a:cubicBezTo>
                  <a:cubicBezTo>
                    <a:pt x="13025" y="490"/>
                    <a:pt x="12768" y="455"/>
                    <a:pt x="12513" y="455"/>
                  </a:cubicBezTo>
                  <a:cubicBezTo>
                    <a:pt x="11717" y="455"/>
                    <a:pt x="10938" y="799"/>
                    <a:pt x="10408" y="1431"/>
                  </a:cubicBezTo>
                  <a:cubicBezTo>
                    <a:pt x="10341" y="1531"/>
                    <a:pt x="10108" y="1764"/>
                    <a:pt x="9808" y="2098"/>
                  </a:cubicBezTo>
                  <a:cubicBezTo>
                    <a:pt x="9566" y="2050"/>
                    <a:pt x="9329" y="2027"/>
                    <a:pt x="9098" y="2027"/>
                  </a:cubicBezTo>
                  <a:cubicBezTo>
                    <a:pt x="7701" y="2027"/>
                    <a:pt x="6511" y="2873"/>
                    <a:pt x="5738" y="4333"/>
                  </a:cubicBezTo>
                  <a:cubicBezTo>
                    <a:pt x="1902" y="6067"/>
                    <a:pt x="1" y="12538"/>
                    <a:pt x="5571" y="13206"/>
                  </a:cubicBezTo>
                  <a:cubicBezTo>
                    <a:pt x="5732" y="13222"/>
                    <a:pt x="5893" y="13231"/>
                    <a:pt x="6053" y="13231"/>
                  </a:cubicBezTo>
                  <a:cubicBezTo>
                    <a:pt x="7162" y="13231"/>
                    <a:pt x="8254" y="12833"/>
                    <a:pt x="9040" y="12105"/>
                  </a:cubicBezTo>
                  <a:cubicBezTo>
                    <a:pt x="9307" y="12205"/>
                    <a:pt x="9641" y="12238"/>
                    <a:pt x="9774" y="12272"/>
                  </a:cubicBezTo>
                  <a:cubicBezTo>
                    <a:pt x="9878" y="12292"/>
                    <a:pt x="9981" y="12302"/>
                    <a:pt x="10084" y="12302"/>
                  </a:cubicBezTo>
                  <a:cubicBezTo>
                    <a:pt x="10646" y="12302"/>
                    <a:pt x="11196" y="12020"/>
                    <a:pt x="11676" y="11738"/>
                  </a:cubicBezTo>
                  <a:cubicBezTo>
                    <a:pt x="11909" y="11538"/>
                    <a:pt x="12510" y="11304"/>
                    <a:pt x="12343" y="10971"/>
                  </a:cubicBezTo>
                  <a:lnTo>
                    <a:pt x="12343" y="10971"/>
                  </a:lnTo>
                  <a:cubicBezTo>
                    <a:pt x="12510" y="11004"/>
                    <a:pt x="12710" y="11037"/>
                    <a:pt x="12876" y="11071"/>
                  </a:cubicBezTo>
                  <a:cubicBezTo>
                    <a:pt x="12989" y="11082"/>
                    <a:pt x="13103" y="11088"/>
                    <a:pt x="13217" y="11088"/>
                  </a:cubicBezTo>
                  <a:cubicBezTo>
                    <a:pt x="14081" y="11088"/>
                    <a:pt x="14963" y="10756"/>
                    <a:pt x="15612" y="10137"/>
                  </a:cubicBezTo>
                  <a:cubicBezTo>
                    <a:pt x="15979" y="10370"/>
                    <a:pt x="16446" y="10504"/>
                    <a:pt x="16879" y="10537"/>
                  </a:cubicBezTo>
                  <a:cubicBezTo>
                    <a:pt x="16950" y="10542"/>
                    <a:pt x="17020" y="10545"/>
                    <a:pt x="17090" y="10545"/>
                  </a:cubicBezTo>
                  <a:cubicBezTo>
                    <a:pt x="17919" y="10545"/>
                    <a:pt x="18730" y="10187"/>
                    <a:pt x="19314" y="9603"/>
                  </a:cubicBezTo>
                  <a:cubicBezTo>
                    <a:pt x="19948" y="10170"/>
                    <a:pt x="20749" y="10570"/>
                    <a:pt x="21583" y="10704"/>
                  </a:cubicBezTo>
                  <a:cubicBezTo>
                    <a:pt x="21656" y="10712"/>
                    <a:pt x="21729" y="10715"/>
                    <a:pt x="21801" y="10715"/>
                  </a:cubicBezTo>
                  <a:cubicBezTo>
                    <a:pt x="22354" y="10715"/>
                    <a:pt x="22875" y="10498"/>
                    <a:pt x="23317" y="10203"/>
                  </a:cubicBezTo>
                  <a:cubicBezTo>
                    <a:pt x="23651" y="10737"/>
                    <a:pt x="24118" y="11204"/>
                    <a:pt x="24685" y="11404"/>
                  </a:cubicBezTo>
                  <a:cubicBezTo>
                    <a:pt x="24837" y="11455"/>
                    <a:pt x="25010" y="11478"/>
                    <a:pt x="25194" y="11478"/>
                  </a:cubicBezTo>
                  <a:cubicBezTo>
                    <a:pt x="25618" y="11478"/>
                    <a:pt x="26101" y="11357"/>
                    <a:pt x="26520" y="11171"/>
                  </a:cubicBezTo>
                  <a:cubicBezTo>
                    <a:pt x="27020" y="11705"/>
                    <a:pt x="27754" y="12105"/>
                    <a:pt x="28454" y="12138"/>
                  </a:cubicBezTo>
                  <a:cubicBezTo>
                    <a:pt x="28483" y="12144"/>
                    <a:pt x="28516" y="12147"/>
                    <a:pt x="28554" y="12147"/>
                  </a:cubicBezTo>
                  <a:cubicBezTo>
                    <a:pt x="28737" y="12147"/>
                    <a:pt x="29023" y="12082"/>
                    <a:pt x="29355" y="11971"/>
                  </a:cubicBezTo>
                  <a:cubicBezTo>
                    <a:pt x="29722" y="12238"/>
                    <a:pt x="30189" y="12438"/>
                    <a:pt x="30656" y="12538"/>
                  </a:cubicBezTo>
                  <a:cubicBezTo>
                    <a:pt x="30834" y="12575"/>
                    <a:pt x="31000" y="12592"/>
                    <a:pt x="31153" y="12592"/>
                  </a:cubicBezTo>
                  <a:cubicBezTo>
                    <a:pt x="33094" y="12592"/>
                    <a:pt x="33102" y="9817"/>
                    <a:pt x="32824" y="8302"/>
                  </a:cubicBezTo>
                  <a:cubicBezTo>
                    <a:pt x="32591" y="7001"/>
                    <a:pt x="31690" y="5934"/>
                    <a:pt x="30623" y="5167"/>
                  </a:cubicBezTo>
                  <a:cubicBezTo>
                    <a:pt x="30556" y="5100"/>
                    <a:pt x="30456" y="5033"/>
                    <a:pt x="30322" y="4933"/>
                  </a:cubicBezTo>
                  <a:cubicBezTo>
                    <a:pt x="30289" y="4866"/>
                    <a:pt x="30256" y="4833"/>
                    <a:pt x="30222" y="4800"/>
                  </a:cubicBezTo>
                  <a:cubicBezTo>
                    <a:pt x="29655" y="3799"/>
                    <a:pt x="28788" y="3299"/>
                    <a:pt x="27720" y="3198"/>
                  </a:cubicBezTo>
                  <a:cubicBezTo>
                    <a:pt x="26937" y="1842"/>
                    <a:pt x="25200" y="1140"/>
                    <a:pt x="23568" y="1140"/>
                  </a:cubicBezTo>
                  <a:cubicBezTo>
                    <a:pt x="23394" y="1140"/>
                    <a:pt x="23221" y="1148"/>
                    <a:pt x="23050" y="1164"/>
                  </a:cubicBezTo>
                  <a:cubicBezTo>
                    <a:pt x="22817" y="930"/>
                    <a:pt x="22550" y="697"/>
                    <a:pt x="22250" y="563"/>
                  </a:cubicBezTo>
                  <a:cubicBezTo>
                    <a:pt x="21548" y="167"/>
                    <a:pt x="20874" y="0"/>
                    <a:pt x="20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2">
              <a:extLst>
                <a:ext uri="{FF2B5EF4-FFF2-40B4-BE49-F238E27FC236}">
                  <a16:creationId xmlns:a16="http://schemas.microsoft.com/office/drawing/2014/main" id="{C6F528B6-E962-28D9-38E3-1C62F9B247CE}"/>
                </a:ext>
              </a:extLst>
            </p:cNvPr>
            <p:cNvSpPr/>
            <p:nvPr/>
          </p:nvSpPr>
          <p:spPr>
            <a:xfrm>
              <a:off x="4480113" y="4550025"/>
              <a:ext cx="296900" cy="125100"/>
            </a:xfrm>
            <a:custGeom>
              <a:avLst/>
              <a:gdLst/>
              <a:ahLst/>
              <a:cxnLst/>
              <a:rect l="l" t="t" r="r" b="b"/>
              <a:pathLst>
                <a:path w="11876" h="5004" extrusionOk="0">
                  <a:moveTo>
                    <a:pt x="5432" y="0"/>
                  </a:moveTo>
                  <a:cubicBezTo>
                    <a:pt x="5350" y="0"/>
                    <a:pt x="5273" y="18"/>
                    <a:pt x="5204" y="67"/>
                  </a:cubicBezTo>
                  <a:cubicBezTo>
                    <a:pt x="3670" y="134"/>
                    <a:pt x="0" y="867"/>
                    <a:pt x="167" y="2869"/>
                  </a:cubicBezTo>
                  <a:cubicBezTo>
                    <a:pt x="1201" y="4904"/>
                    <a:pt x="4604" y="4870"/>
                    <a:pt x="6572" y="5004"/>
                  </a:cubicBezTo>
                  <a:cubicBezTo>
                    <a:pt x="8173" y="5004"/>
                    <a:pt x="9974" y="4937"/>
                    <a:pt x="11242" y="3903"/>
                  </a:cubicBezTo>
                  <a:cubicBezTo>
                    <a:pt x="11876" y="3236"/>
                    <a:pt x="11809" y="1968"/>
                    <a:pt x="10975" y="1501"/>
                  </a:cubicBezTo>
                  <a:cubicBezTo>
                    <a:pt x="9941" y="767"/>
                    <a:pt x="8707" y="534"/>
                    <a:pt x="7506" y="300"/>
                  </a:cubicBezTo>
                  <a:cubicBezTo>
                    <a:pt x="7005" y="200"/>
                    <a:pt x="6538" y="134"/>
                    <a:pt x="6038" y="100"/>
                  </a:cubicBezTo>
                  <a:cubicBezTo>
                    <a:pt x="5850" y="100"/>
                    <a:pt x="5628" y="0"/>
                    <a:pt x="5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2">
              <a:extLst>
                <a:ext uri="{FF2B5EF4-FFF2-40B4-BE49-F238E27FC236}">
                  <a16:creationId xmlns:a16="http://schemas.microsoft.com/office/drawing/2014/main" id="{D7B888E5-982A-A493-76CE-C4EC769525C2}"/>
                </a:ext>
              </a:extLst>
            </p:cNvPr>
            <p:cNvSpPr/>
            <p:nvPr/>
          </p:nvSpPr>
          <p:spPr>
            <a:xfrm>
              <a:off x="4239938" y="4651750"/>
              <a:ext cx="101775" cy="105950"/>
            </a:xfrm>
            <a:custGeom>
              <a:avLst/>
              <a:gdLst/>
              <a:ahLst/>
              <a:cxnLst/>
              <a:rect l="l" t="t" r="r" b="b"/>
              <a:pathLst>
                <a:path w="4071" h="4238" extrusionOk="0">
                  <a:moveTo>
                    <a:pt x="2602" y="1"/>
                  </a:moveTo>
                  <a:cubicBezTo>
                    <a:pt x="1168" y="1"/>
                    <a:pt x="1" y="1168"/>
                    <a:pt x="1" y="2603"/>
                  </a:cubicBezTo>
                  <a:cubicBezTo>
                    <a:pt x="1" y="3103"/>
                    <a:pt x="167" y="3603"/>
                    <a:pt x="434" y="4004"/>
                  </a:cubicBezTo>
                  <a:cubicBezTo>
                    <a:pt x="734" y="4137"/>
                    <a:pt x="1101" y="4237"/>
                    <a:pt x="1502" y="4237"/>
                  </a:cubicBezTo>
                  <a:cubicBezTo>
                    <a:pt x="2903" y="4237"/>
                    <a:pt x="4070" y="3070"/>
                    <a:pt x="4070" y="1635"/>
                  </a:cubicBezTo>
                  <a:cubicBezTo>
                    <a:pt x="4070" y="1135"/>
                    <a:pt x="3937" y="634"/>
                    <a:pt x="3670" y="234"/>
                  </a:cubicBezTo>
                  <a:cubicBezTo>
                    <a:pt x="3336" y="101"/>
                    <a:pt x="2969" y="1"/>
                    <a:pt x="2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2">
              <a:extLst>
                <a:ext uri="{FF2B5EF4-FFF2-40B4-BE49-F238E27FC236}">
                  <a16:creationId xmlns:a16="http://schemas.microsoft.com/office/drawing/2014/main" id="{0A940B56-8324-D616-9B28-8E8CA97DB152}"/>
                </a:ext>
              </a:extLst>
            </p:cNvPr>
            <p:cNvSpPr/>
            <p:nvPr/>
          </p:nvSpPr>
          <p:spPr>
            <a:xfrm>
              <a:off x="4184063" y="4629250"/>
              <a:ext cx="185150" cy="151800"/>
            </a:xfrm>
            <a:custGeom>
              <a:avLst/>
              <a:gdLst/>
              <a:ahLst/>
              <a:cxnLst/>
              <a:rect l="l" t="t" r="r" b="b"/>
              <a:pathLst>
                <a:path w="7406" h="6072" extrusionOk="0">
                  <a:moveTo>
                    <a:pt x="2603" y="0"/>
                  </a:moveTo>
                  <a:cubicBezTo>
                    <a:pt x="2736" y="334"/>
                    <a:pt x="2803" y="667"/>
                    <a:pt x="2803" y="1034"/>
                  </a:cubicBezTo>
                  <a:cubicBezTo>
                    <a:pt x="2803" y="2468"/>
                    <a:pt x="1635" y="3603"/>
                    <a:pt x="201" y="3603"/>
                  </a:cubicBezTo>
                  <a:lnTo>
                    <a:pt x="1" y="3603"/>
                  </a:lnTo>
                  <a:cubicBezTo>
                    <a:pt x="401" y="4537"/>
                    <a:pt x="1302" y="5170"/>
                    <a:pt x="2369" y="5170"/>
                  </a:cubicBezTo>
                  <a:cubicBezTo>
                    <a:pt x="2536" y="5170"/>
                    <a:pt x="2669" y="5170"/>
                    <a:pt x="2836" y="5137"/>
                  </a:cubicBezTo>
                  <a:cubicBezTo>
                    <a:pt x="3303" y="5704"/>
                    <a:pt x="4037" y="6071"/>
                    <a:pt x="4837" y="6071"/>
                  </a:cubicBezTo>
                  <a:cubicBezTo>
                    <a:pt x="6272" y="6071"/>
                    <a:pt x="7406" y="4904"/>
                    <a:pt x="7406" y="3503"/>
                  </a:cubicBezTo>
                  <a:cubicBezTo>
                    <a:pt x="7406" y="2435"/>
                    <a:pt x="6806" y="1534"/>
                    <a:pt x="5905" y="1134"/>
                  </a:cubicBezTo>
                  <a:lnTo>
                    <a:pt x="5905" y="1134"/>
                  </a:lnTo>
                  <a:cubicBezTo>
                    <a:pt x="6172" y="1534"/>
                    <a:pt x="6305" y="2035"/>
                    <a:pt x="6305" y="2535"/>
                  </a:cubicBezTo>
                  <a:cubicBezTo>
                    <a:pt x="6305" y="3970"/>
                    <a:pt x="5138" y="5137"/>
                    <a:pt x="3737" y="5137"/>
                  </a:cubicBezTo>
                  <a:lnTo>
                    <a:pt x="3637" y="5137"/>
                  </a:lnTo>
                  <a:cubicBezTo>
                    <a:pt x="3637" y="5137"/>
                    <a:pt x="3603" y="5104"/>
                    <a:pt x="3570" y="5104"/>
                  </a:cubicBezTo>
                  <a:lnTo>
                    <a:pt x="3303" y="5104"/>
                  </a:lnTo>
                  <a:lnTo>
                    <a:pt x="3270" y="5070"/>
                  </a:lnTo>
                  <a:lnTo>
                    <a:pt x="3136" y="5070"/>
                  </a:lnTo>
                  <a:cubicBezTo>
                    <a:pt x="3103" y="5037"/>
                    <a:pt x="3103" y="5037"/>
                    <a:pt x="3070" y="5037"/>
                  </a:cubicBezTo>
                  <a:lnTo>
                    <a:pt x="3003" y="5037"/>
                  </a:lnTo>
                  <a:cubicBezTo>
                    <a:pt x="3003" y="5004"/>
                    <a:pt x="2969" y="5004"/>
                    <a:pt x="2936" y="5004"/>
                  </a:cubicBezTo>
                  <a:lnTo>
                    <a:pt x="2903" y="5004"/>
                  </a:lnTo>
                  <a:cubicBezTo>
                    <a:pt x="2869" y="4970"/>
                    <a:pt x="2869" y="4970"/>
                    <a:pt x="2836" y="4970"/>
                  </a:cubicBezTo>
                  <a:lnTo>
                    <a:pt x="2803" y="4970"/>
                  </a:lnTo>
                  <a:cubicBezTo>
                    <a:pt x="2769" y="4937"/>
                    <a:pt x="2703" y="4904"/>
                    <a:pt x="2669" y="4904"/>
                  </a:cubicBezTo>
                  <a:cubicBezTo>
                    <a:pt x="2402" y="4503"/>
                    <a:pt x="2236" y="4003"/>
                    <a:pt x="2236" y="3503"/>
                  </a:cubicBezTo>
                  <a:cubicBezTo>
                    <a:pt x="2236" y="3469"/>
                    <a:pt x="2236" y="3436"/>
                    <a:pt x="2236" y="3436"/>
                  </a:cubicBezTo>
                  <a:cubicBezTo>
                    <a:pt x="2236" y="3402"/>
                    <a:pt x="2236" y="3369"/>
                    <a:pt x="2236" y="3369"/>
                  </a:cubicBezTo>
                  <a:cubicBezTo>
                    <a:pt x="2236" y="3369"/>
                    <a:pt x="2236" y="3336"/>
                    <a:pt x="2236" y="3336"/>
                  </a:cubicBezTo>
                  <a:cubicBezTo>
                    <a:pt x="2236" y="3336"/>
                    <a:pt x="2236" y="3302"/>
                    <a:pt x="2236" y="3302"/>
                  </a:cubicBezTo>
                  <a:cubicBezTo>
                    <a:pt x="2236" y="3302"/>
                    <a:pt x="2236" y="3302"/>
                    <a:pt x="2236" y="3269"/>
                  </a:cubicBezTo>
                  <a:cubicBezTo>
                    <a:pt x="2269" y="3269"/>
                    <a:pt x="2269" y="3236"/>
                    <a:pt x="2269" y="3236"/>
                  </a:cubicBezTo>
                  <a:cubicBezTo>
                    <a:pt x="2269" y="3202"/>
                    <a:pt x="2269" y="3169"/>
                    <a:pt x="2269" y="3169"/>
                  </a:cubicBezTo>
                  <a:cubicBezTo>
                    <a:pt x="2269" y="3136"/>
                    <a:pt x="2269" y="3136"/>
                    <a:pt x="2269" y="3102"/>
                  </a:cubicBezTo>
                  <a:cubicBezTo>
                    <a:pt x="2269" y="3069"/>
                    <a:pt x="2269" y="3069"/>
                    <a:pt x="2269" y="3069"/>
                  </a:cubicBezTo>
                  <a:cubicBezTo>
                    <a:pt x="2269" y="3069"/>
                    <a:pt x="2269" y="3036"/>
                    <a:pt x="2269" y="3036"/>
                  </a:cubicBezTo>
                  <a:cubicBezTo>
                    <a:pt x="2302" y="3002"/>
                    <a:pt x="2302" y="2935"/>
                    <a:pt x="2302" y="2902"/>
                  </a:cubicBezTo>
                  <a:cubicBezTo>
                    <a:pt x="2302" y="2902"/>
                    <a:pt x="2302" y="2869"/>
                    <a:pt x="2336" y="2869"/>
                  </a:cubicBezTo>
                  <a:cubicBezTo>
                    <a:pt x="2336" y="2835"/>
                    <a:pt x="2336" y="2835"/>
                    <a:pt x="2336" y="2802"/>
                  </a:cubicBezTo>
                  <a:cubicBezTo>
                    <a:pt x="2336" y="2802"/>
                    <a:pt x="2336" y="2769"/>
                    <a:pt x="2336" y="2769"/>
                  </a:cubicBezTo>
                  <a:cubicBezTo>
                    <a:pt x="2336" y="2769"/>
                    <a:pt x="2369" y="2735"/>
                    <a:pt x="2369" y="2735"/>
                  </a:cubicBezTo>
                  <a:cubicBezTo>
                    <a:pt x="2369" y="2735"/>
                    <a:pt x="2369" y="2735"/>
                    <a:pt x="2369" y="2702"/>
                  </a:cubicBezTo>
                  <a:cubicBezTo>
                    <a:pt x="2369" y="2702"/>
                    <a:pt x="2369" y="2702"/>
                    <a:pt x="2369" y="2669"/>
                  </a:cubicBezTo>
                  <a:cubicBezTo>
                    <a:pt x="2369" y="2635"/>
                    <a:pt x="2402" y="2635"/>
                    <a:pt x="2402" y="2635"/>
                  </a:cubicBezTo>
                  <a:cubicBezTo>
                    <a:pt x="2402" y="2602"/>
                    <a:pt x="2402" y="2602"/>
                    <a:pt x="2402" y="2602"/>
                  </a:cubicBezTo>
                  <a:cubicBezTo>
                    <a:pt x="2436" y="2535"/>
                    <a:pt x="2469" y="2435"/>
                    <a:pt x="2502" y="2368"/>
                  </a:cubicBezTo>
                  <a:cubicBezTo>
                    <a:pt x="2502" y="2335"/>
                    <a:pt x="2502" y="2335"/>
                    <a:pt x="2536" y="2302"/>
                  </a:cubicBezTo>
                  <a:cubicBezTo>
                    <a:pt x="2536" y="2302"/>
                    <a:pt x="2536" y="2268"/>
                    <a:pt x="2536" y="2268"/>
                  </a:cubicBezTo>
                  <a:lnTo>
                    <a:pt x="2569" y="2268"/>
                  </a:lnTo>
                  <a:lnTo>
                    <a:pt x="2569" y="2235"/>
                  </a:lnTo>
                  <a:cubicBezTo>
                    <a:pt x="2569" y="2235"/>
                    <a:pt x="2569" y="2202"/>
                    <a:pt x="2569" y="2202"/>
                  </a:cubicBezTo>
                  <a:cubicBezTo>
                    <a:pt x="2603" y="2202"/>
                    <a:pt x="2603" y="2168"/>
                    <a:pt x="2603" y="2135"/>
                  </a:cubicBezTo>
                  <a:cubicBezTo>
                    <a:pt x="2636" y="2135"/>
                    <a:pt x="2636" y="2102"/>
                    <a:pt x="2636" y="2102"/>
                  </a:cubicBezTo>
                  <a:cubicBezTo>
                    <a:pt x="2669" y="2068"/>
                    <a:pt x="2669" y="2068"/>
                    <a:pt x="2669" y="2068"/>
                  </a:cubicBezTo>
                  <a:cubicBezTo>
                    <a:pt x="2703" y="2035"/>
                    <a:pt x="2703" y="2001"/>
                    <a:pt x="2736" y="2001"/>
                  </a:cubicBezTo>
                  <a:cubicBezTo>
                    <a:pt x="2736" y="1968"/>
                    <a:pt x="2736" y="1968"/>
                    <a:pt x="2769" y="1935"/>
                  </a:cubicBezTo>
                  <a:cubicBezTo>
                    <a:pt x="2769" y="1935"/>
                    <a:pt x="2769" y="1901"/>
                    <a:pt x="2803" y="1901"/>
                  </a:cubicBezTo>
                  <a:cubicBezTo>
                    <a:pt x="2803" y="1901"/>
                    <a:pt x="2803" y="1901"/>
                    <a:pt x="2803" y="1868"/>
                  </a:cubicBezTo>
                  <a:cubicBezTo>
                    <a:pt x="2803" y="1868"/>
                    <a:pt x="2836" y="1868"/>
                    <a:pt x="2836" y="1835"/>
                  </a:cubicBezTo>
                  <a:cubicBezTo>
                    <a:pt x="2836" y="1835"/>
                    <a:pt x="2869" y="1835"/>
                    <a:pt x="2869" y="1801"/>
                  </a:cubicBezTo>
                  <a:cubicBezTo>
                    <a:pt x="2903" y="1768"/>
                    <a:pt x="2903" y="1768"/>
                    <a:pt x="2903" y="1768"/>
                  </a:cubicBezTo>
                  <a:cubicBezTo>
                    <a:pt x="2903" y="1768"/>
                    <a:pt x="2903" y="1768"/>
                    <a:pt x="2936" y="1735"/>
                  </a:cubicBezTo>
                  <a:cubicBezTo>
                    <a:pt x="2936" y="1735"/>
                    <a:pt x="2969" y="1701"/>
                    <a:pt x="2969" y="1701"/>
                  </a:cubicBezTo>
                  <a:cubicBezTo>
                    <a:pt x="2969" y="1668"/>
                    <a:pt x="3003" y="1668"/>
                    <a:pt x="3003" y="1668"/>
                  </a:cubicBezTo>
                  <a:cubicBezTo>
                    <a:pt x="3036" y="1635"/>
                    <a:pt x="3070" y="1568"/>
                    <a:pt x="3136" y="1534"/>
                  </a:cubicBezTo>
                  <a:lnTo>
                    <a:pt x="3170" y="1534"/>
                  </a:lnTo>
                  <a:cubicBezTo>
                    <a:pt x="3170" y="1501"/>
                    <a:pt x="3170" y="1501"/>
                    <a:pt x="3203" y="1501"/>
                  </a:cubicBezTo>
                  <a:cubicBezTo>
                    <a:pt x="3203" y="1468"/>
                    <a:pt x="3203" y="1468"/>
                    <a:pt x="3236" y="1468"/>
                  </a:cubicBezTo>
                  <a:cubicBezTo>
                    <a:pt x="3236" y="1434"/>
                    <a:pt x="3270" y="1434"/>
                    <a:pt x="3270" y="1434"/>
                  </a:cubicBezTo>
                  <a:cubicBezTo>
                    <a:pt x="3303" y="1401"/>
                    <a:pt x="3303" y="1401"/>
                    <a:pt x="3303" y="1401"/>
                  </a:cubicBezTo>
                  <a:cubicBezTo>
                    <a:pt x="3370" y="1368"/>
                    <a:pt x="3436" y="1301"/>
                    <a:pt x="3503" y="1268"/>
                  </a:cubicBezTo>
                  <a:lnTo>
                    <a:pt x="3537" y="1268"/>
                  </a:lnTo>
                  <a:cubicBezTo>
                    <a:pt x="3537" y="1234"/>
                    <a:pt x="3570" y="1234"/>
                    <a:pt x="3570" y="1234"/>
                  </a:cubicBezTo>
                  <a:cubicBezTo>
                    <a:pt x="3603" y="1234"/>
                    <a:pt x="3603" y="1201"/>
                    <a:pt x="3603" y="1201"/>
                  </a:cubicBezTo>
                  <a:lnTo>
                    <a:pt x="3637" y="1201"/>
                  </a:lnTo>
                  <a:cubicBezTo>
                    <a:pt x="3670" y="1168"/>
                    <a:pt x="3703" y="1168"/>
                    <a:pt x="3703" y="1168"/>
                  </a:cubicBezTo>
                  <a:cubicBezTo>
                    <a:pt x="3737" y="1168"/>
                    <a:pt x="3737" y="1134"/>
                    <a:pt x="3737" y="1134"/>
                  </a:cubicBezTo>
                  <a:cubicBezTo>
                    <a:pt x="3803" y="1134"/>
                    <a:pt x="3837" y="1101"/>
                    <a:pt x="3870" y="1101"/>
                  </a:cubicBezTo>
                  <a:cubicBezTo>
                    <a:pt x="3903" y="1067"/>
                    <a:pt x="3903" y="1067"/>
                    <a:pt x="3937" y="1067"/>
                  </a:cubicBezTo>
                  <a:lnTo>
                    <a:pt x="3970" y="1067"/>
                  </a:lnTo>
                  <a:cubicBezTo>
                    <a:pt x="3970" y="1034"/>
                    <a:pt x="4004" y="1034"/>
                    <a:pt x="4004" y="1034"/>
                  </a:cubicBezTo>
                  <a:lnTo>
                    <a:pt x="4037" y="1034"/>
                  </a:lnTo>
                  <a:cubicBezTo>
                    <a:pt x="4070" y="1034"/>
                    <a:pt x="4070" y="1001"/>
                    <a:pt x="4104" y="1001"/>
                  </a:cubicBezTo>
                  <a:lnTo>
                    <a:pt x="4204" y="1001"/>
                  </a:lnTo>
                  <a:cubicBezTo>
                    <a:pt x="4204" y="967"/>
                    <a:pt x="4237" y="967"/>
                    <a:pt x="4237" y="967"/>
                  </a:cubicBezTo>
                  <a:cubicBezTo>
                    <a:pt x="4304" y="967"/>
                    <a:pt x="4337" y="967"/>
                    <a:pt x="4370" y="934"/>
                  </a:cubicBezTo>
                  <a:cubicBezTo>
                    <a:pt x="3937" y="434"/>
                    <a:pt x="3303" y="67"/>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2">
              <a:extLst>
                <a:ext uri="{FF2B5EF4-FFF2-40B4-BE49-F238E27FC236}">
                  <a16:creationId xmlns:a16="http://schemas.microsoft.com/office/drawing/2014/main" id="{82E53744-C6AF-200C-EF57-7076487AC13C}"/>
                </a:ext>
              </a:extLst>
            </p:cNvPr>
            <p:cNvSpPr/>
            <p:nvPr/>
          </p:nvSpPr>
          <p:spPr>
            <a:xfrm>
              <a:off x="4179063" y="4629250"/>
              <a:ext cx="75075" cy="90075"/>
            </a:xfrm>
            <a:custGeom>
              <a:avLst/>
              <a:gdLst/>
              <a:ahLst/>
              <a:cxnLst/>
              <a:rect l="l" t="t" r="r" b="b"/>
              <a:pathLst>
                <a:path w="3003" h="3603" extrusionOk="0">
                  <a:moveTo>
                    <a:pt x="2569" y="0"/>
                  </a:moveTo>
                  <a:cubicBezTo>
                    <a:pt x="1135" y="0"/>
                    <a:pt x="1" y="1168"/>
                    <a:pt x="1" y="2602"/>
                  </a:cubicBezTo>
                  <a:cubicBezTo>
                    <a:pt x="1" y="2935"/>
                    <a:pt x="67" y="3302"/>
                    <a:pt x="201" y="3603"/>
                  </a:cubicBezTo>
                  <a:lnTo>
                    <a:pt x="401" y="3603"/>
                  </a:lnTo>
                  <a:cubicBezTo>
                    <a:pt x="1835" y="3603"/>
                    <a:pt x="3003" y="2468"/>
                    <a:pt x="3003" y="1034"/>
                  </a:cubicBezTo>
                  <a:cubicBezTo>
                    <a:pt x="3003" y="667"/>
                    <a:pt x="2936" y="334"/>
                    <a:pt x="2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2">
              <a:extLst>
                <a:ext uri="{FF2B5EF4-FFF2-40B4-BE49-F238E27FC236}">
                  <a16:creationId xmlns:a16="http://schemas.microsoft.com/office/drawing/2014/main" id="{3EB06991-5732-EB74-3638-3E113D66DA8A}"/>
                </a:ext>
              </a:extLst>
            </p:cNvPr>
            <p:cNvSpPr/>
            <p:nvPr/>
          </p:nvSpPr>
          <p:spPr>
            <a:xfrm>
              <a:off x="4718613" y="4498400"/>
              <a:ext cx="37550" cy="216100"/>
            </a:xfrm>
            <a:custGeom>
              <a:avLst/>
              <a:gdLst/>
              <a:ahLst/>
              <a:cxnLst/>
              <a:rect l="l" t="t" r="r" b="b"/>
              <a:pathLst>
                <a:path w="1502" h="8644" extrusionOk="0">
                  <a:moveTo>
                    <a:pt x="765" y="1"/>
                  </a:moveTo>
                  <a:cubicBezTo>
                    <a:pt x="603" y="1"/>
                    <a:pt x="443" y="156"/>
                    <a:pt x="568" y="364"/>
                  </a:cubicBezTo>
                  <a:cubicBezTo>
                    <a:pt x="901" y="2098"/>
                    <a:pt x="968" y="3900"/>
                    <a:pt x="734" y="5668"/>
                  </a:cubicBezTo>
                  <a:cubicBezTo>
                    <a:pt x="634" y="6235"/>
                    <a:pt x="501" y="6768"/>
                    <a:pt x="368" y="7336"/>
                  </a:cubicBezTo>
                  <a:cubicBezTo>
                    <a:pt x="267" y="7669"/>
                    <a:pt x="167" y="8003"/>
                    <a:pt x="67" y="8336"/>
                  </a:cubicBezTo>
                  <a:cubicBezTo>
                    <a:pt x="1" y="8470"/>
                    <a:pt x="101" y="8603"/>
                    <a:pt x="201" y="8636"/>
                  </a:cubicBezTo>
                  <a:cubicBezTo>
                    <a:pt x="221" y="8641"/>
                    <a:pt x="241" y="8643"/>
                    <a:pt x="260" y="8643"/>
                  </a:cubicBezTo>
                  <a:cubicBezTo>
                    <a:pt x="638" y="8643"/>
                    <a:pt x="674" y="7723"/>
                    <a:pt x="801" y="7469"/>
                  </a:cubicBezTo>
                  <a:cubicBezTo>
                    <a:pt x="1502" y="5101"/>
                    <a:pt x="1502" y="2565"/>
                    <a:pt x="1001" y="197"/>
                  </a:cubicBezTo>
                  <a:cubicBezTo>
                    <a:pt x="964" y="58"/>
                    <a:pt x="864"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2">
              <a:extLst>
                <a:ext uri="{FF2B5EF4-FFF2-40B4-BE49-F238E27FC236}">
                  <a16:creationId xmlns:a16="http://schemas.microsoft.com/office/drawing/2014/main" id="{BF79E52C-B900-96A5-C27F-060520DC05BA}"/>
                </a:ext>
              </a:extLst>
            </p:cNvPr>
            <p:cNvSpPr/>
            <p:nvPr/>
          </p:nvSpPr>
          <p:spPr>
            <a:xfrm>
              <a:off x="4797013" y="4554175"/>
              <a:ext cx="61725" cy="177100"/>
            </a:xfrm>
            <a:custGeom>
              <a:avLst/>
              <a:gdLst/>
              <a:ahLst/>
              <a:cxnLst/>
              <a:rect l="l" t="t" r="r" b="b"/>
              <a:pathLst>
                <a:path w="2469" h="7084" extrusionOk="0">
                  <a:moveTo>
                    <a:pt x="1902" y="1"/>
                  </a:moveTo>
                  <a:cubicBezTo>
                    <a:pt x="1768" y="1"/>
                    <a:pt x="1635" y="134"/>
                    <a:pt x="1668" y="268"/>
                  </a:cubicBezTo>
                  <a:cubicBezTo>
                    <a:pt x="1701" y="1869"/>
                    <a:pt x="1268" y="3470"/>
                    <a:pt x="767" y="4971"/>
                  </a:cubicBezTo>
                  <a:cubicBezTo>
                    <a:pt x="567" y="5538"/>
                    <a:pt x="334" y="6205"/>
                    <a:pt x="67" y="6772"/>
                  </a:cubicBezTo>
                  <a:cubicBezTo>
                    <a:pt x="0" y="6872"/>
                    <a:pt x="67" y="7039"/>
                    <a:pt x="167" y="7073"/>
                  </a:cubicBezTo>
                  <a:cubicBezTo>
                    <a:pt x="197" y="7080"/>
                    <a:pt x="226" y="7084"/>
                    <a:pt x="252" y="7084"/>
                  </a:cubicBezTo>
                  <a:cubicBezTo>
                    <a:pt x="573" y="7084"/>
                    <a:pt x="613" y="6555"/>
                    <a:pt x="767" y="6339"/>
                  </a:cubicBezTo>
                  <a:cubicBezTo>
                    <a:pt x="1268" y="5138"/>
                    <a:pt x="1668" y="3904"/>
                    <a:pt x="1902" y="2636"/>
                  </a:cubicBezTo>
                  <a:cubicBezTo>
                    <a:pt x="1935" y="2269"/>
                    <a:pt x="2469"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a:extLst>
                <a:ext uri="{FF2B5EF4-FFF2-40B4-BE49-F238E27FC236}">
                  <a16:creationId xmlns:a16="http://schemas.microsoft.com/office/drawing/2014/main" id="{AE504FE9-B43F-8657-6FFF-EAE0DF689DDF}"/>
                </a:ext>
              </a:extLst>
            </p:cNvPr>
            <p:cNvSpPr/>
            <p:nvPr/>
          </p:nvSpPr>
          <p:spPr>
            <a:xfrm>
              <a:off x="4876238" y="4600750"/>
              <a:ext cx="54225" cy="169150"/>
            </a:xfrm>
            <a:custGeom>
              <a:avLst/>
              <a:gdLst/>
              <a:ahLst/>
              <a:cxnLst/>
              <a:rect l="l" t="t" r="r" b="b"/>
              <a:pathLst>
                <a:path w="2169" h="6766" extrusionOk="0">
                  <a:moveTo>
                    <a:pt x="1669" y="1"/>
                  </a:moveTo>
                  <a:cubicBezTo>
                    <a:pt x="1575" y="1"/>
                    <a:pt x="1468" y="120"/>
                    <a:pt x="1468" y="239"/>
                  </a:cubicBezTo>
                  <a:cubicBezTo>
                    <a:pt x="1635" y="840"/>
                    <a:pt x="1535" y="1474"/>
                    <a:pt x="1401" y="2074"/>
                  </a:cubicBezTo>
                  <a:cubicBezTo>
                    <a:pt x="1168" y="3041"/>
                    <a:pt x="968" y="4009"/>
                    <a:pt x="634" y="4943"/>
                  </a:cubicBezTo>
                  <a:cubicBezTo>
                    <a:pt x="467" y="5410"/>
                    <a:pt x="267" y="5943"/>
                    <a:pt x="67" y="6410"/>
                  </a:cubicBezTo>
                  <a:cubicBezTo>
                    <a:pt x="0" y="6544"/>
                    <a:pt x="67" y="6677"/>
                    <a:pt x="167" y="6744"/>
                  </a:cubicBezTo>
                  <a:cubicBezTo>
                    <a:pt x="189" y="6759"/>
                    <a:pt x="212" y="6766"/>
                    <a:pt x="236" y="6766"/>
                  </a:cubicBezTo>
                  <a:cubicBezTo>
                    <a:pt x="856" y="6766"/>
                    <a:pt x="2002" y="1888"/>
                    <a:pt x="2002" y="1374"/>
                  </a:cubicBezTo>
                  <a:cubicBezTo>
                    <a:pt x="2002" y="1040"/>
                    <a:pt x="2168" y="73"/>
                    <a:pt x="1701" y="6"/>
                  </a:cubicBezTo>
                  <a:cubicBezTo>
                    <a:pt x="1691" y="2"/>
                    <a:pt x="1680"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a:extLst>
                <a:ext uri="{FF2B5EF4-FFF2-40B4-BE49-F238E27FC236}">
                  <a16:creationId xmlns:a16="http://schemas.microsoft.com/office/drawing/2014/main" id="{82D0EC1B-6812-35C1-E3BE-E32B3BB210A5}"/>
                </a:ext>
              </a:extLst>
            </p:cNvPr>
            <p:cNvSpPr/>
            <p:nvPr/>
          </p:nvSpPr>
          <p:spPr>
            <a:xfrm>
              <a:off x="4594563" y="4482250"/>
              <a:ext cx="63200" cy="222225"/>
            </a:xfrm>
            <a:custGeom>
              <a:avLst/>
              <a:gdLst/>
              <a:ahLst/>
              <a:cxnLst/>
              <a:rect l="l" t="t" r="r" b="b"/>
              <a:pathLst>
                <a:path w="2528" h="8889" extrusionOk="0">
                  <a:moveTo>
                    <a:pt x="323" y="0"/>
                  </a:moveTo>
                  <a:cubicBezTo>
                    <a:pt x="125" y="0"/>
                    <a:pt x="0" y="278"/>
                    <a:pt x="193" y="443"/>
                  </a:cubicBezTo>
                  <a:cubicBezTo>
                    <a:pt x="1160" y="2244"/>
                    <a:pt x="1827" y="4246"/>
                    <a:pt x="1927" y="6314"/>
                  </a:cubicBezTo>
                  <a:cubicBezTo>
                    <a:pt x="1960" y="6914"/>
                    <a:pt x="1927" y="7548"/>
                    <a:pt x="1860" y="8148"/>
                  </a:cubicBezTo>
                  <a:cubicBezTo>
                    <a:pt x="1860" y="8382"/>
                    <a:pt x="1694" y="8815"/>
                    <a:pt x="2027" y="8882"/>
                  </a:cubicBezTo>
                  <a:cubicBezTo>
                    <a:pt x="2045" y="8887"/>
                    <a:pt x="2062" y="8889"/>
                    <a:pt x="2080" y="8889"/>
                  </a:cubicBezTo>
                  <a:cubicBezTo>
                    <a:pt x="2193" y="8889"/>
                    <a:pt x="2294" y="8798"/>
                    <a:pt x="2294" y="8682"/>
                  </a:cubicBezTo>
                  <a:cubicBezTo>
                    <a:pt x="2361" y="8248"/>
                    <a:pt x="2394" y="7781"/>
                    <a:pt x="2394" y="7348"/>
                  </a:cubicBezTo>
                  <a:cubicBezTo>
                    <a:pt x="2528" y="4879"/>
                    <a:pt x="1760" y="2111"/>
                    <a:pt x="459" y="43"/>
                  </a:cubicBezTo>
                  <a:cubicBezTo>
                    <a:pt x="412" y="13"/>
                    <a:pt x="366"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a:extLst>
                <a:ext uri="{FF2B5EF4-FFF2-40B4-BE49-F238E27FC236}">
                  <a16:creationId xmlns:a16="http://schemas.microsoft.com/office/drawing/2014/main" id="{BD08EBD8-4071-FB7C-0181-EC92CC87C28D}"/>
                </a:ext>
              </a:extLst>
            </p:cNvPr>
            <p:cNvSpPr/>
            <p:nvPr/>
          </p:nvSpPr>
          <p:spPr>
            <a:xfrm>
              <a:off x="4499688" y="4488325"/>
              <a:ext cx="61350" cy="226900"/>
            </a:xfrm>
            <a:custGeom>
              <a:avLst/>
              <a:gdLst/>
              <a:ahLst/>
              <a:cxnLst/>
              <a:rect l="l" t="t" r="r" b="b"/>
              <a:pathLst>
                <a:path w="2454" h="9076" extrusionOk="0">
                  <a:moveTo>
                    <a:pt x="359" y="1"/>
                  </a:moveTo>
                  <a:cubicBezTo>
                    <a:pt x="108" y="1"/>
                    <a:pt x="1" y="409"/>
                    <a:pt x="318" y="467"/>
                  </a:cubicBezTo>
                  <a:cubicBezTo>
                    <a:pt x="1819" y="1968"/>
                    <a:pt x="1853" y="4470"/>
                    <a:pt x="1919" y="6438"/>
                  </a:cubicBezTo>
                  <a:cubicBezTo>
                    <a:pt x="1886" y="6971"/>
                    <a:pt x="1853" y="7472"/>
                    <a:pt x="1786" y="7972"/>
                  </a:cubicBezTo>
                  <a:cubicBezTo>
                    <a:pt x="1786" y="8272"/>
                    <a:pt x="1452" y="8973"/>
                    <a:pt x="1853" y="9073"/>
                  </a:cubicBezTo>
                  <a:cubicBezTo>
                    <a:pt x="1867" y="9075"/>
                    <a:pt x="1880" y="9075"/>
                    <a:pt x="1892" y="9075"/>
                  </a:cubicBezTo>
                  <a:cubicBezTo>
                    <a:pt x="2123" y="9075"/>
                    <a:pt x="2153" y="8796"/>
                    <a:pt x="2153" y="8606"/>
                  </a:cubicBezTo>
                  <a:cubicBezTo>
                    <a:pt x="2253" y="8105"/>
                    <a:pt x="2320" y="7605"/>
                    <a:pt x="2353" y="7105"/>
                  </a:cubicBezTo>
                  <a:cubicBezTo>
                    <a:pt x="2453" y="4937"/>
                    <a:pt x="2320" y="1434"/>
                    <a:pt x="485" y="33"/>
                  </a:cubicBezTo>
                  <a:cubicBezTo>
                    <a:pt x="440" y="11"/>
                    <a:pt x="3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a:extLst>
                <a:ext uri="{FF2B5EF4-FFF2-40B4-BE49-F238E27FC236}">
                  <a16:creationId xmlns:a16="http://schemas.microsoft.com/office/drawing/2014/main" id="{198791A9-5DC1-7467-FDDC-D4E188A12A09}"/>
                </a:ext>
              </a:extLst>
            </p:cNvPr>
            <p:cNvSpPr/>
            <p:nvPr/>
          </p:nvSpPr>
          <p:spPr>
            <a:xfrm>
              <a:off x="4395088" y="4523250"/>
              <a:ext cx="86425" cy="216275"/>
            </a:xfrm>
            <a:custGeom>
              <a:avLst/>
              <a:gdLst/>
              <a:ahLst/>
              <a:cxnLst/>
              <a:rect l="l" t="t" r="r" b="b"/>
              <a:pathLst>
                <a:path w="3457" h="8651" extrusionOk="0">
                  <a:moveTo>
                    <a:pt x="415" y="1"/>
                  </a:moveTo>
                  <a:cubicBezTo>
                    <a:pt x="102" y="1"/>
                    <a:pt x="0" y="505"/>
                    <a:pt x="399" y="505"/>
                  </a:cubicBezTo>
                  <a:cubicBezTo>
                    <a:pt x="410" y="505"/>
                    <a:pt x="421" y="505"/>
                    <a:pt x="433" y="504"/>
                  </a:cubicBezTo>
                  <a:cubicBezTo>
                    <a:pt x="2634" y="1872"/>
                    <a:pt x="2901" y="4540"/>
                    <a:pt x="2868" y="6875"/>
                  </a:cubicBezTo>
                  <a:cubicBezTo>
                    <a:pt x="2868" y="7242"/>
                    <a:pt x="2868" y="7609"/>
                    <a:pt x="2834" y="7976"/>
                  </a:cubicBezTo>
                  <a:cubicBezTo>
                    <a:pt x="2834" y="8176"/>
                    <a:pt x="2634" y="8610"/>
                    <a:pt x="2968" y="8643"/>
                  </a:cubicBezTo>
                  <a:cubicBezTo>
                    <a:pt x="2986" y="8648"/>
                    <a:pt x="3004" y="8650"/>
                    <a:pt x="3021" y="8650"/>
                  </a:cubicBezTo>
                  <a:cubicBezTo>
                    <a:pt x="3456" y="8650"/>
                    <a:pt x="3303" y="7030"/>
                    <a:pt x="3335" y="6708"/>
                  </a:cubicBezTo>
                  <a:cubicBezTo>
                    <a:pt x="3301" y="4907"/>
                    <a:pt x="3235" y="2972"/>
                    <a:pt x="2134" y="1471"/>
                  </a:cubicBezTo>
                  <a:cubicBezTo>
                    <a:pt x="1700" y="904"/>
                    <a:pt x="1200" y="337"/>
                    <a:pt x="566" y="37"/>
                  </a:cubicBezTo>
                  <a:cubicBezTo>
                    <a:pt x="512" y="12"/>
                    <a:pt x="461" y="1"/>
                    <a:pt x="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a:extLst>
                <a:ext uri="{FF2B5EF4-FFF2-40B4-BE49-F238E27FC236}">
                  <a16:creationId xmlns:a16="http://schemas.microsoft.com/office/drawing/2014/main" id="{95C5ABE3-A780-538D-1A52-6F721547AA9F}"/>
                </a:ext>
              </a:extLst>
            </p:cNvPr>
            <p:cNvSpPr/>
            <p:nvPr/>
          </p:nvSpPr>
          <p:spPr>
            <a:xfrm>
              <a:off x="4302738" y="4572425"/>
              <a:ext cx="94850" cy="194425"/>
            </a:xfrm>
            <a:custGeom>
              <a:avLst/>
              <a:gdLst/>
              <a:ahLst/>
              <a:cxnLst/>
              <a:rect l="l" t="t" r="r" b="b"/>
              <a:pathLst>
                <a:path w="3794" h="7777" extrusionOk="0">
                  <a:moveTo>
                    <a:pt x="525" y="1"/>
                  </a:moveTo>
                  <a:cubicBezTo>
                    <a:pt x="480" y="1"/>
                    <a:pt x="436" y="2"/>
                    <a:pt x="391" y="5"/>
                  </a:cubicBezTo>
                  <a:cubicBezTo>
                    <a:pt x="0" y="5"/>
                    <a:pt x="69" y="491"/>
                    <a:pt x="379" y="491"/>
                  </a:cubicBezTo>
                  <a:cubicBezTo>
                    <a:pt x="413" y="491"/>
                    <a:pt x="451" y="485"/>
                    <a:pt x="491" y="472"/>
                  </a:cubicBezTo>
                  <a:cubicBezTo>
                    <a:pt x="2592" y="572"/>
                    <a:pt x="3293" y="3007"/>
                    <a:pt x="3293" y="4775"/>
                  </a:cubicBezTo>
                  <a:cubicBezTo>
                    <a:pt x="3326" y="5442"/>
                    <a:pt x="3293" y="6142"/>
                    <a:pt x="3226" y="6810"/>
                  </a:cubicBezTo>
                  <a:cubicBezTo>
                    <a:pt x="3259" y="7076"/>
                    <a:pt x="2959" y="7677"/>
                    <a:pt x="3359" y="7777"/>
                  </a:cubicBezTo>
                  <a:cubicBezTo>
                    <a:pt x="3493" y="7777"/>
                    <a:pt x="3593" y="7710"/>
                    <a:pt x="3626" y="7577"/>
                  </a:cubicBezTo>
                  <a:cubicBezTo>
                    <a:pt x="3726" y="6910"/>
                    <a:pt x="3760" y="6243"/>
                    <a:pt x="3793" y="5609"/>
                  </a:cubicBezTo>
                  <a:cubicBezTo>
                    <a:pt x="3793" y="4241"/>
                    <a:pt x="3726" y="2807"/>
                    <a:pt x="3026" y="1606"/>
                  </a:cubicBezTo>
                  <a:cubicBezTo>
                    <a:pt x="2514" y="742"/>
                    <a:pt x="1572" y="1"/>
                    <a:pt x="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764;p42">
            <a:extLst>
              <a:ext uri="{FF2B5EF4-FFF2-40B4-BE49-F238E27FC236}">
                <a16:creationId xmlns:a16="http://schemas.microsoft.com/office/drawing/2014/main" id="{7521AA74-6989-7FB8-DADD-3AF0C7B9E0CF}"/>
              </a:ext>
            </a:extLst>
          </p:cNvPr>
          <p:cNvSpPr txBox="1">
            <a:spLocks/>
          </p:cNvSpPr>
          <p:nvPr/>
        </p:nvSpPr>
        <p:spPr>
          <a:xfrm>
            <a:off x="528041" y="225417"/>
            <a:ext cx="4191579" cy="5856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1pPr>
            <a:lvl2pPr marR="0" lvl="1"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2pPr>
            <a:lvl3pPr marR="0" lvl="2"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3pPr>
            <a:lvl4pPr marR="0" lvl="3"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4pPr>
            <a:lvl5pPr marR="0" lvl="4"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5pPr>
            <a:lvl6pPr marR="0" lvl="5"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6pPr>
            <a:lvl7pPr marR="0" lvl="6"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7pPr>
            <a:lvl8pPr marR="0" lvl="7"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8pPr>
            <a:lvl9pPr marR="0" lvl="8"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9pPr>
          </a:lstStyle>
          <a:p>
            <a:pPr>
              <a:lnSpc>
                <a:spcPct val="116000"/>
              </a:lnSpc>
              <a:spcBef>
                <a:spcPts val="1595"/>
              </a:spcBef>
              <a:spcAft>
                <a:spcPts val="1595"/>
              </a:spcAft>
            </a:pPr>
            <a:r>
              <a:rPr lang="en-US" sz="18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Giới</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thiệu</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chung</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về</a:t>
            </a:r>
            <a:r>
              <a:rPr lang="en-US" sz="1800" b="1" dirty="0">
                <a:solidFill>
                  <a:srgbClr val="000000"/>
                </a:solidFill>
                <a:effectLst/>
                <a:latin typeface="Times New Roman" panose="02020603050405020304" pitchFamily="18" charset="0"/>
                <a:ea typeface="Times New Roman" panose="02020603050405020304" pitchFamily="18" charset="0"/>
              </a:rPr>
              <a:t> ACO </a:t>
            </a:r>
            <a:endParaRPr lang="en-US" sz="1800" kern="1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451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3">
          <a:extLst>
            <a:ext uri="{FF2B5EF4-FFF2-40B4-BE49-F238E27FC236}">
              <a16:creationId xmlns:a16="http://schemas.microsoft.com/office/drawing/2014/main" id="{06CC5A0A-DFF2-FE96-0717-6751A9052F80}"/>
            </a:ext>
          </a:extLst>
        </p:cNvPr>
        <p:cNvGrpSpPr/>
        <p:nvPr/>
      </p:nvGrpSpPr>
      <p:grpSpPr>
        <a:xfrm>
          <a:off x="0" y="0"/>
          <a:ext cx="0" cy="0"/>
          <a:chOff x="0" y="0"/>
          <a:chExt cx="0" cy="0"/>
        </a:xfrm>
      </p:grpSpPr>
      <p:sp>
        <p:nvSpPr>
          <p:cNvPr id="764" name="Google Shape;764;p42">
            <a:extLst>
              <a:ext uri="{FF2B5EF4-FFF2-40B4-BE49-F238E27FC236}">
                <a16:creationId xmlns:a16="http://schemas.microsoft.com/office/drawing/2014/main" id="{463CEE6F-01C4-DF2B-06F7-0B9B33BB170B}"/>
              </a:ext>
            </a:extLst>
          </p:cNvPr>
          <p:cNvSpPr txBox="1">
            <a:spLocks noGrp="1"/>
          </p:cNvSpPr>
          <p:nvPr>
            <p:ph type="title"/>
          </p:nvPr>
        </p:nvSpPr>
        <p:spPr>
          <a:xfrm>
            <a:off x="544051" y="493536"/>
            <a:ext cx="3858900" cy="572700"/>
          </a:xfrm>
          <a:prstGeom prst="rect">
            <a:avLst/>
          </a:prstGeom>
        </p:spPr>
        <p:txBody>
          <a:bodyPr spcFirstLastPara="1" wrap="square" lIns="91425" tIns="91425" rIns="91425" bIns="91425" anchor="b" anchorCtr="0">
            <a:noAutofit/>
          </a:bodyPr>
          <a:lstStyle/>
          <a:p>
            <a:pPr marL="0" marR="0">
              <a:lnSpc>
                <a:spcPct val="116000"/>
              </a:lnSpc>
              <a:spcBef>
                <a:spcPts val="1595"/>
              </a:spcBef>
              <a:spcAft>
                <a:spcPts val="1595"/>
              </a:spcAft>
            </a:pP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II.</a:t>
            </a:r>
            <a:r>
              <a:rPr lang="en-US" sz="1800" b="1" dirty="0">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Lịch</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sử</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và</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phát</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triển</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của</a:t>
            </a:r>
            <a:r>
              <a:rPr lang="en-US" sz="1800" b="1" dirty="0">
                <a:solidFill>
                  <a:srgbClr val="000000"/>
                </a:solidFill>
                <a:effectLst/>
                <a:latin typeface="Times New Roman" panose="02020603050405020304" pitchFamily="18" charset="0"/>
                <a:ea typeface="Times New Roman" panose="02020603050405020304" pitchFamily="18" charset="0"/>
              </a:rPr>
              <a:t> ACO</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65" name="Google Shape;765;p42">
            <a:extLst>
              <a:ext uri="{FF2B5EF4-FFF2-40B4-BE49-F238E27FC236}">
                <a16:creationId xmlns:a16="http://schemas.microsoft.com/office/drawing/2014/main" id="{052BD822-1B95-CDF9-FC62-A8F020FB2450}"/>
              </a:ext>
            </a:extLst>
          </p:cNvPr>
          <p:cNvSpPr txBox="1">
            <a:spLocks noGrp="1"/>
          </p:cNvSpPr>
          <p:nvPr>
            <p:ph type="subTitle" idx="1"/>
          </p:nvPr>
        </p:nvSpPr>
        <p:spPr>
          <a:xfrm>
            <a:off x="679635" y="1078118"/>
            <a:ext cx="1376958" cy="627389"/>
          </a:xfrm>
          <a:prstGeom prst="rect">
            <a:avLst/>
          </a:prstGeom>
        </p:spPr>
        <p:txBody>
          <a:bodyPr spcFirstLastPara="1" wrap="square" lIns="91425" tIns="91425" rIns="91425" bIns="91425" anchor="t" anchorCtr="0">
            <a:noAutofit/>
          </a:bodyPr>
          <a:lstStyle/>
          <a:p>
            <a:pPr marL="0" indent="0"/>
            <a:r>
              <a:rPr lang="en-US" sz="1800" b="1" dirty="0">
                <a:effectLst/>
                <a:latin typeface="Times New Roman" panose="02020603050405020304" pitchFamily="18" charset="0"/>
                <a:ea typeface="Times New Roman" panose="02020603050405020304" pitchFamily="18" charset="0"/>
              </a:rPr>
              <a:t>Ant System</a:t>
            </a:r>
            <a:endParaRPr dirty="0"/>
          </a:p>
        </p:txBody>
      </p:sp>
      <p:grpSp>
        <p:nvGrpSpPr>
          <p:cNvPr id="767" name="Google Shape;767;p42">
            <a:extLst>
              <a:ext uri="{FF2B5EF4-FFF2-40B4-BE49-F238E27FC236}">
                <a16:creationId xmlns:a16="http://schemas.microsoft.com/office/drawing/2014/main" id="{476B88AA-0D0E-439D-078B-F33BBEDC25C6}"/>
              </a:ext>
            </a:extLst>
          </p:cNvPr>
          <p:cNvGrpSpPr/>
          <p:nvPr/>
        </p:nvGrpSpPr>
        <p:grpSpPr>
          <a:xfrm rot="-1537630">
            <a:off x="3445360" y="4086723"/>
            <a:ext cx="482110" cy="168495"/>
            <a:chOff x="5507225" y="4555775"/>
            <a:chExt cx="482125" cy="168500"/>
          </a:xfrm>
        </p:grpSpPr>
        <p:sp>
          <p:nvSpPr>
            <p:cNvPr id="768" name="Google Shape;768;p42">
              <a:extLst>
                <a:ext uri="{FF2B5EF4-FFF2-40B4-BE49-F238E27FC236}">
                  <a16:creationId xmlns:a16="http://schemas.microsoft.com/office/drawing/2014/main" id="{2E48D728-DAB3-16A0-3800-1A7AC9DD43BA}"/>
                </a:ext>
              </a:extLst>
            </p:cNvPr>
            <p:cNvSpPr/>
            <p:nvPr/>
          </p:nvSpPr>
          <p:spPr>
            <a:xfrm>
              <a:off x="5507225" y="4555775"/>
              <a:ext cx="139600" cy="96625"/>
            </a:xfrm>
            <a:custGeom>
              <a:avLst/>
              <a:gdLst/>
              <a:ahLst/>
              <a:cxnLst/>
              <a:rect l="l" t="t" r="r" b="b"/>
              <a:pathLst>
                <a:path w="5584" h="3865" extrusionOk="0">
                  <a:moveTo>
                    <a:pt x="2655" y="1"/>
                  </a:moveTo>
                  <a:cubicBezTo>
                    <a:pt x="0" y="1"/>
                    <a:pt x="1868" y="3865"/>
                    <a:pt x="3582" y="3865"/>
                  </a:cubicBezTo>
                  <a:cubicBezTo>
                    <a:pt x="3913" y="3865"/>
                    <a:pt x="4238" y="3721"/>
                    <a:pt x="4524" y="3377"/>
                  </a:cubicBezTo>
                  <a:cubicBezTo>
                    <a:pt x="5583" y="2119"/>
                    <a:pt x="4311" y="7"/>
                    <a:pt x="2890" y="7"/>
                  </a:cubicBezTo>
                  <a:cubicBezTo>
                    <a:pt x="2878" y="7"/>
                    <a:pt x="2867" y="7"/>
                    <a:pt x="2856" y="7"/>
                  </a:cubicBezTo>
                  <a:cubicBezTo>
                    <a:pt x="2787" y="3"/>
                    <a:pt x="2720" y="1"/>
                    <a:pt x="2655"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2">
              <a:extLst>
                <a:ext uri="{FF2B5EF4-FFF2-40B4-BE49-F238E27FC236}">
                  <a16:creationId xmlns:a16="http://schemas.microsoft.com/office/drawing/2014/main" id="{3018E783-8A2E-A82D-31BE-2D0C9A7623BB}"/>
                </a:ext>
              </a:extLst>
            </p:cNvPr>
            <p:cNvSpPr/>
            <p:nvPr/>
          </p:nvSpPr>
          <p:spPr>
            <a:xfrm>
              <a:off x="5876600" y="4611925"/>
              <a:ext cx="112750" cy="112350"/>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42">
            <a:extLst>
              <a:ext uri="{FF2B5EF4-FFF2-40B4-BE49-F238E27FC236}">
                <a16:creationId xmlns:a16="http://schemas.microsoft.com/office/drawing/2014/main" id="{23038079-E802-5630-34F4-995AB0C28D58}"/>
              </a:ext>
            </a:extLst>
          </p:cNvPr>
          <p:cNvGrpSpPr/>
          <p:nvPr/>
        </p:nvGrpSpPr>
        <p:grpSpPr>
          <a:xfrm>
            <a:off x="4758563" y="4002864"/>
            <a:ext cx="841230" cy="336233"/>
            <a:chOff x="4158213" y="4470900"/>
            <a:chExt cx="827575" cy="330775"/>
          </a:xfrm>
        </p:grpSpPr>
        <p:sp>
          <p:nvSpPr>
            <p:cNvPr id="771" name="Google Shape;771;p42">
              <a:extLst>
                <a:ext uri="{FF2B5EF4-FFF2-40B4-BE49-F238E27FC236}">
                  <a16:creationId xmlns:a16="http://schemas.microsoft.com/office/drawing/2014/main" id="{0D552CA0-7A8B-40EF-DE10-7FA91DAF1AFB}"/>
                </a:ext>
              </a:extLst>
            </p:cNvPr>
            <p:cNvSpPr/>
            <p:nvPr/>
          </p:nvSpPr>
          <p:spPr>
            <a:xfrm>
              <a:off x="4158213" y="4470900"/>
              <a:ext cx="827575" cy="330775"/>
            </a:xfrm>
            <a:custGeom>
              <a:avLst/>
              <a:gdLst/>
              <a:ahLst/>
              <a:cxnLst/>
              <a:rect l="l" t="t" r="r" b="b"/>
              <a:pathLst>
                <a:path w="33103" h="13231" extrusionOk="0">
                  <a:moveTo>
                    <a:pt x="18308" y="3165"/>
                  </a:moveTo>
                  <a:cubicBezTo>
                    <a:pt x="18504" y="3165"/>
                    <a:pt x="18726" y="3265"/>
                    <a:pt x="18914" y="3265"/>
                  </a:cubicBezTo>
                  <a:cubicBezTo>
                    <a:pt x="19414" y="3299"/>
                    <a:pt x="19881" y="3365"/>
                    <a:pt x="20382" y="3465"/>
                  </a:cubicBezTo>
                  <a:cubicBezTo>
                    <a:pt x="21583" y="3699"/>
                    <a:pt x="22817" y="3932"/>
                    <a:pt x="23851" y="4633"/>
                  </a:cubicBezTo>
                  <a:cubicBezTo>
                    <a:pt x="24685" y="5133"/>
                    <a:pt x="24752" y="6401"/>
                    <a:pt x="24118" y="7068"/>
                  </a:cubicBezTo>
                  <a:cubicBezTo>
                    <a:pt x="22850" y="8102"/>
                    <a:pt x="21049" y="8169"/>
                    <a:pt x="19448" y="8169"/>
                  </a:cubicBezTo>
                  <a:cubicBezTo>
                    <a:pt x="17480" y="8035"/>
                    <a:pt x="14077" y="8069"/>
                    <a:pt x="13043" y="6034"/>
                  </a:cubicBezTo>
                  <a:cubicBezTo>
                    <a:pt x="12876" y="4032"/>
                    <a:pt x="16546" y="3299"/>
                    <a:pt x="18080" y="3232"/>
                  </a:cubicBezTo>
                  <a:cubicBezTo>
                    <a:pt x="18149" y="3183"/>
                    <a:pt x="18226" y="3165"/>
                    <a:pt x="18308" y="3165"/>
                  </a:cubicBezTo>
                  <a:close/>
                  <a:moveTo>
                    <a:pt x="20216" y="0"/>
                  </a:moveTo>
                  <a:cubicBezTo>
                    <a:pt x="19434" y="0"/>
                    <a:pt x="18674" y="235"/>
                    <a:pt x="17913" y="597"/>
                  </a:cubicBezTo>
                  <a:cubicBezTo>
                    <a:pt x="17395" y="207"/>
                    <a:pt x="16814" y="43"/>
                    <a:pt x="16227" y="43"/>
                  </a:cubicBezTo>
                  <a:cubicBezTo>
                    <a:pt x="15455" y="43"/>
                    <a:pt x="14674" y="328"/>
                    <a:pt x="14011" y="763"/>
                  </a:cubicBezTo>
                  <a:cubicBezTo>
                    <a:pt x="13777" y="697"/>
                    <a:pt x="13510" y="630"/>
                    <a:pt x="13277" y="563"/>
                  </a:cubicBezTo>
                  <a:cubicBezTo>
                    <a:pt x="13025" y="490"/>
                    <a:pt x="12768" y="455"/>
                    <a:pt x="12513" y="455"/>
                  </a:cubicBezTo>
                  <a:cubicBezTo>
                    <a:pt x="11717" y="455"/>
                    <a:pt x="10938" y="799"/>
                    <a:pt x="10408" y="1431"/>
                  </a:cubicBezTo>
                  <a:cubicBezTo>
                    <a:pt x="10341" y="1531"/>
                    <a:pt x="10108" y="1764"/>
                    <a:pt x="9808" y="2098"/>
                  </a:cubicBezTo>
                  <a:cubicBezTo>
                    <a:pt x="9566" y="2050"/>
                    <a:pt x="9329" y="2027"/>
                    <a:pt x="9098" y="2027"/>
                  </a:cubicBezTo>
                  <a:cubicBezTo>
                    <a:pt x="7701" y="2027"/>
                    <a:pt x="6511" y="2873"/>
                    <a:pt x="5738" y="4333"/>
                  </a:cubicBezTo>
                  <a:cubicBezTo>
                    <a:pt x="1902" y="6067"/>
                    <a:pt x="1" y="12538"/>
                    <a:pt x="5571" y="13206"/>
                  </a:cubicBezTo>
                  <a:cubicBezTo>
                    <a:pt x="5732" y="13222"/>
                    <a:pt x="5893" y="13231"/>
                    <a:pt x="6053" y="13231"/>
                  </a:cubicBezTo>
                  <a:cubicBezTo>
                    <a:pt x="7162" y="13231"/>
                    <a:pt x="8254" y="12833"/>
                    <a:pt x="9040" y="12105"/>
                  </a:cubicBezTo>
                  <a:cubicBezTo>
                    <a:pt x="9307" y="12205"/>
                    <a:pt x="9641" y="12238"/>
                    <a:pt x="9774" y="12272"/>
                  </a:cubicBezTo>
                  <a:cubicBezTo>
                    <a:pt x="9878" y="12292"/>
                    <a:pt x="9981" y="12302"/>
                    <a:pt x="10084" y="12302"/>
                  </a:cubicBezTo>
                  <a:cubicBezTo>
                    <a:pt x="10646" y="12302"/>
                    <a:pt x="11196" y="12020"/>
                    <a:pt x="11676" y="11738"/>
                  </a:cubicBezTo>
                  <a:cubicBezTo>
                    <a:pt x="11909" y="11538"/>
                    <a:pt x="12510" y="11304"/>
                    <a:pt x="12343" y="10971"/>
                  </a:cubicBezTo>
                  <a:lnTo>
                    <a:pt x="12343" y="10971"/>
                  </a:lnTo>
                  <a:cubicBezTo>
                    <a:pt x="12510" y="11004"/>
                    <a:pt x="12710" y="11037"/>
                    <a:pt x="12876" y="11071"/>
                  </a:cubicBezTo>
                  <a:cubicBezTo>
                    <a:pt x="12989" y="11082"/>
                    <a:pt x="13103" y="11088"/>
                    <a:pt x="13217" y="11088"/>
                  </a:cubicBezTo>
                  <a:cubicBezTo>
                    <a:pt x="14081" y="11088"/>
                    <a:pt x="14963" y="10756"/>
                    <a:pt x="15612" y="10137"/>
                  </a:cubicBezTo>
                  <a:cubicBezTo>
                    <a:pt x="15979" y="10370"/>
                    <a:pt x="16446" y="10504"/>
                    <a:pt x="16879" y="10537"/>
                  </a:cubicBezTo>
                  <a:cubicBezTo>
                    <a:pt x="16950" y="10542"/>
                    <a:pt x="17020" y="10545"/>
                    <a:pt x="17090" y="10545"/>
                  </a:cubicBezTo>
                  <a:cubicBezTo>
                    <a:pt x="17919" y="10545"/>
                    <a:pt x="18730" y="10187"/>
                    <a:pt x="19314" y="9603"/>
                  </a:cubicBezTo>
                  <a:cubicBezTo>
                    <a:pt x="19948" y="10170"/>
                    <a:pt x="20749" y="10570"/>
                    <a:pt x="21583" y="10704"/>
                  </a:cubicBezTo>
                  <a:cubicBezTo>
                    <a:pt x="21656" y="10712"/>
                    <a:pt x="21729" y="10715"/>
                    <a:pt x="21801" y="10715"/>
                  </a:cubicBezTo>
                  <a:cubicBezTo>
                    <a:pt x="22354" y="10715"/>
                    <a:pt x="22875" y="10498"/>
                    <a:pt x="23317" y="10203"/>
                  </a:cubicBezTo>
                  <a:cubicBezTo>
                    <a:pt x="23651" y="10737"/>
                    <a:pt x="24118" y="11204"/>
                    <a:pt x="24685" y="11404"/>
                  </a:cubicBezTo>
                  <a:cubicBezTo>
                    <a:pt x="24837" y="11455"/>
                    <a:pt x="25010" y="11478"/>
                    <a:pt x="25194" y="11478"/>
                  </a:cubicBezTo>
                  <a:cubicBezTo>
                    <a:pt x="25618" y="11478"/>
                    <a:pt x="26101" y="11357"/>
                    <a:pt x="26520" y="11171"/>
                  </a:cubicBezTo>
                  <a:cubicBezTo>
                    <a:pt x="27020" y="11705"/>
                    <a:pt x="27754" y="12105"/>
                    <a:pt x="28454" y="12138"/>
                  </a:cubicBezTo>
                  <a:cubicBezTo>
                    <a:pt x="28483" y="12144"/>
                    <a:pt x="28516" y="12147"/>
                    <a:pt x="28554" y="12147"/>
                  </a:cubicBezTo>
                  <a:cubicBezTo>
                    <a:pt x="28737" y="12147"/>
                    <a:pt x="29023" y="12082"/>
                    <a:pt x="29355" y="11971"/>
                  </a:cubicBezTo>
                  <a:cubicBezTo>
                    <a:pt x="29722" y="12238"/>
                    <a:pt x="30189" y="12438"/>
                    <a:pt x="30656" y="12538"/>
                  </a:cubicBezTo>
                  <a:cubicBezTo>
                    <a:pt x="30834" y="12575"/>
                    <a:pt x="31000" y="12592"/>
                    <a:pt x="31153" y="12592"/>
                  </a:cubicBezTo>
                  <a:cubicBezTo>
                    <a:pt x="33094" y="12592"/>
                    <a:pt x="33102" y="9817"/>
                    <a:pt x="32824" y="8302"/>
                  </a:cubicBezTo>
                  <a:cubicBezTo>
                    <a:pt x="32591" y="7001"/>
                    <a:pt x="31690" y="5934"/>
                    <a:pt x="30623" y="5167"/>
                  </a:cubicBezTo>
                  <a:cubicBezTo>
                    <a:pt x="30556" y="5100"/>
                    <a:pt x="30456" y="5033"/>
                    <a:pt x="30322" y="4933"/>
                  </a:cubicBezTo>
                  <a:cubicBezTo>
                    <a:pt x="30289" y="4866"/>
                    <a:pt x="30256" y="4833"/>
                    <a:pt x="30222" y="4800"/>
                  </a:cubicBezTo>
                  <a:cubicBezTo>
                    <a:pt x="29655" y="3799"/>
                    <a:pt x="28788" y="3299"/>
                    <a:pt x="27720" y="3198"/>
                  </a:cubicBezTo>
                  <a:cubicBezTo>
                    <a:pt x="26937" y="1842"/>
                    <a:pt x="25200" y="1140"/>
                    <a:pt x="23568" y="1140"/>
                  </a:cubicBezTo>
                  <a:cubicBezTo>
                    <a:pt x="23394" y="1140"/>
                    <a:pt x="23221" y="1148"/>
                    <a:pt x="23050" y="1164"/>
                  </a:cubicBezTo>
                  <a:cubicBezTo>
                    <a:pt x="22817" y="930"/>
                    <a:pt x="22550" y="697"/>
                    <a:pt x="22250" y="563"/>
                  </a:cubicBezTo>
                  <a:cubicBezTo>
                    <a:pt x="21548" y="167"/>
                    <a:pt x="20874" y="0"/>
                    <a:pt x="20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2">
              <a:extLst>
                <a:ext uri="{FF2B5EF4-FFF2-40B4-BE49-F238E27FC236}">
                  <a16:creationId xmlns:a16="http://schemas.microsoft.com/office/drawing/2014/main" id="{8EEF46C5-33DC-398A-6417-67D4E1C655E8}"/>
                </a:ext>
              </a:extLst>
            </p:cNvPr>
            <p:cNvSpPr/>
            <p:nvPr/>
          </p:nvSpPr>
          <p:spPr>
            <a:xfrm>
              <a:off x="4480113" y="4550025"/>
              <a:ext cx="296900" cy="125100"/>
            </a:xfrm>
            <a:custGeom>
              <a:avLst/>
              <a:gdLst/>
              <a:ahLst/>
              <a:cxnLst/>
              <a:rect l="l" t="t" r="r" b="b"/>
              <a:pathLst>
                <a:path w="11876" h="5004" extrusionOk="0">
                  <a:moveTo>
                    <a:pt x="5432" y="0"/>
                  </a:moveTo>
                  <a:cubicBezTo>
                    <a:pt x="5350" y="0"/>
                    <a:pt x="5273" y="18"/>
                    <a:pt x="5204" y="67"/>
                  </a:cubicBezTo>
                  <a:cubicBezTo>
                    <a:pt x="3670" y="134"/>
                    <a:pt x="0" y="867"/>
                    <a:pt x="167" y="2869"/>
                  </a:cubicBezTo>
                  <a:cubicBezTo>
                    <a:pt x="1201" y="4904"/>
                    <a:pt x="4604" y="4870"/>
                    <a:pt x="6572" y="5004"/>
                  </a:cubicBezTo>
                  <a:cubicBezTo>
                    <a:pt x="8173" y="5004"/>
                    <a:pt x="9974" y="4937"/>
                    <a:pt x="11242" y="3903"/>
                  </a:cubicBezTo>
                  <a:cubicBezTo>
                    <a:pt x="11876" y="3236"/>
                    <a:pt x="11809" y="1968"/>
                    <a:pt x="10975" y="1501"/>
                  </a:cubicBezTo>
                  <a:cubicBezTo>
                    <a:pt x="9941" y="767"/>
                    <a:pt x="8707" y="534"/>
                    <a:pt x="7506" y="300"/>
                  </a:cubicBezTo>
                  <a:cubicBezTo>
                    <a:pt x="7005" y="200"/>
                    <a:pt x="6538" y="134"/>
                    <a:pt x="6038" y="100"/>
                  </a:cubicBezTo>
                  <a:cubicBezTo>
                    <a:pt x="5850" y="100"/>
                    <a:pt x="5628" y="0"/>
                    <a:pt x="5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2">
              <a:extLst>
                <a:ext uri="{FF2B5EF4-FFF2-40B4-BE49-F238E27FC236}">
                  <a16:creationId xmlns:a16="http://schemas.microsoft.com/office/drawing/2014/main" id="{5777CEF5-AC54-1EC5-DC81-5D74E28D6CA7}"/>
                </a:ext>
              </a:extLst>
            </p:cNvPr>
            <p:cNvSpPr/>
            <p:nvPr/>
          </p:nvSpPr>
          <p:spPr>
            <a:xfrm>
              <a:off x="4239938" y="4651750"/>
              <a:ext cx="101775" cy="105950"/>
            </a:xfrm>
            <a:custGeom>
              <a:avLst/>
              <a:gdLst/>
              <a:ahLst/>
              <a:cxnLst/>
              <a:rect l="l" t="t" r="r" b="b"/>
              <a:pathLst>
                <a:path w="4071" h="4238" extrusionOk="0">
                  <a:moveTo>
                    <a:pt x="2602" y="1"/>
                  </a:moveTo>
                  <a:cubicBezTo>
                    <a:pt x="1168" y="1"/>
                    <a:pt x="1" y="1168"/>
                    <a:pt x="1" y="2603"/>
                  </a:cubicBezTo>
                  <a:cubicBezTo>
                    <a:pt x="1" y="3103"/>
                    <a:pt x="167" y="3603"/>
                    <a:pt x="434" y="4004"/>
                  </a:cubicBezTo>
                  <a:cubicBezTo>
                    <a:pt x="734" y="4137"/>
                    <a:pt x="1101" y="4237"/>
                    <a:pt x="1502" y="4237"/>
                  </a:cubicBezTo>
                  <a:cubicBezTo>
                    <a:pt x="2903" y="4237"/>
                    <a:pt x="4070" y="3070"/>
                    <a:pt x="4070" y="1635"/>
                  </a:cubicBezTo>
                  <a:cubicBezTo>
                    <a:pt x="4070" y="1135"/>
                    <a:pt x="3937" y="634"/>
                    <a:pt x="3670" y="234"/>
                  </a:cubicBezTo>
                  <a:cubicBezTo>
                    <a:pt x="3336" y="101"/>
                    <a:pt x="2969" y="1"/>
                    <a:pt x="2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2">
              <a:extLst>
                <a:ext uri="{FF2B5EF4-FFF2-40B4-BE49-F238E27FC236}">
                  <a16:creationId xmlns:a16="http://schemas.microsoft.com/office/drawing/2014/main" id="{6B1AD77D-A0E9-756B-F22A-A910B66F6238}"/>
                </a:ext>
              </a:extLst>
            </p:cNvPr>
            <p:cNvSpPr/>
            <p:nvPr/>
          </p:nvSpPr>
          <p:spPr>
            <a:xfrm>
              <a:off x="4184063" y="4629250"/>
              <a:ext cx="185150" cy="151800"/>
            </a:xfrm>
            <a:custGeom>
              <a:avLst/>
              <a:gdLst/>
              <a:ahLst/>
              <a:cxnLst/>
              <a:rect l="l" t="t" r="r" b="b"/>
              <a:pathLst>
                <a:path w="7406" h="6072" extrusionOk="0">
                  <a:moveTo>
                    <a:pt x="2603" y="0"/>
                  </a:moveTo>
                  <a:cubicBezTo>
                    <a:pt x="2736" y="334"/>
                    <a:pt x="2803" y="667"/>
                    <a:pt x="2803" y="1034"/>
                  </a:cubicBezTo>
                  <a:cubicBezTo>
                    <a:pt x="2803" y="2468"/>
                    <a:pt x="1635" y="3603"/>
                    <a:pt x="201" y="3603"/>
                  </a:cubicBezTo>
                  <a:lnTo>
                    <a:pt x="1" y="3603"/>
                  </a:lnTo>
                  <a:cubicBezTo>
                    <a:pt x="401" y="4537"/>
                    <a:pt x="1302" y="5170"/>
                    <a:pt x="2369" y="5170"/>
                  </a:cubicBezTo>
                  <a:cubicBezTo>
                    <a:pt x="2536" y="5170"/>
                    <a:pt x="2669" y="5170"/>
                    <a:pt x="2836" y="5137"/>
                  </a:cubicBezTo>
                  <a:cubicBezTo>
                    <a:pt x="3303" y="5704"/>
                    <a:pt x="4037" y="6071"/>
                    <a:pt x="4837" y="6071"/>
                  </a:cubicBezTo>
                  <a:cubicBezTo>
                    <a:pt x="6272" y="6071"/>
                    <a:pt x="7406" y="4904"/>
                    <a:pt x="7406" y="3503"/>
                  </a:cubicBezTo>
                  <a:cubicBezTo>
                    <a:pt x="7406" y="2435"/>
                    <a:pt x="6806" y="1534"/>
                    <a:pt x="5905" y="1134"/>
                  </a:cubicBezTo>
                  <a:lnTo>
                    <a:pt x="5905" y="1134"/>
                  </a:lnTo>
                  <a:cubicBezTo>
                    <a:pt x="6172" y="1534"/>
                    <a:pt x="6305" y="2035"/>
                    <a:pt x="6305" y="2535"/>
                  </a:cubicBezTo>
                  <a:cubicBezTo>
                    <a:pt x="6305" y="3970"/>
                    <a:pt x="5138" y="5137"/>
                    <a:pt x="3737" y="5137"/>
                  </a:cubicBezTo>
                  <a:lnTo>
                    <a:pt x="3637" y="5137"/>
                  </a:lnTo>
                  <a:cubicBezTo>
                    <a:pt x="3637" y="5137"/>
                    <a:pt x="3603" y="5104"/>
                    <a:pt x="3570" y="5104"/>
                  </a:cubicBezTo>
                  <a:lnTo>
                    <a:pt x="3303" y="5104"/>
                  </a:lnTo>
                  <a:lnTo>
                    <a:pt x="3270" y="5070"/>
                  </a:lnTo>
                  <a:lnTo>
                    <a:pt x="3136" y="5070"/>
                  </a:lnTo>
                  <a:cubicBezTo>
                    <a:pt x="3103" y="5037"/>
                    <a:pt x="3103" y="5037"/>
                    <a:pt x="3070" y="5037"/>
                  </a:cubicBezTo>
                  <a:lnTo>
                    <a:pt x="3003" y="5037"/>
                  </a:lnTo>
                  <a:cubicBezTo>
                    <a:pt x="3003" y="5004"/>
                    <a:pt x="2969" y="5004"/>
                    <a:pt x="2936" y="5004"/>
                  </a:cubicBezTo>
                  <a:lnTo>
                    <a:pt x="2903" y="5004"/>
                  </a:lnTo>
                  <a:cubicBezTo>
                    <a:pt x="2869" y="4970"/>
                    <a:pt x="2869" y="4970"/>
                    <a:pt x="2836" y="4970"/>
                  </a:cubicBezTo>
                  <a:lnTo>
                    <a:pt x="2803" y="4970"/>
                  </a:lnTo>
                  <a:cubicBezTo>
                    <a:pt x="2769" y="4937"/>
                    <a:pt x="2703" y="4904"/>
                    <a:pt x="2669" y="4904"/>
                  </a:cubicBezTo>
                  <a:cubicBezTo>
                    <a:pt x="2402" y="4503"/>
                    <a:pt x="2236" y="4003"/>
                    <a:pt x="2236" y="3503"/>
                  </a:cubicBezTo>
                  <a:cubicBezTo>
                    <a:pt x="2236" y="3469"/>
                    <a:pt x="2236" y="3436"/>
                    <a:pt x="2236" y="3436"/>
                  </a:cubicBezTo>
                  <a:cubicBezTo>
                    <a:pt x="2236" y="3402"/>
                    <a:pt x="2236" y="3369"/>
                    <a:pt x="2236" y="3369"/>
                  </a:cubicBezTo>
                  <a:cubicBezTo>
                    <a:pt x="2236" y="3369"/>
                    <a:pt x="2236" y="3336"/>
                    <a:pt x="2236" y="3336"/>
                  </a:cubicBezTo>
                  <a:cubicBezTo>
                    <a:pt x="2236" y="3336"/>
                    <a:pt x="2236" y="3302"/>
                    <a:pt x="2236" y="3302"/>
                  </a:cubicBezTo>
                  <a:cubicBezTo>
                    <a:pt x="2236" y="3302"/>
                    <a:pt x="2236" y="3302"/>
                    <a:pt x="2236" y="3269"/>
                  </a:cubicBezTo>
                  <a:cubicBezTo>
                    <a:pt x="2269" y="3269"/>
                    <a:pt x="2269" y="3236"/>
                    <a:pt x="2269" y="3236"/>
                  </a:cubicBezTo>
                  <a:cubicBezTo>
                    <a:pt x="2269" y="3202"/>
                    <a:pt x="2269" y="3169"/>
                    <a:pt x="2269" y="3169"/>
                  </a:cubicBezTo>
                  <a:cubicBezTo>
                    <a:pt x="2269" y="3136"/>
                    <a:pt x="2269" y="3136"/>
                    <a:pt x="2269" y="3102"/>
                  </a:cubicBezTo>
                  <a:cubicBezTo>
                    <a:pt x="2269" y="3069"/>
                    <a:pt x="2269" y="3069"/>
                    <a:pt x="2269" y="3069"/>
                  </a:cubicBezTo>
                  <a:cubicBezTo>
                    <a:pt x="2269" y="3069"/>
                    <a:pt x="2269" y="3036"/>
                    <a:pt x="2269" y="3036"/>
                  </a:cubicBezTo>
                  <a:cubicBezTo>
                    <a:pt x="2302" y="3002"/>
                    <a:pt x="2302" y="2935"/>
                    <a:pt x="2302" y="2902"/>
                  </a:cubicBezTo>
                  <a:cubicBezTo>
                    <a:pt x="2302" y="2902"/>
                    <a:pt x="2302" y="2869"/>
                    <a:pt x="2336" y="2869"/>
                  </a:cubicBezTo>
                  <a:cubicBezTo>
                    <a:pt x="2336" y="2835"/>
                    <a:pt x="2336" y="2835"/>
                    <a:pt x="2336" y="2802"/>
                  </a:cubicBezTo>
                  <a:cubicBezTo>
                    <a:pt x="2336" y="2802"/>
                    <a:pt x="2336" y="2769"/>
                    <a:pt x="2336" y="2769"/>
                  </a:cubicBezTo>
                  <a:cubicBezTo>
                    <a:pt x="2336" y="2769"/>
                    <a:pt x="2369" y="2735"/>
                    <a:pt x="2369" y="2735"/>
                  </a:cubicBezTo>
                  <a:cubicBezTo>
                    <a:pt x="2369" y="2735"/>
                    <a:pt x="2369" y="2735"/>
                    <a:pt x="2369" y="2702"/>
                  </a:cubicBezTo>
                  <a:cubicBezTo>
                    <a:pt x="2369" y="2702"/>
                    <a:pt x="2369" y="2702"/>
                    <a:pt x="2369" y="2669"/>
                  </a:cubicBezTo>
                  <a:cubicBezTo>
                    <a:pt x="2369" y="2635"/>
                    <a:pt x="2402" y="2635"/>
                    <a:pt x="2402" y="2635"/>
                  </a:cubicBezTo>
                  <a:cubicBezTo>
                    <a:pt x="2402" y="2602"/>
                    <a:pt x="2402" y="2602"/>
                    <a:pt x="2402" y="2602"/>
                  </a:cubicBezTo>
                  <a:cubicBezTo>
                    <a:pt x="2436" y="2535"/>
                    <a:pt x="2469" y="2435"/>
                    <a:pt x="2502" y="2368"/>
                  </a:cubicBezTo>
                  <a:cubicBezTo>
                    <a:pt x="2502" y="2335"/>
                    <a:pt x="2502" y="2335"/>
                    <a:pt x="2536" y="2302"/>
                  </a:cubicBezTo>
                  <a:cubicBezTo>
                    <a:pt x="2536" y="2302"/>
                    <a:pt x="2536" y="2268"/>
                    <a:pt x="2536" y="2268"/>
                  </a:cubicBezTo>
                  <a:lnTo>
                    <a:pt x="2569" y="2268"/>
                  </a:lnTo>
                  <a:lnTo>
                    <a:pt x="2569" y="2235"/>
                  </a:lnTo>
                  <a:cubicBezTo>
                    <a:pt x="2569" y="2235"/>
                    <a:pt x="2569" y="2202"/>
                    <a:pt x="2569" y="2202"/>
                  </a:cubicBezTo>
                  <a:cubicBezTo>
                    <a:pt x="2603" y="2202"/>
                    <a:pt x="2603" y="2168"/>
                    <a:pt x="2603" y="2135"/>
                  </a:cubicBezTo>
                  <a:cubicBezTo>
                    <a:pt x="2636" y="2135"/>
                    <a:pt x="2636" y="2102"/>
                    <a:pt x="2636" y="2102"/>
                  </a:cubicBezTo>
                  <a:cubicBezTo>
                    <a:pt x="2669" y="2068"/>
                    <a:pt x="2669" y="2068"/>
                    <a:pt x="2669" y="2068"/>
                  </a:cubicBezTo>
                  <a:cubicBezTo>
                    <a:pt x="2703" y="2035"/>
                    <a:pt x="2703" y="2001"/>
                    <a:pt x="2736" y="2001"/>
                  </a:cubicBezTo>
                  <a:cubicBezTo>
                    <a:pt x="2736" y="1968"/>
                    <a:pt x="2736" y="1968"/>
                    <a:pt x="2769" y="1935"/>
                  </a:cubicBezTo>
                  <a:cubicBezTo>
                    <a:pt x="2769" y="1935"/>
                    <a:pt x="2769" y="1901"/>
                    <a:pt x="2803" y="1901"/>
                  </a:cubicBezTo>
                  <a:cubicBezTo>
                    <a:pt x="2803" y="1901"/>
                    <a:pt x="2803" y="1901"/>
                    <a:pt x="2803" y="1868"/>
                  </a:cubicBezTo>
                  <a:cubicBezTo>
                    <a:pt x="2803" y="1868"/>
                    <a:pt x="2836" y="1868"/>
                    <a:pt x="2836" y="1835"/>
                  </a:cubicBezTo>
                  <a:cubicBezTo>
                    <a:pt x="2836" y="1835"/>
                    <a:pt x="2869" y="1835"/>
                    <a:pt x="2869" y="1801"/>
                  </a:cubicBezTo>
                  <a:cubicBezTo>
                    <a:pt x="2903" y="1768"/>
                    <a:pt x="2903" y="1768"/>
                    <a:pt x="2903" y="1768"/>
                  </a:cubicBezTo>
                  <a:cubicBezTo>
                    <a:pt x="2903" y="1768"/>
                    <a:pt x="2903" y="1768"/>
                    <a:pt x="2936" y="1735"/>
                  </a:cubicBezTo>
                  <a:cubicBezTo>
                    <a:pt x="2936" y="1735"/>
                    <a:pt x="2969" y="1701"/>
                    <a:pt x="2969" y="1701"/>
                  </a:cubicBezTo>
                  <a:cubicBezTo>
                    <a:pt x="2969" y="1668"/>
                    <a:pt x="3003" y="1668"/>
                    <a:pt x="3003" y="1668"/>
                  </a:cubicBezTo>
                  <a:cubicBezTo>
                    <a:pt x="3036" y="1635"/>
                    <a:pt x="3070" y="1568"/>
                    <a:pt x="3136" y="1534"/>
                  </a:cubicBezTo>
                  <a:lnTo>
                    <a:pt x="3170" y="1534"/>
                  </a:lnTo>
                  <a:cubicBezTo>
                    <a:pt x="3170" y="1501"/>
                    <a:pt x="3170" y="1501"/>
                    <a:pt x="3203" y="1501"/>
                  </a:cubicBezTo>
                  <a:cubicBezTo>
                    <a:pt x="3203" y="1468"/>
                    <a:pt x="3203" y="1468"/>
                    <a:pt x="3236" y="1468"/>
                  </a:cubicBezTo>
                  <a:cubicBezTo>
                    <a:pt x="3236" y="1434"/>
                    <a:pt x="3270" y="1434"/>
                    <a:pt x="3270" y="1434"/>
                  </a:cubicBezTo>
                  <a:cubicBezTo>
                    <a:pt x="3303" y="1401"/>
                    <a:pt x="3303" y="1401"/>
                    <a:pt x="3303" y="1401"/>
                  </a:cubicBezTo>
                  <a:cubicBezTo>
                    <a:pt x="3370" y="1368"/>
                    <a:pt x="3436" y="1301"/>
                    <a:pt x="3503" y="1268"/>
                  </a:cubicBezTo>
                  <a:lnTo>
                    <a:pt x="3537" y="1268"/>
                  </a:lnTo>
                  <a:cubicBezTo>
                    <a:pt x="3537" y="1234"/>
                    <a:pt x="3570" y="1234"/>
                    <a:pt x="3570" y="1234"/>
                  </a:cubicBezTo>
                  <a:cubicBezTo>
                    <a:pt x="3603" y="1234"/>
                    <a:pt x="3603" y="1201"/>
                    <a:pt x="3603" y="1201"/>
                  </a:cubicBezTo>
                  <a:lnTo>
                    <a:pt x="3637" y="1201"/>
                  </a:lnTo>
                  <a:cubicBezTo>
                    <a:pt x="3670" y="1168"/>
                    <a:pt x="3703" y="1168"/>
                    <a:pt x="3703" y="1168"/>
                  </a:cubicBezTo>
                  <a:cubicBezTo>
                    <a:pt x="3737" y="1168"/>
                    <a:pt x="3737" y="1134"/>
                    <a:pt x="3737" y="1134"/>
                  </a:cubicBezTo>
                  <a:cubicBezTo>
                    <a:pt x="3803" y="1134"/>
                    <a:pt x="3837" y="1101"/>
                    <a:pt x="3870" y="1101"/>
                  </a:cubicBezTo>
                  <a:cubicBezTo>
                    <a:pt x="3903" y="1067"/>
                    <a:pt x="3903" y="1067"/>
                    <a:pt x="3937" y="1067"/>
                  </a:cubicBezTo>
                  <a:lnTo>
                    <a:pt x="3970" y="1067"/>
                  </a:lnTo>
                  <a:cubicBezTo>
                    <a:pt x="3970" y="1034"/>
                    <a:pt x="4004" y="1034"/>
                    <a:pt x="4004" y="1034"/>
                  </a:cubicBezTo>
                  <a:lnTo>
                    <a:pt x="4037" y="1034"/>
                  </a:lnTo>
                  <a:cubicBezTo>
                    <a:pt x="4070" y="1034"/>
                    <a:pt x="4070" y="1001"/>
                    <a:pt x="4104" y="1001"/>
                  </a:cubicBezTo>
                  <a:lnTo>
                    <a:pt x="4204" y="1001"/>
                  </a:lnTo>
                  <a:cubicBezTo>
                    <a:pt x="4204" y="967"/>
                    <a:pt x="4237" y="967"/>
                    <a:pt x="4237" y="967"/>
                  </a:cubicBezTo>
                  <a:cubicBezTo>
                    <a:pt x="4304" y="967"/>
                    <a:pt x="4337" y="967"/>
                    <a:pt x="4370" y="934"/>
                  </a:cubicBezTo>
                  <a:cubicBezTo>
                    <a:pt x="3937" y="434"/>
                    <a:pt x="3303" y="67"/>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2">
              <a:extLst>
                <a:ext uri="{FF2B5EF4-FFF2-40B4-BE49-F238E27FC236}">
                  <a16:creationId xmlns:a16="http://schemas.microsoft.com/office/drawing/2014/main" id="{4903EB22-B54F-937F-2051-C43875B9FB56}"/>
                </a:ext>
              </a:extLst>
            </p:cNvPr>
            <p:cNvSpPr/>
            <p:nvPr/>
          </p:nvSpPr>
          <p:spPr>
            <a:xfrm>
              <a:off x="4179063" y="4629250"/>
              <a:ext cx="75075" cy="90075"/>
            </a:xfrm>
            <a:custGeom>
              <a:avLst/>
              <a:gdLst/>
              <a:ahLst/>
              <a:cxnLst/>
              <a:rect l="l" t="t" r="r" b="b"/>
              <a:pathLst>
                <a:path w="3003" h="3603" extrusionOk="0">
                  <a:moveTo>
                    <a:pt x="2569" y="0"/>
                  </a:moveTo>
                  <a:cubicBezTo>
                    <a:pt x="1135" y="0"/>
                    <a:pt x="1" y="1168"/>
                    <a:pt x="1" y="2602"/>
                  </a:cubicBezTo>
                  <a:cubicBezTo>
                    <a:pt x="1" y="2935"/>
                    <a:pt x="67" y="3302"/>
                    <a:pt x="201" y="3603"/>
                  </a:cubicBezTo>
                  <a:lnTo>
                    <a:pt x="401" y="3603"/>
                  </a:lnTo>
                  <a:cubicBezTo>
                    <a:pt x="1835" y="3603"/>
                    <a:pt x="3003" y="2468"/>
                    <a:pt x="3003" y="1034"/>
                  </a:cubicBezTo>
                  <a:cubicBezTo>
                    <a:pt x="3003" y="667"/>
                    <a:pt x="2936" y="334"/>
                    <a:pt x="2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2">
              <a:extLst>
                <a:ext uri="{FF2B5EF4-FFF2-40B4-BE49-F238E27FC236}">
                  <a16:creationId xmlns:a16="http://schemas.microsoft.com/office/drawing/2014/main" id="{8DC2DEFF-71E8-59E4-767A-821F83412334}"/>
                </a:ext>
              </a:extLst>
            </p:cNvPr>
            <p:cNvSpPr/>
            <p:nvPr/>
          </p:nvSpPr>
          <p:spPr>
            <a:xfrm>
              <a:off x="4718613" y="4498400"/>
              <a:ext cx="37550" cy="216100"/>
            </a:xfrm>
            <a:custGeom>
              <a:avLst/>
              <a:gdLst/>
              <a:ahLst/>
              <a:cxnLst/>
              <a:rect l="l" t="t" r="r" b="b"/>
              <a:pathLst>
                <a:path w="1502" h="8644" extrusionOk="0">
                  <a:moveTo>
                    <a:pt x="765" y="1"/>
                  </a:moveTo>
                  <a:cubicBezTo>
                    <a:pt x="603" y="1"/>
                    <a:pt x="443" y="156"/>
                    <a:pt x="568" y="364"/>
                  </a:cubicBezTo>
                  <a:cubicBezTo>
                    <a:pt x="901" y="2098"/>
                    <a:pt x="968" y="3900"/>
                    <a:pt x="734" y="5668"/>
                  </a:cubicBezTo>
                  <a:cubicBezTo>
                    <a:pt x="634" y="6235"/>
                    <a:pt x="501" y="6768"/>
                    <a:pt x="368" y="7336"/>
                  </a:cubicBezTo>
                  <a:cubicBezTo>
                    <a:pt x="267" y="7669"/>
                    <a:pt x="167" y="8003"/>
                    <a:pt x="67" y="8336"/>
                  </a:cubicBezTo>
                  <a:cubicBezTo>
                    <a:pt x="1" y="8470"/>
                    <a:pt x="101" y="8603"/>
                    <a:pt x="201" y="8636"/>
                  </a:cubicBezTo>
                  <a:cubicBezTo>
                    <a:pt x="221" y="8641"/>
                    <a:pt x="241" y="8643"/>
                    <a:pt x="260" y="8643"/>
                  </a:cubicBezTo>
                  <a:cubicBezTo>
                    <a:pt x="638" y="8643"/>
                    <a:pt x="674" y="7723"/>
                    <a:pt x="801" y="7469"/>
                  </a:cubicBezTo>
                  <a:cubicBezTo>
                    <a:pt x="1502" y="5101"/>
                    <a:pt x="1502" y="2565"/>
                    <a:pt x="1001" y="197"/>
                  </a:cubicBezTo>
                  <a:cubicBezTo>
                    <a:pt x="964" y="58"/>
                    <a:pt x="864"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2">
              <a:extLst>
                <a:ext uri="{FF2B5EF4-FFF2-40B4-BE49-F238E27FC236}">
                  <a16:creationId xmlns:a16="http://schemas.microsoft.com/office/drawing/2014/main" id="{61E7152F-CB39-5A5E-71B1-1180740FE71E}"/>
                </a:ext>
              </a:extLst>
            </p:cNvPr>
            <p:cNvSpPr/>
            <p:nvPr/>
          </p:nvSpPr>
          <p:spPr>
            <a:xfrm>
              <a:off x="4797013" y="4554175"/>
              <a:ext cx="61725" cy="177100"/>
            </a:xfrm>
            <a:custGeom>
              <a:avLst/>
              <a:gdLst/>
              <a:ahLst/>
              <a:cxnLst/>
              <a:rect l="l" t="t" r="r" b="b"/>
              <a:pathLst>
                <a:path w="2469" h="7084" extrusionOk="0">
                  <a:moveTo>
                    <a:pt x="1902" y="1"/>
                  </a:moveTo>
                  <a:cubicBezTo>
                    <a:pt x="1768" y="1"/>
                    <a:pt x="1635" y="134"/>
                    <a:pt x="1668" y="268"/>
                  </a:cubicBezTo>
                  <a:cubicBezTo>
                    <a:pt x="1701" y="1869"/>
                    <a:pt x="1268" y="3470"/>
                    <a:pt x="767" y="4971"/>
                  </a:cubicBezTo>
                  <a:cubicBezTo>
                    <a:pt x="567" y="5538"/>
                    <a:pt x="334" y="6205"/>
                    <a:pt x="67" y="6772"/>
                  </a:cubicBezTo>
                  <a:cubicBezTo>
                    <a:pt x="0" y="6872"/>
                    <a:pt x="67" y="7039"/>
                    <a:pt x="167" y="7073"/>
                  </a:cubicBezTo>
                  <a:cubicBezTo>
                    <a:pt x="197" y="7080"/>
                    <a:pt x="226" y="7084"/>
                    <a:pt x="252" y="7084"/>
                  </a:cubicBezTo>
                  <a:cubicBezTo>
                    <a:pt x="573" y="7084"/>
                    <a:pt x="613" y="6555"/>
                    <a:pt x="767" y="6339"/>
                  </a:cubicBezTo>
                  <a:cubicBezTo>
                    <a:pt x="1268" y="5138"/>
                    <a:pt x="1668" y="3904"/>
                    <a:pt x="1902" y="2636"/>
                  </a:cubicBezTo>
                  <a:cubicBezTo>
                    <a:pt x="1935" y="2269"/>
                    <a:pt x="2469"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a:extLst>
                <a:ext uri="{FF2B5EF4-FFF2-40B4-BE49-F238E27FC236}">
                  <a16:creationId xmlns:a16="http://schemas.microsoft.com/office/drawing/2014/main" id="{EA99E022-1701-05F5-5DF5-9B5F59851015}"/>
                </a:ext>
              </a:extLst>
            </p:cNvPr>
            <p:cNvSpPr/>
            <p:nvPr/>
          </p:nvSpPr>
          <p:spPr>
            <a:xfrm>
              <a:off x="4876238" y="4600750"/>
              <a:ext cx="54225" cy="169150"/>
            </a:xfrm>
            <a:custGeom>
              <a:avLst/>
              <a:gdLst/>
              <a:ahLst/>
              <a:cxnLst/>
              <a:rect l="l" t="t" r="r" b="b"/>
              <a:pathLst>
                <a:path w="2169" h="6766" extrusionOk="0">
                  <a:moveTo>
                    <a:pt x="1669" y="1"/>
                  </a:moveTo>
                  <a:cubicBezTo>
                    <a:pt x="1575" y="1"/>
                    <a:pt x="1468" y="120"/>
                    <a:pt x="1468" y="239"/>
                  </a:cubicBezTo>
                  <a:cubicBezTo>
                    <a:pt x="1635" y="840"/>
                    <a:pt x="1535" y="1474"/>
                    <a:pt x="1401" y="2074"/>
                  </a:cubicBezTo>
                  <a:cubicBezTo>
                    <a:pt x="1168" y="3041"/>
                    <a:pt x="968" y="4009"/>
                    <a:pt x="634" y="4943"/>
                  </a:cubicBezTo>
                  <a:cubicBezTo>
                    <a:pt x="467" y="5410"/>
                    <a:pt x="267" y="5943"/>
                    <a:pt x="67" y="6410"/>
                  </a:cubicBezTo>
                  <a:cubicBezTo>
                    <a:pt x="0" y="6544"/>
                    <a:pt x="67" y="6677"/>
                    <a:pt x="167" y="6744"/>
                  </a:cubicBezTo>
                  <a:cubicBezTo>
                    <a:pt x="189" y="6759"/>
                    <a:pt x="212" y="6766"/>
                    <a:pt x="236" y="6766"/>
                  </a:cubicBezTo>
                  <a:cubicBezTo>
                    <a:pt x="856" y="6766"/>
                    <a:pt x="2002" y="1888"/>
                    <a:pt x="2002" y="1374"/>
                  </a:cubicBezTo>
                  <a:cubicBezTo>
                    <a:pt x="2002" y="1040"/>
                    <a:pt x="2168" y="73"/>
                    <a:pt x="1701" y="6"/>
                  </a:cubicBezTo>
                  <a:cubicBezTo>
                    <a:pt x="1691" y="2"/>
                    <a:pt x="1680"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a:extLst>
                <a:ext uri="{FF2B5EF4-FFF2-40B4-BE49-F238E27FC236}">
                  <a16:creationId xmlns:a16="http://schemas.microsoft.com/office/drawing/2014/main" id="{FFF70A79-535D-159B-6F2F-3A7BC8D59DC5}"/>
                </a:ext>
              </a:extLst>
            </p:cNvPr>
            <p:cNvSpPr/>
            <p:nvPr/>
          </p:nvSpPr>
          <p:spPr>
            <a:xfrm>
              <a:off x="4594563" y="4482250"/>
              <a:ext cx="63200" cy="222225"/>
            </a:xfrm>
            <a:custGeom>
              <a:avLst/>
              <a:gdLst/>
              <a:ahLst/>
              <a:cxnLst/>
              <a:rect l="l" t="t" r="r" b="b"/>
              <a:pathLst>
                <a:path w="2528" h="8889" extrusionOk="0">
                  <a:moveTo>
                    <a:pt x="323" y="0"/>
                  </a:moveTo>
                  <a:cubicBezTo>
                    <a:pt x="125" y="0"/>
                    <a:pt x="0" y="278"/>
                    <a:pt x="193" y="443"/>
                  </a:cubicBezTo>
                  <a:cubicBezTo>
                    <a:pt x="1160" y="2244"/>
                    <a:pt x="1827" y="4246"/>
                    <a:pt x="1927" y="6314"/>
                  </a:cubicBezTo>
                  <a:cubicBezTo>
                    <a:pt x="1960" y="6914"/>
                    <a:pt x="1927" y="7548"/>
                    <a:pt x="1860" y="8148"/>
                  </a:cubicBezTo>
                  <a:cubicBezTo>
                    <a:pt x="1860" y="8382"/>
                    <a:pt x="1694" y="8815"/>
                    <a:pt x="2027" y="8882"/>
                  </a:cubicBezTo>
                  <a:cubicBezTo>
                    <a:pt x="2045" y="8887"/>
                    <a:pt x="2062" y="8889"/>
                    <a:pt x="2080" y="8889"/>
                  </a:cubicBezTo>
                  <a:cubicBezTo>
                    <a:pt x="2193" y="8889"/>
                    <a:pt x="2294" y="8798"/>
                    <a:pt x="2294" y="8682"/>
                  </a:cubicBezTo>
                  <a:cubicBezTo>
                    <a:pt x="2361" y="8248"/>
                    <a:pt x="2394" y="7781"/>
                    <a:pt x="2394" y="7348"/>
                  </a:cubicBezTo>
                  <a:cubicBezTo>
                    <a:pt x="2528" y="4879"/>
                    <a:pt x="1760" y="2111"/>
                    <a:pt x="459" y="43"/>
                  </a:cubicBezTo>
                  <a:cubicBezTo>
                    <a:pt x="412" y="13"/>
                    <a:pt x="366"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a:extLst>
                <a:ext uri="{FF2B5EF4-FFF2-40B4-BE49-F238E27FC236}">
                  <a16:creationId xmlns:a16="http://schemas.microsoft.com/office/drawing/2014/main" id="{6BDEF57A-741C-13BA-B728-673F11142626}"/>
                </a:ext>
              </a:extLst>
            </p:cNvPr>
            <p:cNvSpPr/>
            <p:nvPr/>
          </p:nvSpPr>
          <p:spPr>
            <a:xfrm>
              <a:off x="4499688" y="4488325"/>
              <a:ext cx="61350" cy="226900"/>
            </a:xfrm>
            <a:custGeom>
              <a:avLst/>
              <a:gdLst/>
              <a:ahLst/>
              <a:cxnLst/>
              <a:rect l="l" t="t" r="r" b="b"/>
              <a:pathLst>
                <a:path w="2454" h="9076" extrusionOk="0">
                  <a:moveTo>
                    <a:pt x="359" y="1"/>
                  </a:moveTo>
                  <a:cubicBezTo>
                    <a:pt x="108" y="1"/>
                    <a:pt x="1" y="409"/>
                    <a:pt x="318" y="467"/>
                  </a:cubicBezTo>
                  <a:cubicBezTo>
                    <a:pt x="1819" y="1968"/>
                    <a:pt x="1853" y="4470"/>
                    <a:pt x="1919" y="6438"/>
                  </a:cubicBezTo>
                  <a:cubicBezTo>
                    <a:pt x="1886" y="6971"/>
                    <a:pt x="1853" y="7472"/>
                    <a:pt x="1786" y="7972"/>
                  </a:cubicBezTo>
                  <a:cubicBezTo>
                    <a:pt x="1786" y="8272"/>
                    <a:pt x="1452" y="8973"/>
                    <a:pt x="1853" y="9073"/>
                  </a:cubicBezTo>
                  <a:cubicBezTo>
                    <a:pt x="1867" y="9075"/>
                    <a:pt x="1880" y="9075"/>
                    <a:pt x="1892" y="9075"/>
                  </a:cubicBezTo>
                  <a:cubicBezTo>
                    <a:pt x="2123" y="9075"/>
                    <a:pt x="2153" y="8796"/>
                    <a:pt x="2153" y="8606"/>
                  </a:cubicBezTo>
                  <a:cubicBezTo>
                    <a:pt x="2253" y="8105"/>
                    <a:pt x="2320" y="7605"/>
                    <a:pt x="2353" y="7105"/>
                  </a:cubicBezTo>
                  <a:cubicBezTo>
                    <a:pt x="2453" y="4937"/>
                    <a:pt x="2320" y="1434"/>
                    <a:pt x="485" y="33"/>
                  </a:cubicBezTo>
                  <a:cubicBezTo>
                    <a:pt x="440" y="11"/>
                    <a:pt x="3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a:extLst>
                <a:ext uri="{FF2B5EF4-FFF2-40B4-BE49-F238E27FC236}">
                  <a16:creationId xmlns:a16="http://schemas.microsoft.com/office/drawing/2014/main" id="{8F17BDD6-D395-B011-3D75-3A953C857BE6}"/>
                </a:ext>
              </a:extLst>
            </p:cNvPr>
            <p:cNvSpPr/>
            <p:nvPr/>
          </p:nvSpPr>
          <p:spPr>
            <a:xfrm>
              <a:off x="4395088" y="4523250"/>
              <a:ext cx="86425" cy="216275"/>
            </a:xfrm>
            <a:custGeom>
              <a:avLst/>
              <a:gdLst/>
              <a:ahLst/>
              <a:cxnLst/>
              <a:rect l="l" t="t" r="r" b="b"/>
              <a:pathLst>
                <a:path w="3457" h="8651" extrusionOk="0">
                  <a:moveTo>
                    <a:pt x="415" y="1"/>
                  </a:moveTo>
                  <a:cubicBezTo>
                    <a:pt x="102" y="1"/>
                    <a:pt x="0" y="505"/>
                    <a:pt x="399" y="505"/>
                  </a:cubicBezTo>
                  <a:cubicBezTo>
                    <a:pt x="410" y="505"/>
                    <a:pt x="421" y="505"/>
                    <a:pt x="433" y="504"/>
                  </a:cubicBezTo>
                  <a:cubicBezTo>
                    <a:pt x="2634" y="1872"/>
                    <a:pt x="2901" y="4540"/>
                    <a:pt x="2868" y="6875"/>
                  </a:cubicBezTo>
                  <a:cubicBezTo>
                    <a:pt x="2868" y="7242"/>
                    <a:pt x="2868" y="7609"/>
                    <a:pt x="2834" y="7976"/>
                  </a:cubicBezTo>
                  <a:cubicBezTo>
                    <a:pt x="2834" y="8176"/>
                    <a:pt x="2634" y="8610"/>
                    <a:pt x="2968" y="8643"/>
                  </a:cubicBezTo>
                  <a:cubicBezTo>
                    <a:pt x="2986" y="8648"/>
                    <a:pt x="3004" y="8650"/>
                    <a:pt x="3021" y="8650"/>
                  </a:cubicBezTo>
                  <a:cubicBezTo>
                    <a:pt x="3456" y="8650"/>
                    <a:pt x="3303" y="7030"/>
                    <a:pt x="3335" y="6708"/>
                  </a:cubicBezTo>
                  <a:cubicBezTo>
                    <a:pt x="3301" y="4907"/>
                    <a:pt x="3235" y="2972"/>
                    <a:pt x="2134" y="1471"/>
                  </a:cubicBezTo>
                  <a:cubicBezTo>
                    <a:pt x="1700" y="904"/>
                    <a:pt x="1200" y="337"/>
                    <a:pt x="566" y="37"/>
                  </a:cubicBezTo>
                  <a:cubicBezTo>
                    <a:pt x="512" y="12"/>
                    <a:pt x="461" y="1"/>
                    <a:pt x="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a:extLst>
                <a:ext uri="{FF2B5EF4-FFF2-40B4-BE49-F238E27FC236}">
                  <a16:creationId xmlns:a16="http://schemas.microsoft.com/office/drawing/2014/main" id="{EA3D7D8B-43B5-3974-30F8-E6F63EFA1A75}"/>
                </a:ext>
              </a:extLst>
            </p:cNvPr>
            <p:cNvSpPr/>
            <p:nvPr/>
          </p:nvSpPr>
          <p:spPr>
            <a:xfrm>
              <a:off x="4302738" y="4572425"/>
              <a:ext cx="94850" cy="194425"/>
            </a:xfrm>
            <a:custGeom>
              <a:avLst/>
              <a:gdLst/>
              <a:ahLst/>
              <a:cxnLst/>
              <a:rect l="l" t="t" r="r" b="b"/>
              <a:pathLst>
                <a:path w="3794" h="7777" extrusionOk="0">
                  <a:moveTo>
                    <a:pt x="525" y="1"/>
                  </a:moveTo>
                  <a:cubicBezTo>
                    <a:pt x="480" y="1"/>
                    <a:pt x="436" y="2"/>
                    <a:pt x="391" y="5"/>
                  </a:cubicBezTo>
                  <a:cubicBezTo>
                    <a:pt x="0" y="5"/>
                    <a:pt x="69" y="491"/>
                    <a:pt x="379" y="491"/>
                  </a:cubicBezTo>
                  <a:cubicBezTo>
                    <a:pt x="413" y="491"/>
                    <a:pt x="451" y="485"/>
                    <a:pt x="491" y="472"/>
                  </a:cubicBezTo>
                  <a:cubicBezTo>
                    <a:pt x="2592" y="572"/>
                    <a:pt x="3293" y="3007"/>
                    <a:pt x="3293" y="4775"/>
                  </a:cubicBezTo>
                  <a:cubicBezTo>
                    <a:pt x="3326" y="5442"/>
                    <a:pt x="3293" y="6142"/>
                    <a:pt x="3226" y="6810"/>
                  </a:cubicBezTo>
                  <a:cubicBezTo>
                    <a:pt x="3259" y="7076"/>
                    <a:pt x="2959" y="7677"/>
                    <a:pt x="3359" y="7777"/>
                  </a:cubicBezTo>
                  <a:cubicBezTo>
                    <a:pt x="3493" y="7777"/>
                    <a:pt x="3593" y="7710"/>
                    <a:pt x="3626" y="7577"/>
                  </a:cubicBezTo>
                  <a:cubicBezTo>
                    <a:pt x="3726" y="6910"/>
                    <a:pt x="3760" y="6243"/>
                    <a:pt x="3793" y="5609"/>
                  </a:cubicBezTo>
                  <a:cubicBezTo>
                    <a:pt x="3793" y="4241"/>
                    <a:pt x="3726" y="2807"/>
                    <a:pt x="3026" y="1606"/>
                  </a:cubicBezTo>
                  <a:cubicBezTo>
                    <a:pt x="2514" y="742"/>
                    <a:pt x="1572" y="1"/>
                    <a:pt x="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65;p42">
            <a:extLst>
              <a:ext uri="{FF2B5EF4-FFF2-40B4-BE49-F238E27FC236}">
                <a16:creationId xmlns:a16="http://schemas.microsoft.com/office/drawing/2014/main" id="{54283D7F-70DA-2FE3-9BA4-38502A856C44}"/>
              </a:ext>
            </a:extLst>
          </p:cNvPr>
          <p:cNvSpPr txBox="1">
            <a:spLocks/>
          </p:cNvSpPr>
          <p:nvPr/>
        </p:nvSpPr>
        <p:spPr>
          <a:xfrm>
            <a:off x="705209" y="1372070"/>
            <a:ext cx="8376307" cy="16672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9pPr>
          </a:lstStyle>
          <a:p>
            <a:pPr marL="0" marR="0" lvl="0" indent="0" algn="just">
              <a:lnSpc>
                <a:spcPct val="116000"/>
              </a:lnSpc>
              <a:spcBef>
                <a:spcPts val="1200"/>
              </a:spcBef>
              <a:spcAft>
                <a:spcPts val="1200"/>
              </a:spcAft>
            </a:pPr>
            <a:r>
              <a:rPr lang="en-US" sz="1800" dirty="0" err="1">
                <a:effectLst/>
                <a:latin typeface="Times New Roman" panose="02020603050405020304" pitchFamily="18" charset="0"/>
                <a:ea typeface="Times New Roman" panose="02020603050405020304" pitchFamily="18" charset="0"/>
              </a:rPr>
              <a:t>Năm</a:t>
            </a:r>
            <a:r>
              <a:rPr lang="en-US" sz="1800" dirty="0">
                <a:effectLst/>
                <a:latin typeface="Times New Roman" panose="02020603050405020304" pitchFamily="18" charset="0"/>
                <a:ea typeface="Times New Roman" panose="02020603050405020304" pitchFamily="18" charset="0"/>
              </a:rPr>
              <a:t> 1991, Marco Dorigo </a:t>
            </a:r>
            <a:r>
              <a:rPr lang="en-US" sz="1800" dirty="0" err="1">
                <a:effectLst/>
                <a:latin typeface="Times New Roman" panose="02020603050405020304" pitchFamily="18" charset="0"/>
                <a:ea typeface="Times New Roman" panose="02020603050405020304" pitchFamily="18" charset="0"/>
              </a:rPr>
              <a:t>lần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thiệu</a:t>
            </a:r>
            <a:r>
              <a:rPr lang="en-US" sz="1800"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Hệ</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thống</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kiến</a:t>
            </a:r>
            <a:r>
              <a:rPr lang="en-US" sz="1800" b="1" dirty="0">
                <a:effectLst/>
                <a:latin typeface="Times New Roman" panose="02020603050405020304" pitchFamily="18" charset="0"/>
                <a:ea typeface="Times New Roman" panose="02020603050405020304" pitchFamily="18" charset="0"/>
              </a:rPr>
              <a:t> (Ant System - AS)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luận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sĩ</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Politecnico</a:t>
            </a:r>
            <a:r>
              <a:rPr lang="en-US" sz="1800" dirty="0">
                <a:effectLst/>
                <a:latin typeface="Times New Roman" panose="02020603050405020304" pitchFamily="18" charset="0"/>
                <a:ea typeface="Times New Roman" panose="02020603050405020304" pitchFamily="18" charset="0"/>
              </a:rPr>
              <a:t> di Milano, Ý. </a:t>
            </a:r>
            <a:r>
              <a:rPr lang="en-US" sz="1800" dirty="0" err="1">
                <a:effectLst/>
                <a:latin typeface="Times New Roman" panose="02020603050405020304" pitchFamily="18" charset="0"/>
                <a:ea typeface="Times New Roman" panose="02020603050405020304" pitchFamily="18" charset="0"/>
              </a:rPr>
              <a:t>Thuật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quyết</a:t>
            </a:r>
            <a:r>
              <a:rPr lang="en-US" sz="1800"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bài</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toán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người</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bán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hàng</a:t>
            </a:r>
            <a:r>
              <a:rPr lang="en-US" sz="1800" b="1" dirty="0">
                <a:effectLst/>
                <a:latin typeface="Times New Roman" panose="02020603050405020304" pitchFamily="18" charset="0"/>
                <a:ea typeface="Times New Roman" panose="02020603050405020304" pitchFamily="18" charset="0"/>
              </a:rPr>
              <a:t> (TSP)</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NP-hard </a:t>
            </a:r>
            <a:r>
              <a:rPr lang="en-US" sz="1800" dirty="0" err="1">
                <a:effectLst/>
                <a:latin typeface="Times New Roman" panose="02020603050405020304" pitchFamily="18" charset="0"/>
                <a:ea typeface="Times New Roman" panose="02020603050405020304" pitchFamily="18" charset="0"/>
              </a:rPr>
              <a:t>nổi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tiếng</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Google Shape;764;p42">
            <a:extLst>
              <a:ext uri="{FF2B5EF4-FFF2-40B4-BE49-F238E27FC236}">
                <a16:creationId xmlns:a16="http://schemas.microsoft.com/office/drawing/2014/main" id="{097BB3E1-4147-7A01-9558-F989AE97900A}"/>
              </a:ext>
            </a:extLst>
          </p:cNvPr>
          <p:cNvSpPr txBox="1">
            <a:spLocks/>
          </p:cNvSpPr>
          <p:nvPr/>
        </p:nvSpPr>
        <p:spPr>
          <a:xfrm>
            <a:off x="679635" y="616783"/>
            <a:ext cx="3858900" cy="77503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1pPr>
            <a:lvl2pPr marR="0" lvl="1"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2pPr>
            <a:lvl3pPr marR="0" lvl="2"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3pPr>
            <a:lvl4pPr marR="0" lvl="3"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4pPr>
            <a:lvl5pPr marR="0" lvl="4"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5pPr>
            <a:lvl6pPr marR="0" lvl="5"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6pPr>
            <a:lvl7pPr marR="0" lvl="6"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7pPr>
            <a:lvl8pPr marR="0" lvl="7"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8pPr>
            <a:lvl9pPr marR="0" lvl="8"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9pPr>
          </a:lstStyle>
          <a:p>
            <a:pPr>
              <a:lnSpc>
                <a:spcPct val="116000"/>
              </a:lnSpc>
              <a:spcBef>
                <a:spcPts val="1595"/>
              </a:spcBef>
              <a:spcAft>
                <a:spcPts val="1595"/>
              </a:spcAft>
            </a:pPr>
            <a:r>
              <a:rPr lang="en-US" sz="1800"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a,Phát</a:t>
            </a:r>
            <a:r>
              <a:rPr lang="en-US" sz="18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triển</a:t>
            </a:r>
            <a:r>
              <a:rPr lang="en-US" sz="18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ACO</a:t>
            </a:r>
            <a:endParaRPr lang="en-US" sz="1800" kern="1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Google Shape;765;p42">
            <a:extLst>
              <a:ext uri="{FF2B5EF4-FFF2-40B4-BE49-F238E27FC236}">
                <a16:creationId xmlns:a16="http://schemas.microsoft.com/office/drawing/2014/main" id="{E4309821-76A5-9157-5177-57FF181FE269}"/>
              </a:ext>
            </a:extLst>
          </p:cNvPr>
          <p:cNvSpPr txBox="1">
            <a:spLocks/>
          </p:cNvSpPr>
          <p:nvPr/>
        </p:nvSpPr>
        <p:spPr>
          <a:xfrm>
            <a:off x="705209" y="2755481"/>
            <a:ext cx="7508817" cy="16672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9pPr>
          </a:lstStyle>
          <a:p>
            <a:pPr marL="0" marR="0" lvl="0" indent="0" algn="just">
              <a:lnSpc>
                <a:spcPct val="116000"/>
              </a:lnSpc>
              <a:spcAft>
                <a:spcPts val="800"/>
              </a:spcAft>
            </a:pP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Đặc</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điểm</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nổi</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bật</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Ant System:</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16000"/>
              </a:lnSpc>
              <a:spcAft>
                <a:spcPts val="800"/>
              </a:spcAft>
              <a:buFont typeface="Arial" panose="020B0604020202020204" pitchFamily="34" charset="0"/>
              <a:buChar char="•"/>
            </a:pP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pheromone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ảo</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đánh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dấu</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16000"/>
              </a:lnSpc>
              <a:spcAft>
                <a:spcPts val="800"/>
              </a:spcAft>
              <a:buFont typeface="Arial" panose="020B0604020202020204" pitchFamily="34" charset="0"/>
              <a:buChar char="•"/>
            </a:pP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Phản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hồi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cực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cải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thiện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tốt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qua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từng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vòng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lặp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heuristic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hướng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dẫn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tìm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kiếm</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5667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3">
          <a:extLst>
            <a:ext uri="{FF2B5EF4-FFF2-40B4-BE49-F238E27FC236}">
              <a16:creationId xmlns:a16="http://schemas.microsoft.com/office/drawing/2014/main" id="{0A83ACD1-FBC3-E755-B423-87AB4989CA8F}"/>
            </a:ext>
          </a:extLst>
        </p:cNvPr>
        <p:cNvGrpSpPr/>
        <p:nvPr/>
      </p:nvGrpSpPr>
      <p:grpSpPr>
        <a:xfrm>
          <a:off x="0" y="0"/>
          <a:ext cx="0" cy="0"/>
          <a:chOff x="0" y="0"/>
          <a:chExt cx="0" cy="0"/>
        </a:xfrm>
      </p:grpSpPr>
      <p:sp>
        <p:nvSpPr>
          <p:cNvPr id="764" name="Google Shape;764;p42">
            <a:extLst>
              <a:ext uri="{FF2B5EF4-FFF2-40B4-BE49-F238E27FC236}">
                <a16:creationId xmlns:a16="http://schemas.microsoft.com/office/drawing/2014/main" id="{7559B9CD-FFAC-64DA-C226-35EBCA133559}"/>
              </a:ext>
            </a:extLst>
          </p:cNvPr>
          <p:cNvSpPr txBox="1">
            <a:spLocks noGrp="1"/>
          </p:cNvSpPr>
          <p:nvPr>
            <p:ph type="title"/>
          </p:nvPr>
        </p:nvSpPr>
        <p:spPr>
          <a:xfrm>
            <a:off x="520351" y="189714"/>
            <a:ext cx="3858900" cy="572700"/>
          </a:xfrm>
          <a:prstGeom prst="rect">
            <a:avLst/>
          </a:prstGeom>
        </p:spPr>
        <p:txBody>
          <a:bodyPr spcFirstLastPara="1" wrap="square" lIns="91425" tIns="91425" rIns="91425" bIns="91425" anchor="b" anchorCtr="0">
            <a:noAutofit/>
          </a:bodyPr>
          <a:lstStyle/>
          <a:p>
            <a:pPr marL="0" marR="0">
              <a:lnSpc>
                <a:spcPct val="116000"/>
              </a:lnSpc>
              <a:spcBef>
                <a:spcPts val="1595"/>
              </a:spcBef>
              <a:spcAft>
                <a:spcPts val="1595"/>
              </a:spcAft>
            </a:pP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II.</a:t>
            </a:r>
            <a:r>
              <a:rPr lang="en-US" sz="1800" b="1" dirty="0">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Lịch</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sử</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và</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phát</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triển</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của</a:t>
            </a:r>
            <a:r>
              <a:rPr lang="en-US" sz="1800" b="1" dirty="0">
                <a:solidFill>
                  <a:srgbClr val="000000"/>
                </a:solidFill>
                <a:effectLst/>
                <a:latin typeface="Times New Roman" panose="02020603050405020304" pitchFamily="18" charset="0"/>
                <a:ea typeface="Times New Roman" panose="02020603050405020304" pitchFamily="18" charset="0"/>
              </a:rPr>
              <a:t> ACO</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65" name="Google Shape;765;p42">
            <a:extLst>
              <a:ext uri="{FF2B5EF4-FFF2-40B4-BE49-F238E27FC236}">
                <a16:creationId xmlns:a16="http://schemas.microsoft.com/office/drawing/2014/main" id="{4924FF39-4BE6-F328-B6ED-20F9878352CC}"/>
              </a:ext>
            </a:extLst>
          </p:cNvPr>
          <p:cNvSpPr txBox="1">
            <a:spLocks noGrp="1"/>
          </p:cNvSpPr>
          <p:nvPr>
            <p:ph type="subTitle" idx="1"/>
          </p:nvPr>
        </p:nvSpPr>
        <p:spPr>
          <a:xfrm>
            <a:off x="611428" y="811270"/>
            <a:ext cx="2218399" cy="627389"/>
          </a:xfrm>
          <a:prstGeom prst="rect">
            <a:avLst/>
          </a:prstGeom>
        </p:spPr>
        <p:txBody>
          <a:bodyPr spcFirstLastPara="1" wrap="square" lIns="91425" tIns="91425" rIns="91425" bIns="91425" anchor="t" anchorCtr="0">
            <a:noAutofit/>
          </a:bodyPr>
          <a:lstStyle/>
          <a:p>
            <a:pPr marL="0" indent="0"/>
            <a:r>
              <a:rPr lang="en-US" sz="1800" b="1" dirty="0">
                <a:effectLst/>
                <a:latin typeface="Times New Roman" panose="02020603050405020304" pitchFamily="18" charset="0"/>
                <a:ea typeface="Times New Roman" panose="02020603050405020304" pitchFamily="18" charset="0"/>
              </a:rPr>
              <a:t>Ant Colony System </a:t>
            </a:r>
            <a:endParaRPr dirty="0"/>
          </a:p>
        </p:txBody>
      </p:sp>
      <p:grpSp>
        <p:nvGrpSpPr>
          <p:cNvPr id="767" name="Google Shape;767;p42">
            <a:extLst>
              <a:ext uri="{FF2B5EF4-FFF2-40B4-BE49-F238E27FC236}">
                <a16:creationId xmlns:a16="http://schemas.microsoft.com/office/drawing/2014/main" id="{993371C8-D792-D1AA-81CA-501E9F462EE9}"/>
              </a:ext>
            </a:extLst>
          </p:cNvPr>
          <p:cNvGrpSpPr/>
          <p:nvPr/>
        </p:nvGrpSpPr>
        <p:grpSpPr>
          <a:xfrm rot="-1537630">
            <a:off x="3445360" y="4086723"/>
            <a:ext cx="482110" cy="168495"/>
            <a:chOff x="5507225" y="4555775"/>
            <a:chExt cx="482125" cy="168500"/>
          </a:xfrm>
        </p:grpSpPr>
        <p:sp>
          <p:nvSpPr>
            <p:cNvPr id="768" name="Google Shape;768;p42">
              <a:extLst>
                <a:ext uri="{FF2B5EF4-FFF2-40B4-BE49-F238E27FC236}">
                  <a16:creationId xmlns:a16="http://schemas.microsoft.com/office/drawing/2014/main" id="{CE69DE8B-6F81-2BFD-AB2D-5CE9FE49FBC0}"/>
                </a:ext>
              </a:extLst>
            </p:cNvPr>
            <p:cNvSpPr/>
            <p:nvPr/>
          </p:nvSpPr>
          <p:spPr>
            <a:xfrm>
              <a:off x="5507225" y="4555775"/>
              <a:ext cx="139600" cy="96625"/>
            </a:xfrm>
            <a:custGeom>
              <a:avLst/>
              <a:gdLst/>
              <a:ahLst/>
              <a:cxnLst/>
              <a:rect l="l" t="t" r="r" b="b"/>
              <a:pathLst>
                <a:path w="5584" h="3865" extrusionOk="0">
                  <a:moveTo>
                    <a:pt x="2655" y="1"/>
                  </a:moveTo>
                  <a:cubicBezTo>
                    <a:pt x="0" y="1"/>
                    <a:pt x="1868" y="3865"/>
                    <a:pt x="3582" y="3865"/>
                  </a:cubicBezTo>
                  <a:cubicBezTo>
                    <a:pt x="3913" y="3865"/>
                    <a:pt x="4238" y="3721"/>
                    <a:pt x="4524" y="3377"/>
                  </a:cubicBezTo>
                  <a:cubicBezTo>
                    <a:pt x="5583" y="2119"/>
                    <a:pt x="4311" y="7"/>
                    <a:pt x="2890" y="7"/>
                  </a:cubicBezTo>
                  <a:cubicBezTo>
                    <a:pt x="2878" y="7"/>
                    <a:pt x="2867" y="7"/>
                    <a:pt x="2856" y="7"/>
                  </a:cubicBezTo>
                  <a:cubicBezTo>
                    <a:pt x="2787" y="3"/>
                    <a:pt x="2720" y="1"/>
                    <a:pt x="2655"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2">
              <a:extLst>
                <a:ext uri="{FF2B5EF4-FFF2-40B4-BE49-F238E27FC236}">
                  <a16:creationId xmlns:a16="http://schemas.microsoft.com/office/drawing/2014/main" id="{A956A813-A627-6A8D-9177-ACD9A51CD6BE}"/>
                </a:ext>
              </a:extLst>
            </p:cNvPr>
            <p:cNvSpPr/>
            <p:nvPr/>
          </p:nvSpPr>
          <p:spPr>
            <a:xfrm>
              <a:off x="5876600" y="4611925"/>
              <a:ext cx="112750" cy="112350"/>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42">
            <a:extLst>
              <a:ext uri="{FF2B5EF4-FFF2-40B4-BE49-F238E27FC236}">
                <a16:creationId xmlns:a16="http://schemas.microsoft.com/office/drawing/2014/main" id="{36D1B832-8DFD-8FDF-A409-95FED19ACB23}"/>
              </a:ext>
            </a:extLst>
          </p:cNvPr>
          <p:cNvGrpSpPr/>
          <p:nvPr/>
        </p:nvGrpSpPr>
        <p:grpSpPr>
          <a:xfrm>
            <a:off x="4758563" y="4002864"/>
            <a:ext cx="841230" cy="336233"/>
            <a:chOff x="4158213" y="4470900"/>
            <a:chExt cx="827575" cy="330775"/>
          </a:xfrm>
        </p:grpSpPr>
        <p:sp>
          <p:nvSpPr>
            <p:cNvPr id="771" name="Google Shape;771;p42">
              <a:extLst>
                <a:ext uri="{FF2B5EF4-FFF2-40B4-BE49-F238E27FC236}">
                  <a16:creationId xmlns:a16="http://schemas.microsoft.com/office/drawing/2014/main" id="{CD3052DC-4848-7EAD-875C-0E600B1589E5}"/>
                </a:ext>
              </a:extLst>
            </p:cNvPr>
            <p:cNvSpPr/>
            <p:nvPr/>
          </p:nvSpPr>
          <p:spPr>
            <a:xfrm>
              <a:off x="4158213" y="4470900"/>
              <a:ext cx="827575" cy="330775"/>
            </a:xfrm>
            <a:custGeom>
              <a:avLst/>
              <a:gdLst/>
              <a:ahLst/>
              <a:cxnLst/>
              <a:rect l="l" t="t" r="r" b="b"/>
              <a:pathLst>
                <a:path w="33103" h="13231" extrusionOk="0">
                  <a:moveTo>
                    <a:pt x="18308" y="3165"/>
                  </a:moveTo>
                  <a:cubicBezTo>
                    <a:pt x="18504" y="3165"/>
                    <a:pt x="18726" y="3265"/>
                    <a:pt x="18914" y="3265"/>
                  </a:cubicBezTo>
                  <a:cubicBezTo>
                    <a:pt x="19414" y="3299"/>
                    <a:pt x="19881" y="3365"/>
                    <a:pt x="20382" y="3465"/>
                  </a:cubicBezTo>
                  <a:cubicBezTo>
                    <a:pt x="21583" y="3699"/>
                    <a:pt x="22817" y="3932"/>
                    <a:pt x="23851" y="4633"/>
                  </a:cubicBezTo>
                  <a:cubicBezTo>
                    <a:pt x="24685" y="5133"/>
                    <a:pt x="24752" y="6401"/>
                    <a:pt x="24118" y="7068"/>
                  </a:cubicBezTo>
                  <a:cubicBezTo>
                    <a:pt x="22850" y="8102"/>
                    <a:pt x="21049" y="8169"/>
                    <a:pt x="19448" y="8169"/>
                  </a:cubicBezTo>
                  <a:cubicBezTo>
                    <a:pt x="17480" y="8035"/>
                    <a:pt x="14077" y="8069"/>
                    <a:pt x="13043" y="6034"/>
                  </a:cubicBezTo>
                  <a:cubicBezTo>
                    <a:pt x="12876" y="4032"/>
                    <a:pt x="16546" y="3299"/>
                    <a:pt x="18080" y="3232"/>
                  </a:cubicBezTo>
                  <a:cubicBezTo>
                    <a:pt x="18149" y="3183"/>
                    <a:pt x="18226" y="3165"/>
                    <a:pt x="18308" y="3165"/>
                  </a:cubicBezTo>
                  <a:close/>
                  <a:moveTo>
                    <a:pt x="20216" y="0"/>
                  </a:moveTo>
                  <a:cubicBezTo>
                    <a:pt x="19434" y="0"/>
                    <a:pt x="18674" y="235"/>
                    <a:pt x="17913" y="597"/>
                  </a:cubicBezTo>
                  <a:cubicBezTo>
                    <a:pt x="17395" y="207"/>
                    <a:pt x="16814" y="43"/>
                    <a:pt x="16227" y="43"/>
                  </a:cubicBezTo>
                  <a:cubicBezTo>
                    <a:pt x="15455" y="43"/>
                    <a:pt x="14674" y="328"/>
                    <a:pt x="14011" y="763"/>
                  </a:cubicBezTo>
                  <a:cubicBezTo>
                    <a:pt x="13777" y="697"/>
                    <a:pt x="13510" y="630"/>
                    <a:pt x="13277" y="563"/>
                  </a:cubicBezTo>
                  <a:cubicBezTo>
                    <a:pt x="13025" y="490"/>
                    <a:pt x="12768" y="455"/>
                    <a:pt x="12513" y="455"/>
                  </a:cubicBezTo>
                  <a:cubicBezTo>
                    <a:pt x="11717" y="455"/>
                    <a:pt x="10938" y="799"/>
                    <a:pt x="10408" y="1431"/>
                  </a:cubicBezTo>
                  <a:cubicBezTo>
                    <a:pt x="10341" y="1531"/>
                    <a:pt x="10108" y="1764"/>
                    <a:pt x="9808" y="2098"/>
                  </a:cubicBezTo>
                  <a:cubicBezTo>
                    <a:pt x="9566" y="2050"/>
                    <a:pt x="9329" y="2027"/>
                    <a:pt x="9098" y="2027"/>
                  </a:cubicBezTo>
                  <a:cubicBezTo>
                    <a:pt x="7701" y="2027"/>
                    <a:pt x="6511" y="2873"/>
                    <a:pt x="5738" y="4333"/>
                  </a:cubicBezTo>
                  <a:cubicBezTo>
                    <a:pt x="1902" y="6067"/>
                    <a:pt x="1" y="12538"/>
                    <a:pt x="5571" y="13206"/>
                  </a:cubicBezTo>
                  <a:cubicBezTo>
                    <a:pt x="5732" y="13222"/>
                    <a:pt x="5893" y="13231"/>
                    <a:pt x="6053" y="13231"/>
                  </a:cubicBezTo>
                  <a:cubicBezTo>
                    <a:pt x="7162" y="13231"/>
                    <a:pt x="8254" y="12833"/>
                    <a:pt x="9040" y="12105"/>
                  </a:cubicBezTo>
                  <a:cubicBezTo>
                    <a:pt x="9307" y="12205"/>
                    <a:pt x="9641" y="12238"/>
                    <a:pt x="9774" y="12272"/>
                  </a:cubicBezTo>
                  <a:cubicBezTo>
                    <a:pt x="9878" y="12292"/>
                    <a:pt x="9981" y="12302"/>
                    <a:pt x="10084" y="12302"/>
                  </a:cubicBezTo>
                  <a:cubicBezTo>
                    <a:pt x="10646" y="12302"/>
                    <a:pt x="11196" y="12020"/>
                    <a:pt x="11676" y="11738"/>
                  </a:cubicBezTo>
                  <a:cubicBezTo>
                    <a:pt x="11909" y="11538"/>
                    <a:pt x="12510" y="11304"/>
                    <a:pt x="12343" y="10971"/>
                  </a:cubicBezTo>
                  <a:lnTo>
                    <a:pt x="12343" y="10971"/>
                  </a:lnTo>
                  <a:cubicBezTo>
                    <a:pt x="12510" y="11004"/>
                    <a:pt x="12710" y="11037"/>
                    <a:pt x="12876" y="11071"/>
                  </a:cubicBezTo>
                  <a:cubicBezTo>
                    <a:pt x="12989" y="11082"/>
                    <a:pt x="13103" y="11088"/>
                    <a:pt x="13217" y="11088"/>
                  </a:cubicBezTo>
                  <a:cubicBezTo>
                    <a:pt x="14081" y="11088"/>
                    <a:pt x="14963" y="10756"/>
                    <a:pt x="15612" y="10137"/>
                  </a:cubicBezTo>
                  <a:cubicBezTo>
                    <a:pt x="15979" y="10370"/>
                    <a:pt x="16446" y="10504"/>
                    <a:pt x="16879" y="10537"/>
                  </a:cubicBezTo>
                  <a:cubicBezTo>
                    <a:pt x="16950" y="10542"/>
                    <a:pt x="17020" y="10545"/>
                    <a:pt x="17090" y="10545"/>
                  </a:cubicBezTo>
                  <a:cubicBezTo>
                    <a:pt x="17919" y="10545"/>
                    <a:pt x="18730" y="10187"/>
                    <a:pt x="19314" y="9603"/>
                  </a:cubicBezTo>
                  <a:cubicBezTo>
                    <a:pt x="19948" y="10170"/>
                    <a:pt x="20749" y="10570"/>
                    <a:pt x="21583" y="10704"/>
                  </a:cubicBezTo>
                  <a:cubicBezTo>
                    <a:pt x="21656" y="10712"/>
                    <a:pt x="21729" y="10715"/>
                    <a:pt x="21801" y="10715"/>
                  </a:cubicBezTo>
                  <a:cubicBezTo>
                    <a:pt x="22354" y="10715"/>
                    <a:pt x="22875" y="10498"/>
                    <a:pt x="23317" y="10203"/>
                  </a:cubicBezTo>
                  <a:cubicBezTo>
                    <a:pt x="23651" y="10737"/>
                    <a:pt x="24118" y="11204"/>
                    <a:pt x="24685" y="11404"/>
                  </a:cubicBezTo>
                  <a:cubicBezTo>
                    <a:pt x="24837" y="11455"/>
                    <a:pt x="25010" y="11478"/>
                    <a:pt x="25194" y="11478"/>
                  </a:cubicBezTo>
                  <a:cubicBezTo>
                    <a:pt x="25618" y="11478"/>
                    <a:pt x="26101" y="11357"/>
                    <a:pt x="26520" y="11171"/>
                  </a:cubicBezTo>
                  <a:cubicBezTo>
                    <a:pt x="27020" y="11705"/>
                    <a:pt x="27754" y="12105"/>
                    <a:pt x="28454" y="12138"/>
                  </a:cubicBezTo>
                  <a:cubicBezTo>
                    <a:pt x="28483" y="12144"/>
                    <a:pt x="28516" y="12147"/>
                    <a:pt x="28554" y="12147"/>
                  </a:cubicBezTo>
                  <a:cubicBezTo>
                    <a:pt x="28737" y="12147"/>
                    <a:pt x="29023" y="12082"/>
                    <a:pt x="29355" y="11971"/>
                  </a:cubicBezTo>
                  <a:cubicBezTo>
                    <a:pt x="29722" y="12238"/>
                    <a:pt x="30189" y="12438"/>
                    <a:pt x="30656" y="12538"/>
                  </a:cubicBezTo>
                  <a:cubicBezTo>
                    <a:pt x="30834" y="12575"/>
                    <a:pt x="31000" y="12592"/>
                    <a:pt x="31153" y="12592"/>
                  </a:cubicBezTo>
                  <a:cubicBezTo>
                    <a:pt x="33094" y="12592"/>
                    <a:pt x="33102" y="9817"/>
                    <a:pt x="32824" y="8302"/>
                  </a:cubicBezTo>
                  <a:cubicBezTo>
                    <a:pt x="32591" y="7001"/>
                    <a:pt x="31690" y="5934"/>
                    <a:pt x="30623" y="5167"/>
                  </a:cubicBezTo>
                  <a:cubicBezTo>
                    <a:pt x="30556" y="5100"/>
                    <a:pt x="30456" y="5033"/>
                    <a:pt x="30322" y="4933"/>
                  </a:cubicBezTo>
                  <a:cubicBezTo>
                    <a:pt x="30289" y="4866"/>
                    <a:pt x="30256" y="4833"/>
                    <a:pt x="30222" y="4800"/>
                  </a:cubicBezTo>
                  <a:cubicBezTo>
                    <a:pt x="29655" y="3799"/>
                    <a:pt x="28788" y="3299"/>
                    <a:pt x="27720" y="3198"/>
                  </a:cubicBezTo>
                  <a:cubicBezTo>
                    <a:pt x="26937" y="1842"/>
                    <a:pt x="25200" y="1140"/>
                    <a:pt x="23568" y="1140"/>
                  </a:cubicBezTo>
                  <a:cubicBezTo>
                    <a:pt x="23394" y="1140"/>
                    <a:pt x="23221" y="1148"/>
                    <a:pt x="23050" y="1164"/>
                  </a:cubicBezTo>
                  <a:cubicBezTo>
                    <a:pt x="22817" y="930"/>
                    <a:pt x="22550" y="697"/>
                    <a:pt x="22250" y="563"/>
                  </a:cubicBezTo>
                  <a:cubicBezTo>
                    <a:pt x="21548" y="167"/>
                    <a:pt x="20874" y="0"/>
                    <a:pt x="20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2">
              <a:extLst>
                <a:ext uri="{FF2B5EF4-FFF2-40B4-BE49-F238E27FC236}">
                  <a16:creationId xmlns:a16="http://schemas.microsoft.com/office/drawing/2014/main" id="{4CE8868D-FBA5-06B0-C0B3-0C3F4BF5140F}"/>
                </a:ext>
              </a:extLst>
            </p:cNvPr>
            <p:cNvSpPr/>
            <p:nvPr/>
          </p:nvSpPr>
          <p:spPr>
            <a:xfrm>
              <a:off x="4480113" y="4550025"/>
              <a:ext cx="296900" cy="125100"/>
            </a:xfrm>
            <a:custGeom>
              <a:avLst/>
              <a:gdLst/>
              <a:ahLst/>
              <a:cxnLst/>
              <a:rect l="l" t="t" r="r" b="b"/>
              <a:pathLst>
                <a:path w="11876" h="5004" extrusionOk="0">
                  <a:moveTo>
                    <a:pt x="5432" y="0"/>
                  </a:moveTo>
                  <a:cubicBezTo>
                    <a:pt x="5350" y="0"/>
                    <a:pt x="5273" y="18"/>
                    <a:pt x="5204" y="67"/>
                  </a:cubicBezTo>
                  <a:cubicBezTo>
                    <a:pt x="3670" y="134"/>
                    <a:pt x="0" y="867"/>
                    <a:pt x="167" y="2869"/>
                  </a:cubicBezTo>
                  <a:cubicBezTo>
                    <a:pt x="1201" y="4904"/>
                    <a:pt x="4604" y="4870"/>
                    <a:pt x="6572" y="5004"/>
                  </a:cubicBezTo>
                  <a:cubicBezTo>
                    <a:pt x="8173" y="5004"/>
                    <a:pt x="9974" y="4937"/>
                    <a:pt x="11242" y="3903"/>
                  </a:cubicBezTo>
                  <a:cubicBezTo>
                    <a:pt x="11876" y="3236"/>
                    <a:pt x="11809" y="1968"/>
                    <a:pt x="10975" y="1501"/>
                  </a:cubicBezTo>
                  <a:cubicBezTo>
                    <a:pt x="9941" y="767"/>
                    <a:pt x="8707" y="534"/>
                    <a:pt x="7506" y="300"/>
                  </a:cubicBezTo>
                  <a:cubicBezTo>
                    <a:pt x="7005" y="200"/>
                    <a:pt x="6538" y="134"/>
                    <a:pt x="6038" y="100"/>
                  </a:cubicBezTo>
                  <a:cubicBezTo>
                    <a:pt x="5850" y="100"/>
                    <a:pt x="5628" y="0"/>
                    <a:pt x="5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2">
              <a:extLst>
                <a:ext uri="{FF2B5EF4-FFF2-40B4-BE49-F238E27FC236}">
                  <a16:creationId xmlns:a16="http://schemas.microsoft.com/office/drawing/2014/main" id="{8CBE09E5-E8A4-B9DC-C8CC-06E9E702F382}"/>
                </a:ext>
              </a:extLst>
            </p:cNvPr>
            <p:cNvSpPr/>
            <p:nvPr/>
          </p:nvSpPr>
          <p:spPr>
            <a:xfrm>
              <a:off x="4239938" y="4651750"/>
              <a:ext cx="101775" cy="105950"/>
            </a:xfrm>
            <a:custGeom>
              <a:avLst/>
              <a:gdLst/>
              <a:ahLst/>
              <a:cxnLst/>
              <a:rect l="l" t="t" r="r" b="b"/>
              <a:pathLst>
                <a:path w="4071" h="4238" extrusionOk="0">
                  <a:moveTo>
                    <a:pt x="2602" y="1"/>
                  </a:moveTo>
                  <a:cubicBezTo>
                    <a:pt x="1168" y="1"/>
                    <a:pt x="1" y="1168"/>
                    <a:pt x="1" y="2603"/>
                  </a:cubicBezTo>
                  <a:cubicBezTo>
                    <a:pt x="1" y="3103"/>
                    <a:pt x="167" y="3603"/>
                    <a:pt x="434" y="4004"/>
                  </a:cubicBezTo>
                  <a:cubicBezTo>
                    <a:pt x="734" y="4137"/>
                    <a:pt x="1101" y="4237"/>
                    <a:pt x="1502" y="4237"/>
                  </a:cubicBezTo>
                  <a:cubicBezTo>
                    <a:pt x="2903" y="4237"/>
                    <a:pt x="4070" y="3070"/>
                    <a:pt x="4070" y="1635"/>
                  </a:cubicBezTo>
                  <a:cubicBezTo>
                    <a:pt x="4070" y="1135"/>
                    <a:pt x="3937" y="634"/>
                    <a:pt x="3670" y="234"/>
                  </a:cubicBezTo>
                  <a:cubicBezTo>
                    <a:pt x="3336" y="101"/>
                    <a:pt x="2969" y="1"/>
                    <a:pt x="2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2">
              <a:extLst>
                <a:ext uri="{FF2B5EF4-FFF2-40B4-BE49-F238E27FC236}">
                  <a16:creationId xmlns:a16="http://schemas.microsoft.com/office/drawing/2014/main" id="{E42AC1FE-97D3-6864-03A9-3A335D9C1A5A}"/>
                </a:ext>
              </a:extLst>
            </p:cNvPr>
            <p:cNvSpPr/>
            <p:nvPr/>
          </p:nvSpPr>
          <p:spPr>
            <a:xfrm>
              <a:off x="4184063" y="4629250"/>
              <a:ext cx="185150" cy="151800"/>
            </a:xfrm>
            <a:custGeom>
              <a:avLst/>
              <a:gdLst/>
              <a:ahLst/>
              <a:cxnLst/>
              <a:rect l="l" t="t" r="r" b="b"/>
              <a:pathLst>
                <a:path w="7406" h="6072" extrusionOk="0">
                  <a:moveTo>
                    <a:pt x="2603" y="0"/>
                  </a:moveTo>
                  <a:cubicBezTo>
                    <a:pt x="2736" y="334"/>
                    <a:pt x="2803" y="667"/>
                    <a:pt x="2803" y="1034"/>
                  </a:cubicBezTo>
                  <a:cubicBezTo>
                    <a:pt x="2803" y="2468"/>
                    <a:pt x="1635" y="3603"/>
                    <a:pt x="201" y="3603"/>
                  </a:cubicBezTo>
                  <a:lnTo>
                    <a:pt x="1" y="3603"/>
                  </a:lnTo>
                  <a:cubicBezTo>
                    <a:pt x="401" y="4537"/>
                    <a:pt x="1302" y="5170"/>
                    <a:pt x="2369" y="5170"/>
                  </a:cubicBezTo>
                  <a:cubicBezTo>
                    <a:pt x="2536" y="5170"/>
                    <a:pt x="2669" y="5170"/>
                    <a:pt x="2836" y="5137"/>
                  </a:cubicBezTo>
                  <a:cubicBezTo>
                    <a:pt x="3303" y="5704"/>
                    <a:pt x="4037" y="6071"/>
                    <a:pt x="4837" y="6071"/>
                  </a:cubicBezTo>
                  <a:cubicBezTo>
                    <a:pt x="6272" y="6071"/>
                    <a:pt x="7406" y="4904"/>
                    <a:pt x="7406" y="3503"/>
                  </a:cubicBezTo>
                  <a:cubicBezTo>
                    <a:pt x="7406" y="2435"/>
                    <a:pt x="6806" y="1534"/>
                    <a:pt x="5905" y="1134"/>
                  </a:cubicBezTo>
                  <a:lnTo>
                    <a:pt x="5905" y="1134"/>
                  </a:lnTo>
                  <a:cubicBezTo>
                    <a:pt x="6172" y="1534"/>
                    <a:pt x="6305" y="2035"/>
                    <a:pt x="6305" y="2535"/>
                  </a:cubicBezTo>
                  <a:cubicBezTo>
                    <a:pt x="6305" y="3970"/>
                    <a:pt x="5138" y="5137"/>
                    <a:pt x="3737" y="5137"/>
                  </a:cubicBezTo>
                  <a:lnTo>
                    <a:pt x="3637" y="5137"/>
                  </a:lnTo>
                  <a:cubicBezTo>
                    <a:pt x="3637" y="5137"/>
                    <a:pt x="3603" y="5104"/>
                    <a:pt x="3570" y="5104"/>
                  </a:cubicBezTo>
                  <a:lnTo>
                    <a:pt x="3303" y="5104"/>
                  </a:lnTo>
                  <a:lnTo>
                    <a:pt x="3270" y="5070"/>
                  </a:lnTo>
                  <a:lnTo>
                    <a:pt x="3136" y="5070"/>
                  </a:lnTo>
                  <a:cubicBezTo>
                    <a:pt x="3103" y="5037"/>
                    <a:pt x="3103" y="5037"/>
                    <a:pt x="3070" y="5037"/>
                  </a:cubicBezTo>
                  <a:lnTo>
                    <a:pt x="3003" y="5037"/>
                  </a:lnTo>
                  <a:cubicBezTo>
                    <a:pt x="3003" y="5004"/>
                    <a:pt x="2969" y="5004"/>
                    <a:pt x="2936" y="5004"/>
                  </a:cubicBezTo>
                  <a:lnTo>
                    <a:pt x="2903" y="5004"/>
                  </a:lnTo>
                  <a:cubicBezTo>
                    <a:pt x="2869" y="4970"/>
                    <a:pt x="2869" y="4970"/>
                    <a:pt x="2836" y="4970"/>
                  </a:cubicBezTo>
                  <a:lnTo>
                    <a:pt x="2803" y="4970"/>
                  </a:lnTo>
                  <a:cubicBezTo>
                    <a:pt x="2769" y="4937"/>
                    <a:pt x="2703" y="4904"/>
                    <a:pt x="2669" y="4904"/>
                  </a:cubicBezTo>
                  <a:cubicBezTo>
                    <a:pt x="2402" y="4503"/>
                    <a:pt x="2236" y="4003"/>
                    <a:pt x="2236" y="3503"/>
                  </a:cubicBezTo>
                  <a:cubicBezTo>
                    <a:pt x="2236" y="3469"/>
                    <a:pt x="2236" y="3436"/>
                    <a:pt x="2236" y="3436"/>
                  </a:cubicBezTo>
                  <a:cubicBezTo>
                    <a:pt x="2236" y="3402"/>
                    <a:pt x="2236" y="3369"/>
                    <a:pt x="2236" y="3369"/>
                  </a:cubicBezTo>
                  <a:cubicBezTo>
                    <a:pt x="2236" y="3369"/>
                    <a:pt x="2236" y="3336"/>
                    <a:pt x="2236" y="3336"/>
                  </a:cubicBezTo>
                  <a:cubicBezTo>
                    <a:pt x="2236" y="3336"/>
                    <a:pt x="2236" y="3302"/>
                    <a:pt x="2236" y="3302"/>
                  </a:cubicBezTo>
                  <a:cubicBezTo>
                    <a:pt x="2236" y="3302"/>
                    <a:pt x="2236" y="3302"/>
                    <a:pt x="2236" y="3269"/>
                  </a:cubicBezTo>
                  <a:cubicBezTo>
                    <a:pt x="2269" y="3269"/>
                    <a:pt x="2269" y="3236"/>
                    <a:pt x="2269" y="3236"/>
                  </a:cubicBezTo>
                  <a:cubicBezTo>
                    <a:pt x="2269" y="3202"/>
                    <a:pt x="2269" y="3169"/>
                    <a:pt x="2269" y="3169"/>
                  </a:cubicBezTo>
                  <a:cubicBezTo>
                    <a:pt x="2269" y="3136"/>
                    <a:pt x="2269" y="3136"/>
                    <a:pt x="2269" y="3102"/>
                  </a:cubicBezTo>
                  <a:cubicBezTo>
                    <a:pt x="2269" y="3069"/>
                    <a:pt x="2269" y="3069"/>
                    <a:pt x="2269" y="3069"/>
                  </a:cubicBezTo>
                  <a:cubicBezTo>
                    <a:pt x="2269" y="3069"/>
                    <a:pt x="2269" y="3036"/>
                    <a:pt x="2269" y="3036"/>
                  </a:cubicBezTo>
                  <a:cubicBezTo>
                    <a:pt x="2302" y="3002"/>
                    <a:pt x="2302" y="2935"/>
                    <a:pt x="2302" y="2902"/>
                  </a:cubicBezTo>
                  <a:cubicBezTo>
                    <a:pt x="2302" y="2902"/>
                    <a:pt x="2302" y="2869"/>
                    <a:pt x="2336" y="2869"/>
                  </a:cubicBezTo>
                  <a:cubicBezTo>
                    <a:pt x="2336" y="2835"/>
                    <a:pt x="2336" y="2835"/>
                    <a:pt x="2336" y="2802"/>
                  </a:cubicBezTo>
                  <a:cubicBezTo>
                    <a:pt x="2336" y="2802"/>
                    <a:pt x="2336" y="2769"/>
                    <a:pt x="2336" y="2769"/>
                  </a:cubicBezTo>
                  <a:cubicBezTo>
                    <a:pt x="2336" y="2769"/>
                    <a:pt x="2369" y="2735"/>
                    <a:pt x="2369" y="2735"/>
                  </a:cubicBezTo>
                  <a:cubicBezTo>
                    <a:pt x="2369" y="2735"/>
                    <a:pt x="2369" y="2735"/>
                    <a:pt x="2369" y="2702"/>
                  </a:cubicBezTo>
                  <a:cubicBezTo>
                    <a:pt x="2369" y="2702"/>
                    <a:pt x="2369" y="2702"/>
                    <a:pt x="2369" y="2669"/>
                  </a:cubicBezTo>
                  <a:cubicBezTo>
                    <a:pt x="2369" y="2635"/>
                    <a:pt x="2402" y="2635"/>
                    <a:pt x="2402" y="2635"/>
                  </a:cubicBezTo>
                  <a:cubicBezTo>
                    <a:pt x="2402" y="2602"/>
                    <a:pt x="2402" y="2602"/>
                    <a:pt x="2402" y="2602"/>
                  </a:cubicBezTo>
                  <a:cubicBezTo>
                    <a:pt x="2436" y="2535"/>
                    <a:pt x="2469" y="2435"/>
                    <a:pt x="2502" y="2368"/>
                  </a:cubicBezTo>
                  <a:cubicBezTo>
                    <a:pt x="2502" y="2335"/>
                    <a:pt x="2502" y="2335"/>
                    <a:pt x="2536" y="2302"/>
                  </a:cubicBezTo>
                  <a:cubicBezTo>
                    <a:pt x="2536" y="2302"/>
                    <a:pt x="2536" y="2268"/>
                    <a:pt x="2536" y="2268"/>
                  </a:cubicBezTo>
                  <a:lnTo>
                    <a:pt x="2569" y="2268"/>
                  </a:lnTo>
                  <a:lnTo>
                    <a:pt x="2569" y="2235"/>
                  </a:lnTo>
                  <a:cubicBezTo>
                    <a:pt x="2569" y="2235"/>
                    <a:pt x="2569" y="2202"/>
                    <a:pt x="2569" y="2202"/>
                  </a:cubicBezTo>
                  <a:cubicBezTo>
                    <a:pt x="2603" y="2202"/>
                    <a:pt x="2603" y="2168"/>
                    <a:pt x="2603" y="2135"/>
                  </a:cubicBezTo>
                  <a:cubicBezTo>
                    <a:pt x="2636" y="2135"/>
                    <a:pt x="2636" y="2102"/>
                    <a:pt x="2636" y="2102"/>
                  </a:cubicBezTo>
                  <a:cubicBezTo>
                    <a:pt x="2669" y="2068"/>
                    <a:pt x="2669" y="2068"/>
                    <a:pt x="2669" y="2068"/>
                  </a:cubicBezTo>
                  <a:cubicBezTo>
                    <a:pt x="2703" y="2035"/>
                    <a:pt x="2703" y="2001"/>
                    <a:pt x="2736" y="2001"/>
                  </a:cubicBezTo>
                  <a:cubicBezTo>
                    <a:pt x="2736" y="1968"/>
                    <a:pt x="2736" y="1968"/>
                    <a:pt x="2769" y="1935"/>
                  </a:cubicBezTo>
                  <a:cubicBezTo>
                    <a:pt x="2769" y="1935"/>
                    <a:pt x="2769" y="1901"/>
                    <a:pt x="2803" y="1901"/>
                  </a:cubicBezTo>
                  <a:cubicBezTo>
                    <a:pt x="2803" y="1901"/>
                    <a:pt x="2803" y="1901"/>
                    <a:pt x="2803" y="1868"/>
                  </a:cubicBezTo>
                  <a:cubicBezTo>
                    <a:pt x="2803" y="1868"/>
                    <a:pt x="2836" y="1868"/>
                    <a:pt x="2836" y="1835"/>
                  </a:cubicBezTo>
                  <a:cubicBezTo>
                    <a:pt x="2836" y="1835"/>
                    <a:pt x="2869" y="1835"/>
                    <a:pt x="2869" y="1801"/>
                  </a:cubicBezTo>
                  <a:cubicBezTo>
                    <a:pt x="2903" y="1768"/>
                    <a:pt x="2903" y="1768"/>
                    <a:pt x="2903" y="1768"/>
                  </a:cubicBezTo>
                  <a:cubicBezTo>
                    <a:pt x="2903" y="1768"/>
                    <a:pt x="2903" y="1768"/>
                    <a:pt x="2936" y="1735"/>
                  </a:cubicBezTo>
                  <a:cubicBezTo>
                    <a:pt x="2936" y="1735"/>
                    <a:pt x="2969" y="1701"/>
                    <a:pt x="2969" y="1701"/>
                  </a:cubicBezTo>
                  <a:cubicBezTo>
                    <a:pt x="2969" y="1668"/>
                    <a:pt x="3003" y="1668"/>
                    <a:pt x="3003" y="1668"/>
                  </a:cubicBezTo>
                  <a:cubicBezTo>
                    <a:pt x="3036" y="1635"/>
                    <a:pt x="3070" y="1568"/>
                    <a:pt x="3136" y="1534"/>
                  </a:cubicBezTo>
                  <a:lnTo>
                    <a:pt x="3170" y="1534"/>
                  </a:lnTo>
                  <a:cubicBezTo>
                    <a:pt x="3170" y="1501"/>
                    <a:pt x="3170" y="1501"/>
                    <a:pt x="3203" y="1501"/>
                  </a:cubicBezTo>
                  <a:cubicBezTo>
                    <a:pt x="3203" y="1468"/>
                    <a:pt x="3203" y="1468"/>
                    <a:pt x="3236" y="1468"/>
                  </a:cubicBezTo>
                  <a:cubicBezTo>
                    <a:pt x="3236" y="1434"/>
                    <a:pt x="3270" y="1434"/>
                    <a:pt x="3270" y="1434"/>
                  </a:cubicBezTo>
                  <a:cubicBezTo>
                    <a:pt x="3303" y="1401"/>
                    <a:pt x="3303" y="1401"/>
                    <a:pt x="3303" y="1401"/>
                  </a:cubicBezTo>
                  <a:cubicBezTo>
                    <a:pt x="3370" y="1368"/>
                    <a:pt x="3436" y="1301"/>
                    <a:pt x="3503" y="1268"/>
                  </a:cubicBezTo>
                  <a:lnTo>
                    <a:pt x="3537" y="1268"/>
                  </a:lnTo>
                  <a:cubicBezTo>
                    <a:pt x="3537" y="1234"/>
                    <a:pt x="3570" y="1234"/>
                    <a:pt x="3570" y="1234"/>
                  </a:cubicBezTo>
                  <a:cubicBezTo>
                    <a:pt x="3603" y="1234"/>
                    <a:pt x="3603" y="1201"/>
                    <a:pt x="3603" y="1201"/>
                  </a:cubicBezTo>
                  <a:lnTo>
                    <a:pt x="3637" y="1201"/>
                  </a:lnTo>
                  <a:cubicBezTo>
                    <a:pt x="3670" y="1168"/>
                    <a:pt x="3703" y="1168"/>
                    <a:pt x="3703" y="1168"/>
                  </a:cubicBezTo>
                  <a:cubicBezTo>
                    <a:pt x="3737" y="1168"/>
                    <a:pt x="3737" y="1134"/>
                    <a:pt x="3737" y="1134"/>
                  </a:cubicBezTo>
                  <a:cubicBezTo>
                    <a:pt x="3803" y="1134"/>
                    <a:pt x="3837" y="1101"/>
                    <a:pt x="3870" y="1101"/>
                  </a:cubicBezTo>
                  <a:cubicBezTo>
                    <a:pt x="3903" y="1067"/>
                    <a:pt x="3903" y="1067"/>
                    <a:pt x="3937" y="1067"/>
                  </a:cubicBezTo>
                  <a:lnTo>
                    <a:pt x="3970" y="1067"/>
                  </a:lnTo>
                  <a:cubicBezTo>
                    <a:pt x="3970" y="1034"/>
                    <a:pt x="4004" y="1034"/>
                    <a:pt x="4004" y="1034"/>
                  </a:cubicBezTo>
                  <a:lnTo>
                    <a:pt x="4037" y="1034"/>
                  </a:lnTo>
                  <a:cubicBezTo>
                    <a:pt x="4070" y="1034"/>
                    <a:pt x="4070" y="1001"/>
                    <a:pt x="4104" y="1001"/>
                  </a:cubicBezTo>
                  <a:lnTo>
                    <a:pt x="4204" y="1001"/>
                  </a:lnTo>
                  <a:cubicBezTo>
                    <a:pt x="4204" y="967"/>
                    <a:pt x="4237" y="967"/>
                    <a:pt x="4237" y="967"/>
                  </a:cubicBezTo>
                  <a:cubicBezTo>
                    <a:pt x="4304" y="967"/>
                    <a:pt x="4337" y="967"/>
                    <a:pt x="4370" y="934"/>
                  </a:cubicBezTo>
                  <a:cubicBezTo>
                    <a:pt x="3937" y="434"/>
                    <a:pt x="3303" y="67"/>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2">
              <a:extLst>
                <a:ext uri="{FF2B5EF4-FFF2-40B4-BE49-F238E27FC236}">
                  <a16:creationId xmlns:a16="http://schemas.microsoft.com/office/drawing/2014/main" id="{A575EDAA-2B23-4F09-1959-126DEF48B924}"/>
                </a:ext>
              </a:extLst>
            </p:cNvPr>
            <p:cNvSpPr/>
            <p:nvPr/>
          </p:nvSpPr>
          <p:spPr>
            <a:xfrm>
              <a:off x="4179063" y="4629250"/>
              <a:ext cx="75075" cy="90075"/>
            </a:xfrm>
            <a:custGeom>
              <a:avLst/>
              <a:gdLst/>
              <a:ahLst/>
              <a:cxnLst/>
              <a:rect l="l" t="t" r="r" b="b"/>
              <a:pathLst>
                <a:path w="3003" h="3603" extrusionOk="0">
                  <a:moveTo>
                    <a:pt x="2569" y="0"/>
                  </a:moveTo>
                  <a:cubicBezTo>
                    <a:pt x="1135" y="0"/>
                    <a:pt x="1" y="1168"/>
                    <a:pt x="1" y="2602"/>
                  </a:cubicBezTo>
                  <a:cubicBezTo>
                    <a:pt x="1" y="2935"/>
                    <a:pt x="67" y="3302"/>
                    <a:pt x="201" y="3603"/>
                  </a:cubicBezTo>
                  <a:lnTo>
                    <a:pt x="401" y="3603"/>
                  </a:lnTo>
                  <a:cubicBezTo>
                    <a:pt x="1835" y="3603"/>
                    <a:pt x="3003" y="2468"/>
                    <a:pt x="3003" y="1034"/>
                  </a:cubicBezTo>
                  <a:cubicBezTo>
                    <a:pt x="3003" y="667"/>
                    <a:pt x="2936" y="334"/>
                    <a:pt x="2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2">
              <a:extLst>
                <a:ext uri="{FF2B5EF4-FFF2-40B4-BE49-F238E27FC236}">
                  <a16:creationId xmlns:a16="http://schemas.microsoft.com/office/drawing/2014/main" id="{A41B75A3-F154-3975-8D1B-39D750294D9F}"/>
                </a:ext>
              </a:extLst>
            </p:cNvPr>
            <p:cNvSpPr/>
            <p:nvPr/>
          </p:nvSpPr>
          <p:spPr>
            <a:xfrm>
              <a:off x="4718613" y="4498400"/>
              <a:ext cx="37550" cy="216100"/>
            </a:xfrm>
            <a:custGeom>
              <a:avLst/>
              <a:gdLst/>
              <a:ahLst/>
              <a:cxnLst/>
              <a:rect l="l" t="t" r="r" b="b"/>
              <a:pathLst>
                <a:path w="1502" h="8644" extrusionOk="0">
                  <a:moveTo>
                    <a:pt x="765" y="1"/>
                  </a:moveTo>
                  <a:cubicBezTo>
                    <a:pt x="603" y="1"/>
                    <a:pt x="443" y="156"/>
                    <a:pt x="568" y="364"/>
                  </a:cubicBezTo>
                  <a:cubicBezTo>
                    <a:pt x="901" y="2098"/>
                    <a:pt x="968" y="3900"/>
                    <a:pt x="734" y="5668"/>
                  </a:cubicBezTo>
                  <a:cubicBezTo>
                    <a:pt x="634" y="6235"/>
                    <a:pt x="501" y="6768"/>
                    <a:pt x="368" y="7336"/>
                  </a:cubicBezTo>
                  <a:cubicBezTo>
                    <a:pt x="267" y="7669"/>
                    <a:pt x="167" y="8003"/>
                    <a:pt x="67" y="8336"/>
                  </a:cubicBezTo>
                  <a:cubicBezTo>
                    <a:pt x="1" y="8470"/>
                    <a:pt x="101" y="8603"/>
                    <a:pt x="201" y="8636"/>
                  </a:cubicBezTo>
                  <a:cubicBezTo>
                    <a:pt x="221" y="8641"/>
                    <a:pt x="241" y="8643"/>
                    <a:pt x="260" y="8643"/>
                  </a:cubicBezTo>
                  <a:cubicBezTo>
                    <a:pt x="638" y="8643"/>
                    <a:pt x="674" y="7723"/>
                    <a:pt x="801" y="7469"/>
                  </a:cubicBezTo>
                  <a:cubicBezTo>
                    <a:pt x="1502" y="5101"/>
                    <a:pt x="1502" y="2565"/>
                    <a:pt x="1001" y="197"/>
                  </a:cubicBezTo>
                  <a:cubicBezTo>
                    <a:pt x="964" y="58"/>
                    <a:pt x="864"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2">
              <a:extLst>
                <a:ext uri="{FF2B5EF4-FFF2-40B4-BE49-F238E27FC236}">
                  <a16:creationId xmlns:a16="http://schemas.microsoft.com/office/drawing/2014/main" id="{C006148D-C91F-403C-7616-250A34F8C26E}"/>
                </a:ext>
              </a:extLst>
            </p:cNvPr>
            <p:cNvSpPr/>
            <p:nvPr/>
          </p:nvSpPr>
          <p:spPr>
            <a:xfrm>
              <a:off x="4797013" y="4554175"/>
              <a:ext cx="61725" cy="177100"/>
            </a:xfrm>
            <a:custGeom>
              <a:avLst/>
              <a:gdLst/>
              <a:ahLst/>
              <a:cxnLst/>
              <a:rect l="l" t="t" r="r" b="b"/>
              <a:pathLst>
                <a:path w="2469" h="7084" extrusionOk="0">
                  <a:moveTo>
                    <a:pt x="1902" y="1"/>
                  </a:moveTo>
                  <a:cubicBezTo>
                    <a:pt x="1768" y="1"/>
                    <a:pt x="1635" y="134"/>
                    <a:pt x="1668" y="268"/>
                  </a:cubicBezTo>
                  <a:cubicBezTo>
                    <a:pt x="1701" y="1869"/>
                    <a:pt x="1268" y="3470"/>
                    <a:pt x="767" y="4971"/>
                  </a:cubicBezTo>
                  <a:cubicBezTo>
                    <a:pt x="567" y="5538"/>
                    <a:pt x="334" y="6205"/>
                    <a:pt x="67" y="6772"/>
                  </a:cubicBezTo>
                  <a:cubicBezTo>
                    <a:pt x="0" y="6872"/>
                    <a:pt x="67" y="7039"/>
                    <a:pt x="167" y="7073"/>
                  </a:cubicBezTo>
                  <a:cubicBezTo>
                    <a:pt x="197" y="7080"/>
                    <a:pt x="226" y="7084"/>
                    <a:pt x="252" y="7084"/>
                  </a:cubicBezTo>
                  <a:cubicBezTo>
                    <a:pt x="573" y="7084"/>
                    <a:pt x="613" y="6555"/>
                    <a:pt x="767" y="6339"/>
                  </a:cubicBezTo>
                  <a:cubicBezTo>
                    <a:pt x="1268" y="5138"/>
                    <a:pt x="1668" y="3904"/>
                    <a:pt x="1902" y="2636"/>
                  </a:cubicBezTo>
                  <a:cubicBezTo>
                    <a:pt x="1935" y="2269"/>
                    <a:pt x="2469"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a:extLst>
                <a:ext uri="{FF2B5EF4-FFF2-40B4-BE49-F238E27FC236}">
                  <a16:creationId xmlns:a16="http://schemas.microsoft.com/office/drawing/2014/main" id="{44DEF394-6C48-6FA2-D651-800B2B772A8A}"/>
                </a:ext>
              </a:extLst>
            </p:cNvPr>
            <p:cNvSpPr/>
            <p:nvPr/>
          </p:nvSpPr>
          <p:spPr>
            <a:xfrm>
              <a:off x="4876238" y="4600750"/>
              <a:ext cx="54225" cy="169150"/>
            </a:xfrm>
            <a:custGeom>
              <a:avLst/>
              <a:gdLst/>
              <a:ahLst/>
              <a:cxnLst/>
              <a:rect l="l" t="t" r="r" b="b"/>
              <a:pathLst>
                <a:path w="2169" h="6766" extrusionOk="0">
                  <a:moveTo>
                    <a:pt x="1669" y="1"/>
                  </a:moveTo>
                  <a:cubicBezTo>
                    <a:pt x="1575" y="1"/>
                    <a:pt x="1468" y="120"/>
                    <a:pt x="1468" y="239"/>
                  </a:cubicBezTo>
                  <a:cubicBezTo>
                    <a:pt x="1635" y="840"/>
                    <a:pt x="1535" y="1474"/>
                    <a:pt x="1401" y="2074"/>
                  </a:cubicBezTo>
                  <a:cubicBezTo>
                    <a:pt x="1168" y="3041"/>
                    <a:pt x="968" y="4009"/>
                    <a:pt x="634" y="4943"/>
                  </a:cubicBezTo>
                  <a:cubicBezTo>
                    <a:pt x="467" y="5410"/>
                    <a:pt x="267" y="5943"/>
                    <a:pt x="67" y="6410"/>
                  </a:cubicBezTo>
                  <a:cubicBezTo>
                    <a:pt x="0" y="6544"/>
                    <a:pt x="67" y="6677"/>
                    <a:pt x="167" y="6744"/>
                  </a:cubicBezTo>
                  <a:cubicBezTo>
                    <a:pt x="189" y="6759"/>
                    <a:pt x="212" y="6766"/>
                    <a:pt x="236" y="6766"/>
                  </a:cubicBezTo>
                  <a:cubicBezTo>
                    <a:pt x="856" y="6766"/>
                    <a:pt x="2002" y="1888"/>
                    <a:pt x="2002" y="1374"/>
                  </a:cubicBezTo>
                  <a:cubicBezTo>
                    <a:pt x="2002" y="1040"/>
                    <a:pt x="2168" y="73"/>
                    <a:pt x="1701" y="6"/>
                  </a:cubicBezTo>
                  <a:cubicBezTo>
                    <a:pt x="1691" y="2"/>
                    <a:pt x="1680"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a:extLst>
                <a:ext uri="{FF2B5EF4-FFF2-40B4-BE49-F238E27FC236}">
                  <a16:creationId xmlns:a16="http://schemas.microsoft.com/office/drawing/2014/main" id="{D5CB8AFE-64F3-6483-0173-73FE1C0FC6BA}"/>
                </a:ext>
              </a:extLst>
            </p:cNvPr>
            <p:cNvSpPr/>
            <p:nvPr/>
          </p:nvSpPr>
          <p:spPr>
            <a:xfrm>
              <a:off x="4594563" y="4482250"/>
              <a:ext cx="63200" cy="222225"/>
            </a:xfrm>
            <a:custGeom>
              <a:avLst/>
              <a:gdLst/>
              <a:ahLst/>
              <a:cxnLst/>
              <a:rect l="l" t="t" r="r" b="b"/>
              <a:pathLst>
                <a:path w="2528" h="8889" extrusionOk="0">
                  <a:moveTo>
                    <a:pt x="323" y="0"/>
                  </a:moveTo>
                  <a:cubicBezTo>
                    <a:pt x="125" y="0"/>
                    <a:pt x="0" y="278"/>
                    <a:pt x="193" y="443"/>
                  </a:cubicBezTo>
                  <a:cubicBezTo>
                    <a:pt x="1160" y="2244"/>
                    <a:pt x="1827" y="4246"/>
                    <a:pt x="1927" y="6314"/>
                  </a:cubicBezTo>
                  <a:cubicBezTo>
                    <a:pt x="1960" y="6914"/>
                    <a:pt x="1927" y="7548"/>
                    <a:pt x="1860" y="8148"/>
                  </a:cubicBezTo>
                  <a:cubicBezTo>
                    <a:pt x="1860" y="8382"/>
                    <a:pt x="1694" y="8815"/>
                    <a:pt x="2027" y="8882"/>
                  </a:cubicBezTo>
                  <a:cubicBezTo>
                    <a:pt x="2045" y="8887"/>
                    <a:pt x="2062" y="8889"/>
                    <a:pt x="2080" y="8889"/>
                  </a:cubicBezTo>
                  <a:cubicBezTo>
                    <a:pt x="2193" y="8889"/>
                    <a:pt x="2294" y="8798"/>
                    <a:pt x="2294" y="8682"/>
                  </a:cubicBezTo>
                  <a:cubicBezTo>
                    <a:pt x="2361" y="8248"/>
                    <a:pt x="2394" y="7781"/>
                    <a:pt x="2394" y="7348"/>
                  </a:cubicBezTo>
                  <a:cubicBezTo>
                    <a:pt x="2528" y="4879"/>
                    <a:pt x="1760" y="2111"/>
                    <a:pt x="459" y="43"/>
                  </a:cubicBezTo>
                  <a:cubicBezTo>
                    <a:pt x="412" y="13"/>
                    <a:pt x="366"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a:extLst>
                <a:ext uri="{FF2B5EF4-FFF2-40B4-BE49-F238E27FC236}">
                  <a16:creationId xmlns:a16="http://schemas.microsoft.com/office/drawing/2014/main" id="{810C59BE-EB50-6D73-D3AE-88593CB7A2D4}"/>
                </a:ext>
              </a:extLst>
            </p:cNvPr>
            <p:cNvSpPr/>
            <p:nvPr/>
          </p:nvSpPr>
          <p:spPr>
            <a:xfrm>
              <a:off x="4499688" y="4488325"/>
              <a:ext cx="61350" cy="226900"/>
            </a:xfrm>
            <a:custGeom>
              <a:avLst/>
              <a:gdLst/>
              <a:ahLst/>
              <a:cxnLst/>
              <a:rect l="l" t="t" r="r" b="b"/>
              <a:pathLst>
                <a:path w="2454" h="9076" extrusionOk="0">
                  <a:moveTo>
                    <a:pt x="359" y="1"/>
                  </a:moveTo>
                  <a:cubicBezTo>
                    <a:pt x="108" y="1"/>
                    <a:pt x="1" y="409"/>
                    <a:pt x="318" y="467"/>
                  </a:cubicBezTo>
                  <a:cubicBezTo>
                    <a:pt x="1819" y="1968"/>
                    <a:pt x="1853" y="4470"/>
                    <a:pt x="1919" y="6438"/>
                  </a:cubicBezTo>
                  <a:cubicBezTo>
                    <a:pt x="1886" y="6971"/>
                    <a:pt x="1853" y="7472"/>
                    <a:pt x="1786" y="7972"/>
                  </a:cubicBezTo>
                  <a:cubicBezTo>
                    <a:pt x="1786" y="8272"/>
                    <a:pt x="1452" y="8973"/>
                    <a:pt x="1853" y="9073"/>
                  </a:cubicBezTo>
                  <a:cubicBezTo>
                    <a:pt x="1867" y="9075"/>
                    <a:pt x="1880" y="9075"/>
                    <a:pt x="1892" y="9075"/>
                  </a:cubicBezTo>
                  <a:cubicBezTo>
                    <a:pt x="2123" y="9075"/>
                    <a:pt x="2153" y="8796"/>
                    <a:pt x="2153" y="8606"/>
                  </a:cubicBezTo>
                  <a:cubicBezTo>
                    <a:pt x="2253" y="8105"/>
                    <a:pt x="2320" y="7605"/>
                    <a:pt x="2353" y="7105"/>
                  </a:cubicBezTo>
                  <a:cubicBezTo>
                    <a:pt x="2453" y="4937"/>
                    <a:pt x="2320" y="1434"/>
                    <a:pt x="485" y="33"/>
                  </a:cubicBezTo>
                  <a:cubicBezTo>
                    <a:pt x="440" y="11"/>
                    <a:pt x="3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a:extLst>
                <a:ext uri="{FF2B5EF4-FFF2-40B4-BE49-F238E27FC236}">
                  <a16:creationId xmlns:a16="http://schemas.microsoft.com/office/drawing/2014/main" id="{6D9B9EE6-590A-CB96-D50C-0E5C07766D36}"/>
                </a:ext>
              </a:extLst>
            </p:cNvPr>
            <p:cNvSpPr/>
            <p:nvPr/>
          </p:nvSpPr>
          <p:spPr>
            <a:xfrm>
              <a:off x="4395088" y="4523250"/>
              <a:ext cx="86425" cy="216275"/>
            </a:xfrm>
            <a:custGeom>
              <a:avLst/>
              <a:gdLst/>
              <a:ahLst/>
              <a:cxnLst/>
              <a:rect l="l" t="t" r="r" b="b"/>
              <a:pathLst>
                <a:path w="3457" h="8651" extrusionOk="0">
                  <a:moveTo>
                    <a:pt x="415" y="1"/>
                  </a:moveTo>
                  <a:cubicBezTo>
                    <a:pt x="102" y="1"/>
                    <a:pt x="0" y="505"/>
                    <a:pt x="399" y="505"/>
                  </a:cubicBezTo>
                  <a:cubicBezTo>
                    <a:pt x="410" y="505"/>
                    <a:pt x="421" y="505"/>
                    <a:pt x="433" y="504"/>
                  </a:cubicBezTo>
                  <a:cubicBezTo>
                    <a:pt x="2634" y="1872"/>
                    <a:pt x="2901" y="4540"/>
                    <a:pt x="2868" y="6875"/>
                  </a:cubicBezTo>
                  <a:cubicBezTo>
                    <a:pt x="2868" y="7242"/>
                    <a:pt x="2868" y="7609"/>
                    <a:pt x="2834" y="7976"/>
                  </a:cubicBezTo>
                  <a:cubicBezTo>
                    <a:pt x="2834" y="8176"/>
                    <a:pt x="2634" y="8610"/>
                    <a:pt x="2968" y="8643"/>
                  </a:cubicBezTo>
                  <a:cubicBezTo>
                    <a:pt x="2986" y="8648"/>
                    <a:pt x="3004" y="8650"/>
                    <a:pt x="3021" y="8650"/>
                  </a:cubicBezTo>
                  <a:cubicBezTo>
                    <a:pt x="3456" y="8650"/>
                    <a:pt x="3303" y="7030"/>
                    <a:pt x="3335" y="6708"/>
                  </a:cubicBezTo>
                  <a:cubicBezTo>
                    <a:pt x="3301" y="4907"/>
                    <a:pt x="3235" y="2972"/>
                    <a:pt x="2134" y="1471"/>
                  </a:cubicBezTo>
                  <a:cubicBezTo>
                    <a:pt x="1700" y="904"/>
                    <a:pt x="1200" y="337"/>
                    <a:pt x="566" y="37"/>
                  </a:cubicBezTo>
                  <a:cubicBezTo>
                    <a:pt x="512" y="12"/>
                    <a:pt x="461" y="1"/>
                    <a:pt x="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a:extLst>
                <a:ext uri="{FF2B5EF4-FFF2-40B4-BE49-F238E27FC236}">
                  <a16:creationId xmlns:a16="http://schemas.microsoft.com/office/drawing/2014/main" id="{10C2ED56-D7F2-0D65-D6FC-72B06D84ADCE}"/>
                </a:ext>
              </a:extLst>
            </p:cNvPr>
            <p:cNvSpPr/>
            <p:nvPr/>
          </p:nvSpPr>
          <p:spPr>
            <a:xfrm>
              <a:off x="4302738" y="4572425"/>
              <a:ext cx="94850" cy="194425"/>
            </a:xfrm>
            <a:custGeom>
              <a:avLst/>
              <a:gdLst/>
              <a:ahLst/>
              <a:cxnLst/>
              <a:rect l="l" t="t" r="r" b="b"/>
              <a:pathLst>
                <a:path w="3794" h="7777" extrusionOk="0">
                  <a:moveTo>
                    <a:pt x="525" y="1"/>
                  </a:moveTo>
                  <a:cubicBezTo>
                    <a:pt x="480" y="1"/>
                    <a:pt x="436" y="2"/>
                    <a:pt x="391" y="5"/>
                  </a:cubicBezTo>
                  <a:cubicBezTo>
                    <a:pt x="0" y="5"/>
                    <a:pt x="69" y="491"/>
                    <a:pt x="379" y="491"/>
                  </a:cubicBezTo>
                  <a:cubicBezTo>
                    <a:pt x="413" y="491"/>
                    <a:pt x="451" y="485"/>
                    <a:pt x="491" y="472"/>
                  </a:cubicBezTo>
                  <a:cubicBezTo>
                    <a:pt x="2592" y="572"/>
                    <a:pt x="3293" y="3007"/>
                    <a:pt x="3293" y="4775"/>
                  </a:cubicBezTo>
                  <a:cubicBezTo>
                    <a:pt x="3326" y="5442"/>
                    <a:pt x="3293" y="6142"/>
                    <a:pt x="3226" y="6810"/>
                  </a:cubicBezTo>
                  <a:cubicBezTo>
                    <a:pt x="3259" y="7076"/>
                    <a:pt x="2959" y="7677"/>
                    <a:pt x="3359" y="7777"/>
                  </a:cubicBezTo>
                  <a:cubicBezTo>
                    <a:pt x="3493" y="7777"/>
                    <a:pt x="3593" y="7710"/>
                    <a:pt x="3626" y="7577"/>
                  </a:cubicBezTo>
                  <a:cubicBezTo>
                    <a:pt x="3726" y="6910"/>
                    <a:pt x="3760" y="6243"/>
                    <a:pt x="3793" y="5609"/>
                  </a:cubicBezTo>
                  <a:cubicBezTo>
                    <a:pt x="3793" y="4241"/>
                    <a:pt x="3726" y="2807"/>
                    <a:pt x="3026" y="1606"/>
                  </a:cubicBezTo>
                  <a:cubicBezTo>
                    <a:pt x="2514" y="742"/>
                    <a:pt x="1572" y="1"/>
                    <a:pt x="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65;p42">
            <a:extLst>
              <a:ext uri="{FF2B5EF4-FFF2-40B4-BE49-F238E27FC236}">
                <a16:creationId xmlns:a16="http://schemas.microsoft.com/office/drawing/2014/main" id="{258321FD-FC40-23F1-CC07-836382F2FB6A}"/>
              </a:ext>
            </a:extLst>
          </p:cNvPr>
          <p:cNvSpPr txBox="1">
            <a:spLocks/>
          </p:cNvSpPr>
          <p:nvPr/>
        </p:nvSpPr>
        <p:spPr>
          <a:xfrm>
            <a:off x="443430" y="1255844"/>
            <a:ext cx="8257139" cy="26912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9pPr>
          </a:lstStyle>
          <a:p>
            <a:pPr marL="0" marR="0" lvl="0" indent="0" algn="just">
              <a:lnSpc>
                <a:spcPct val="116000"/>
              </a:lnSpc>
              <a:spcAft>
                <a:spcPts val="800"/>
              </a:spcAft>
            </a:pP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cải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tiến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lớn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ACS</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triển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bởi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Dorigo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Gambardella.</a:t>
            </a:r>
          </a:p>
          <a:p>
            <a:pPr marL="0" marR="0" lvl="0" indent="0" algn="just">
              <a:lnSpc>
                <a:spcPct val="116000"/>
              </a:lnSpc>
              <a:spcAft>
                <a:spcPts val="800"/>
              </a:spcAft>
            </a:pP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Đặc</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điểm</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mới</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ACS:</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16000"/>
              </a:lnSpc>
              <a:spcAft>
                <a:spcPts val="800"/>
              </a:spcAft>
              <a:buFont typeface="Arial" panose="020B0604020202020204" pitchFamily="34" charset="0"/>
              <a:buChar char="•"/>
            </a:pP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nhật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pheromone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cục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quá</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xây</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dựng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16000"/>
              </a:lnSpc>
              <a:spcAft>
                <a:spcPts val="800"/>
              </a:spcAft>
              <a:buFont typeface="Arial" panose="020B0604020202020204" pitchFamily="34" charset="0"/>
              <a:buChar char="•"/>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Quy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tắc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ngẫu</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nhiên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giả</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(pseudorandom proportional rule)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cân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giữa</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khai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khám</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phá</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just">
              <a:lnSpc>
                <a:spcPct val="116000"/>
              </a:lnSpc>
              <a:spcAft>
                <a:spcPts val="800"/>
              </a:spcAft>
            </a:pPr>
            <a:endPar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16000"/>
              </a:lnSpc>
              <a:spcAft>
                <a:spcPts val="800"/>
              </a:spcAft>
              <a:buFont typeface="Arial" panose="020B0604020202020204" pitchFamily="34" charset="0"/>
              <a:buChar char="•"/>
            </a:pP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Google Shape;764;p42">
            <a:extLst>
              <a:ext uri="{FF2B5EF4-FFF2-40B4-BE49-F238E27FC236}">
                <a16:creationId xmlns:a16="http://schemas.microsoft.com/office/drawing/2014/main" id="{23B366F7-D1C7-8B3B-5223-621728567613}"/>
              </a:ext>
            </a:extLst>
          </p:cNvPr>
          <p:cNvSpPr txBox="1">
            <a:spLocks/>
          </p:cNvSpPr>
          <p:nvPr/>
        </p:nvSpPr>
        <p:spPr>
          <a:xfrm>
            <a:off x="611428" y="552264"/>
            <a:ext cx="262266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1pPr>
            <a:lvl2pPr marR="0" lvl="1"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2pPr>
            <a:lvl3pPr marR="0" lvl="2"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3pPr>
            <a:lvl4pPr marR="0" lvl="3"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4pPr>
            <a:lvl5pPr marR="0" lvl="4"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5pPr>
            <a:lvl6pPr marR="0" lvl="5"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6pPr>
            <a:lvl7pPr marR="0" lvl="6"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7pPr>
            <a:lvl8pPr marR="0" lvl="7"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8pPr>
            <a:lvl9pPr marR="0" lvl="8"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9pPr>
          </a:lstStyle>
          <a:p>
            <a:pPr>
              <a:lnSpc>
                <a:spcPct val="116000"/>
              </a:lnSpc>
              <a:spcBef>
                <a:spcPts val="1595"/>
              </a:spcBef>
              <a:spcAft>
                <a:spcPts val="1595"/>
              </a:spcAft>
            </a:pPr>
            <a:r>
              <a:rPr lang="en-US" sz="1800"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a,Phát</a:t>
            </a:r>
            <a:r>
              <a:rPr lang="en-US" sz="18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triển</a:t>
            </a:r>
            <a:r>
              <a:rPr lang="en-US" sz="18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ACO</a:t>
            </a:r>
            <a:endParaRPr lang="en-US" sz="1800" kern="1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902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3">
          <a:extLst>
            <a:ext uri="{FF2B5EF4-FFF2-40B4-BE49-F238E27FC236}">
              <a16:creationId xmlns:a16="http://schemas.microsoft.com/office/drawing/2014/main" id="{A948AF2D-661A-F2AC-92A0-35EE152AF81C}"/>
            </a:ext>
          </a:extLst>
        </p:cNvPr>
        <p:cNvGrpSpPr/>
        <p:nvPr/>
      </p:nvGrpSpPr>
      <p:grpSpPr>
        <a:xfrm>
          <a:off x="0" y="0"/>
          <a:ext cx="0" cy="0"/>
          <a:chOff x="0" y="0"/>
          <a:chExt cx="0" cy="0"/>
        </a:xfrm>
      </p:grpSpPr>
      <p:sp>
        <p:nvSpPr>
          <p:cNvPr id="764" name="Google Shape;764;p42">
            <a:extLst>
              <a:ext uri="{FF2B5EF4-FFF2-40B4-BE49-F238E27FC236}">
                <a16:creationId xmlns:a16="http://schemas.microsoft.com/office/drawing/2014/main" id="{22CB430E-A375-11DE-5D88-448F8977A6EF}"/>
              </a:ext>
            </a:extLst>
          </p:cNvPr>
          <p:cNvSpPr txBox="1">
            <a:spLocks noGrp="1"/>
          </p:cNvSpPr>
          <p:nvPr>
            <p:ph type="title"/>
          </p:nvPr>
        </p:nvSpPr>
        <p:spPr>
          <a:xfrm>
            <a:off x="524181" y="344800"/>
            <a:ext cx="3858900" cy="572700"/>
          </a:xfrm>
          <a:prstGeom prst="rect">
            <a:avLst/>
          </a:prstGeom>
        </p:spPr>
        <p:txBody>
          <a:bodyPr spcFirstLastPara="1" wrap="square" lIns="91425" tIns="91425" rIns="91425" bIns="91425" anchor="b" anchorCtr="0">
            <a:noAutofit/>
          </a:bodyPr>
          <a:lstStyle/>
          <a:p>
            <a:pPr marL="0" marR="0">
              <a:lnSpc>
                <a:spcPct val="116000"/>
              </a:lnSpc>
              <a:spcBef>
                <a:spcPts val="1595"/>
              </a:spcBef>
              <a:spcAft>
                <a:spcPts val="1595"/>
              </a:spcAft>
            </a:pP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II.</a:t>
            </a:r>
            <a:r>
              <a:rPr lang="en-US" sz="1800" b="1" dirty="0">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Lịch</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sử</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và</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phát</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triển</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của</a:t>
            </a:r>
            <a:r>
              <a:rPr lang="en-US" sz="1800" b="1" dirty="0">
                <a:solidFill>
                  <a:srgbClr val="000000"/>
                </a:solidFill>
                <a:effectLst/>
                <a:latin typeface="Times New Roman" panose="02020603050405020304" pitchFamily="18" charset="0"/>
                <a:ea typeface="Times New Roman" panose="02020603050405020304" pitchFamily="18" charset="0"/>
              </a:rPr>
              <a:t> ACO</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65" name="Google Shape;765;p42">
            <a:extLst>
              <a:ext uri="{FF2B5EF4-FFF2-40B4-BE49-F238E27FC236}">
                <a16:creationId xmlns:a16="http://schemas.microsoft.com/office/drawing/2014/main" id="{C49B3DFC-D1A2-0AB7-F870-D1619311E2AD}"/>
              </a:ext>
            </a:extLst>
          </p:cNvPr>
          <p:cNvSpPr txBox="1">
            <a:spLocks noGrp="1"/>
          </p:cNvSpPr>
          <p:nvPr>
            <p:ph type="subTitle" idx="1"/>
          </p:nvPr>
        </p:nvSpPr>
        <p:spPr>
          <a:xfrm>
            <a:off x="524181" y="960869"/>
            <a:ext cx="2737031" cy="399424"/>
          </a:xfrm>
          <a:prstGeom prst="rect">
            <a:avLst/>
          </a:prstGeom>
        </p:spPr>
        <p:txBody>
          <a:bodyPr spcFirstLastPara="1" wrap="square" lIns="91425" tIns="91425" rIns="91425" bIns="91425" anchor="t" anchorCtr="0">
            <a:noAutofit/>
          </a:bodyPr>
          <a:lstStyle/>
          <a:p>
            <a:pPr marL="0" indent="0"/>
            <a:r>
              <a:rPr lang="en-US" sz="1800" b="1" dirty="0">
                <a:effectLst/>
                <a:latin typeface="Times New Roman" panose="02020603050405020304" pitchFamily="18" charset="0"/>
                <a:ea typeface="Times New Roman" panose="02020603050405020304" pitchFamily="18" charset="0"/>
              </a:rPr>
              <a:t>MAX-MIN Ant System </a:t>
            </a:r>
            <a:endParaRPr dirty="0"/>
          </a:p>
        </p:txBody>
      </p:sp>
      <p:grpSp>
        <p:nvGrpSpPr>
          <p:cNvPr id="767" name="Google Shape;767;p42">
            <a:extLst>
              <a:ext uri="{FF2B5EF4-FFF2-40B4-BE49-F238E27FC236}">
                <a16:creationId xmlns:a16="http://schemas.microsoft.com/office/drawing/2014/main" id="{0C40BC9E-9B68-A5B6-1DD5-F276F692F099}"/>
              </a:ext>
            </a:extLst>
          </p:cNvPr>
          <p:cNvGrpSpPr/>
          <p:nvPr/>
        </p:nvGrpSpPr>
        <p:grpSpPr>
          <a:xfrm rot="-1537630">
            <a:off x="3445360" y="4086723"/>
            <a:ext cx="482110" cy="168495"/>
            <a:chOff x="5507225" y="4555775"/>
            <a:chExt cx="482125" cy="168500"/>
          </a:xfrm>
        </p:grpSpPr>
        <p:sp>
          <p:nvSpPr>
            <p:cNvPr id="768" name="Google Shape;768;p42">
              <a:extLst>
                <a:ext uri="{FF2B5EF4-FFF2-40B4-BE49-F238E27FC236}">
                  <a16:creationId xmlns:a16="http://schemas.microsoft.com/office/drawing/2014/main" id="{4D0CC4E2-49E4-7B97-535F-9BBFA2EA4042}"/>
                </a:ext>
              </a:extLst>
            </p:cNvPr>
            <p:cNvSpPr/>
            <p:nvPr/>
          </p:nvSpPr>
          <p:spPr>
            <a:xfrm>
              <a:off x="5507225" y="4555775"/>
              <a:ext cx="139600" cy="96625"/>
            </a:xfrm>
            <a:custGeom>
              <a:avLst/>
              <a:gdLst/>
              <a:ahLst/>
              <a:cxnLst/>
              <a:rect l="l" t="t" r="r" b="b"/>
              <a:pathLst>
                <a:path w="5584" h="3865" extrusionOk="0">
                  <a:moveTo>
                    <a:pt x="2655" y="1"/>
                  </a:moveTo>
                  <a:cubicBezTo>
                    <a:pt x="0" y="1"/>
                    <a:pt x="1868" y="3865"/>
                    <a:pt x="3582" y="3865"/>
                  </a:cubicBezTo>
                  <a:cubicBezTo>
                    <a:pt x="3913" y="3865"/>
                    <a:pt x="4238" y="3721"/>
                    <a:pt x="4524" y="3377"/>
                  </a:cubicBezTo>
                  <a:cubicBezTo>
                    <a:pt x="5583" y="2119"/>
                    <a:pt x="4311" y="7"/>
                    <a:pt x="2890" y="7"/>
                  </a:cubicBezTo>
                  <a:cubicBezTo>
                    <a:pt x="2878" y="7"/>
                    <a:pt x="2867" y="7"/>
                    <a:pt x="2856" y="7"/>
                  </a:cubicBezTo>
                  <a:cubicBezTo>
                    <a:pt x="2787" y="3"/>
                    <a:pt x="2720" y="1"/>
                    <a:pt x="2655"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2">
              <a:extLst>
                <a:ext uri="{FF2B5EF4-FFF2-40B4-BE49-F238E27FC236}">
                  <a16:creationId xmlns:a16="http://schemas.microsoft.com/office/drawing/2014/main" id="{B639F9F2-BA52-DC2C-452D-0739DEF067DD}"/>
                </a:ext>
              </a:extLst>
            </p:cNvPr>
            <p:cNvSpPr/>
            <p:nvPr/>
          </p:nvSpPr>
          <p:spPr>
            <a:xfrm>
              <a:off x="5876600" y="4611925"/>
              <a:ext cx="112750" cy="112350"/>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42">
            <a:extLst>
              <a:ext uri="{FF2B5EF4-FFF2-40B4-BE49-F238E27FC236}">
                <a16:creationId xmlns:a16="http://schemas.microsoft.com/office/drawing/2014/main" id="{E5203D7C-B6F3-6A73-43DF-0359FA4DFD78}"/>
              </a:ext>
            </a:extLst>
          </p:cNvPr>
          <p:cNvGrpSpPr/>
          <p:nvPr/>
        </p:nvGrpSpPr>
        <p:grpSpPr>
          <a:xfrm>
            <a:off x="4758563" y="4002864"/>
            <a:ext cx="841230" cy="336233"/>
            <a:chOff x="4158213" y="4470900"/>
            <a:chExt cx="827575" cy="330775"/>
          </a:xfrm>
        </p:grpSpPr>
        <p:sp>
          <p:nvSpPr>
            <p:cNvPr id="771" name="Google Shape;771;p42">
              <a:extLst>
                <a:ext uri="{FF2B5EF4-FFF2-40B4-BE49-F238E27FC236}">
                  <a16:creationId xmlns:a16="http://schemas.microsoft.com/office/drawing/2014/main" id="{287807B6-0E6C-44A7-A448-34D81F6B2825}"/>
                </a:ext>
              </a:extLst>
            </p:cNvPr>
            <p:cNvSpPr/>
            <p:nvPr/>
          </p:nvSpPr>
          <p:spPr>
            <a:xfrm>
              <a:off x="4158213" y="4470900"/>
              <a:ext cx="827575" cy="330775"/>
            </a:xfrm>
            <a:custGeom>
              <a:avLst/>
              <a:gdLst/>
              <a:ahLst/>
              <a:cxnLst/>
              <a:rect l="l" t="t" r="r" b="b"/>
              <a:pathLst>
                <a:path w="33103" h="13231" extrusionOk="0">
                  <a:moveTo>
                    <a:pt x="18308" y="3165"/>
                  </a:moveTo>
                  <a:cubicBezTo>
                    <a:pt x="18504" y="3165"/>
                    <a:pt x="18726" y="3265"/>
                    <a:pt x="18914" y="3265"/>
                  </a:cubicBezTo>
                  <a:cubicBezTo>
                    <a:pt x="19414" y="3299"/>
                    <a:pt x="19881" y="3365"/>
                    <a:pt x="20382" y="3465"/>
                  </a:cubicBezTo>
                  <a:cubicBezTo>
                    <a:pt x="21583" y="3699"/>
                    <a:pt x="22817" y="3932"/>
                    <a:pt x="23851" y="4633"/>
                  </a:cubicBezTo>
                  <a:cubicBezTo>
                    <a:pt x="24685" y="5133"/>
                    <a:pt x="24752" y="6401"/>
                    <a:pt x="24118" y="7068"/>
                  </a:cubicBezTo>
                  <a:cubicBezTo>
                    <a:pt x="22850" y="8102"/>
                    <a:pt x="21049" y="8169"/>
                    <a:pt x="19448" y="8169"/>
                  </a:cubicBezTo>
                  <a:cubicBezTo>
                    <a:pt x="17480" y="8035"/>
                    <a:pt x="14077" y="8069"/>
                    <a:pt x="13043" y="6034"/>
                  </a:cubicBezTo>
                  <a:cubicBezTo>
                    <a:pt x="12876" y="4032"/>
                    <a:pt x="16546" y="3299"/>
                    <a:pt x="18080" y="3232"/>
                  </a:cubicBezTo>
                  <a:cubicBezTo>
                    <a:pt x="18149" y="3183"/>
                    <a:pt x="18226" y="3165"/>
                    <a:pt x="18308" y="3165"/>
                  </a:cubicBezTo>
                  <a:close/>
                  <a:moveTo>
                    <a:pt x="20216" y="0"/>
                  </a:moveTo>
                  <a:cubicBezTo>
                    <a:pt x="19434" y="0"/>
                    <a:pt x="18674" y="235"/>
                    <a:pt x="17913" y="597"/>
                  </a:cubicBezTo>
                  <a:cubicBezTo>
                    <a:pt x="17395" y="207"/>
                    <a:pt x="16814" y="43"/>
                    <a:pt x="16227" y="43"/>
                  </a:cubicBezTo>
                  <a:cubicBezTo>
                    <a:pt x="15455" y="43"/>
                    <a:pt x="14674" y="328"/>
                    <a:pt x="14011" y="763"/>
                  </a:cubicBezTo>
                  <a:cubicBezTo>
                    <a:pt x="13777" y="697"/>
                    <a:pt x="13510" y="630"/>
                    <a:pt x="13277" y="563"/>
                  </a:cubicBezTo>
                  <a:cubicBezTo>
                    <a:pt x="13025" y="490"/>
                    <a:pt x="12768" y="455"/>
                    <a:pt x="12513" y="455"/>
                  </a:cubicBezTo>
                  <a:cubicBezTo>
                    <a:pt x="11717" y="455"/>
                    <a:pt x="10938" y="799"/>
                    <a:pt x="10408" y="1431"/>
                  </a:cubicBezTo>
                  <a:cubicBezTo>
                    <a:pt x="10341" y="1531"/>
                    <a:pt x="10108" y="1764"/>
                    <a:pt x="9808" y="2098"/>
                  </a:cubicBezTo>
                  <a:cubicBezTo>
                    <a:pt x="9566" y="2050"/>
                    <a:pt x="9329" y="2027"/>
                    <a:pt x="9098" y="2027"/>
                  </a:cubicBezTo>
                  <a:cubicBezTo>
                    <a:pt x="7701" y="2027"/>
                    <a:pt x="6511" y="2873"/>
                    <a:pt x="5738" y="4333"/>
                  </a:cubicBezTo>
                  <a:cubicBezTo>
                    <a:pt x="1902" y="6067"/>
                    <a:pt x="1" y="12538"/>
                    <a:pt x="5571" y="13206"/>
                  </a:cubicBezTo>
                  <a:cubicBezTo>
                    <a:pt x="5732" y="13222"/>
                    <a:pt x="5893" y="13231"/>
                    <a:pt x="6053" y="13231"/>
                  </a:cubicBezTo>
                  <a:cubicBezTo>
                    <a:pt x="7162" y="13231"/>
                    <a:pt x="8254" y="12833"/>
                    <a:pt x="9040" y="12105"/>
                  </a:cubicBezTo>
                  <a:cubicBezTo>
                    <a:pt x="9307" y="12205"/>
                    <a:pt x="9641" y="12238"/>
                    <a:pt x="9774" y="12272"/>
                  </a:cubicBezTo>
                  <a:cubicBezTo>
                    <a:pt x="9878" y="12292"/>
                    <a:pt x="9981" y="12302"/>
                    <a:pt x="10084" y="12302"/>
                  </a:cubicBezTo>
                  <a:cubicBezTo>
                    <a:pt x="10646" y="12302"/>
                    <a:pt x="11196" y="12020"/>
                    <a:pt x="11676" y="11738"/>
                  </a:cubicBezTo>
                  <a:cubicBezTo>
                    <a:pt x="11909" y="11538"/>
                    <a:pt x="12510" y="11304"/>
                    <a:pt x="12343" y="10971"/>
                  </a:cubicBezTo>
                  <a:lnTo>
                    <a:pt x="12343" y="10971"/>
                  </a:lnTo>
                  <a:cubicBezTo>
                    <a:pt x="12510" y="11004"/>
                    <a:pt x="12710" y="11037"/>
                    <a:pt x="12876" y="11071"/>
                  </a:cubicBezTo>
                  <a:cubicBezTo>
                    <a:pt x="12989" y="11082"/>
                    <a:pt x="13103" y="11088"/>
                    <a:pt x="13217" y="11088"/>
                  </a:cubicBezTo>
                  <a:cubicBezTo>
                    <a:pt x="14081" y="11088"/>
                    <a:pt x="14963" y="10756"/>
                    <a:pt x="15612" y="10137"/>
                  </a:cubicBezTo>
                  <a:cubicBezTo>
                    <a:pt x="15979" y="10370"/>
                    <a:pt x="16446" y="10504"/>
                    <a:pt x="16879" y="10537"/>
                  </a:cubicBezTo>
                  <a:cubicBezTo>
                    <a:pt x="16950" y="10542"/>
                    <a:pt x="17020" y="10545"/>
                    <a:pt x="17090" y="10545"/>
                  </a:cubicBezTo>
                  <a:cubicBezTo>
                    <a:pt x="17919" y="10545"/>
                    <a:pt x="18730" y="10187"/>
                    <a:pt x="19314" y="9603"/>
                  </a:cubicBezTo>
                  <a:cubicBezTo>
                    <a:pt x="19948" y="10170"/>
                    <a:pt x="20749" y="10570"/>
                    <a:pt x="21583" y="10704"/>
                  </a:cubicBezTo>
                  <a:cubicBezTo>
                    <a:pt x="21656" y="10712"/>
                    <a:pt x="21729" y="10715"/>
                    <a:pt x="21801" y="10715"/>
                  </a:cubicBezTo>
                  <a:cubicBezTo>
                    <a:pt x="22354" y="10715"/>
                    <a:pt x="22875" y="10498"/>
                    <a:pt x="23317" y="10203"/>
                  </a:cubicBezTo>
                  <a:cubicBezTo>
                    <a:pt x="23651" y="10737"/>
                    <a:pt x="24118" y="11204"/>
                    <a:pt x="24685" y="11404"/>
                  </a:cubicBezTo>
                  <a:cubicBezTo>
                    <a:pt x="24837" y="11455"/>
                    <a:pt x="25010" y="11478"/>
                    <a:pt x="25194" y="11478"/>
                  </a:cubicBezTo>
                  <a:cubicBezTo>
                    <a:pt x="25618" y="11478"/>
                    <a:pt x="26101" y="11357"/>
                    <a:pt x="26520" y="11171"/>
                  </a:cubicBezTo>
                  <a:cubicBezTo>
                    <a:pt x="27020" y="11705"/>
                    <a:pt x="27754" y="12105"/>
                    <a:pt x="28454" y="12138"/>
                  </a:cubicBezTo>
                  <a:cubicBezTo>
                    <a:pt x="28483" y="12144"/>
                    <a:pt x="28516" y="12147"/>
                    <a:pt x="28554" y="12147"/>
                  </a:cubicBezTo>
                  <a:cubicBezTo>
                    <a:pt x="28737" y="12147"/>
                    <a:pt x="29023" y="12082"/>
                    <a:pt x="29355" y="11971"/>
                  </a:cubicBezTo>
                  <a:cubicBezTo>
                    <a:pt x="29722" y="12238"/>
                    <a:pt x="30189" y="12438"/>
                    <a:pt x="30656" y="12538"/>
                  </a:cubicBezTo>
                  <a:cubicBezTo>
                    <a:pt x="30834" y="12575"/>
                    <a:pt x="31000" y="12592"/>
                    <a:pt x="31153" y="12592"/>
                  </a:cubicBezTo>
                  <a:cubicBezTo>
                    <a:pt x="33094" y="12592"/>
                    <a:pt x="33102" y="9817"/>
                    <a:pt x="32824" y="8302"/>
                  </a:cubicBezTo>
                  <a:cubicBezTo>
                    <a:pt x="32591" y="7001"/>
                    <a:pt x="31690" y="5934"/>
                    <a:pt x="30623" y="5167"/>
                  </a:cubicBezTo>
                  <a:cubicBezTo>
                    <a:pt x="30556" y="5100"/>
                    <a:pt x="30456" y="5033"/>
                    <a:pt x="30322" y="4933"/>
                  </a:cubicBezTo>
                  <a:cubicBezTo>
                    <a:pt x="30289" y="4866"/>
                    <a:pt x="30256" y="4833"/>
                    <a:pt x="30222" y="4800"/>
                  </a:cubicBezTo>
                  <a:cubicBezTo>
                    <a:pt x="29655" y="3799"/>
                    <a:pt x="28788" y="3299"/>
                    <a:pt x="27720" y="3198"/>
                  </a:cubicBezTo>
                  <a:cubicBezTo>
                    <a:pt x="26937" y="1842"/>
                    <a:pt x="25200" y="1140"/>
                    <a:pt x="23568" y="1140"/>
                  </a:cubicBezTo>
                  <a:cubicBezTo>
                    <a:pt x="23394" y="1140"/>
                    <a:pt x="23221" y="1148"/>
                    <a:pt x="23050" y="1164"/>
                  </a:cubicBezTo>
                  <a:cubicBezTo>
                    <a:pt x="22817" y="930"/>
                    <a:pt x="22550" y="697"/>
                    <a:pt x="22250" y="563"/>
                  </a:cubicBezTo>
                  <a:cubicBezTo>
                    <a:pt x="21548" y="167"/>
                    <a:pt x="20874" y="0"/>
                    <a:pt x="20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2">
              <a:extLst>
                <a:ext uri="{FF2B5EF4-FFF2-40B4-BE49-F238E27FC236}">
                  <a16:creationId xmlns:a16="http://schemas.microsoft.com/office/drawing/2014/main" id="{0B4E7DEF-340A-2ED1-64D0-0DE1BC234001}"/>
                </a:ext>
              </a:extLst>
            </p:cNvPr>
            <p:cNvSpPr/>
            <p:nvPr/>
          </p:nvSpPr>
          <p:spPr>
            <a:xfrm>
              <a:off x="4480113" y="4550025"/>
              <a:ext cx="296900" cy="125100"/>
            </a:xfrm>
            <a:custGeom>
              <a:avLst/>
              <a:gdLst/>
              <a:ahLst/>
              <a:cxnLst/>
              <a:rect l="l" t="t" r="r" b="b"/>
              <a:pathLst>
                <a:path w="11876" h="5004" extrusionOk="0">
                  <a:moveTo>
                    <a:pt x="5432" y="0"/>
                  </a:moveTo>
                  <a:cubicBezTo>
                    <a:pt x="5350" y="0"/>
                    <a:pt x="5273" y="18"/>
                    <a:pt x="5204" y="67"/>
                  </a:cubicBezTo>
                  <a:cubicBezTo>
                    <a:pt x="3670" y="134"/>
                    <a:pt x="0" y="867"/>
                    <a:pt x="167" y="2869"/>
                  </a:cubicBezTo>
                  <a:cubicBezTo>
                    <a:pt x="1201" y="4904"/>
                    <a:pt x="4604" y="4870"/>
                    <a:pt x="6572" y="5004"/>
                  </a:cubicBezTo>
                  <a:cubicBezTo>
                    <a:pt x="8173" y="5004"/>
                    <a:pt x="9974" y="4937"/>
                    <a:pt x="11242" y="3903"/>
                  </a:cubicBezTo>
                  <a:cubicBezTo>
                    <a:pt x="11876" y="3236"/>
                    <a:pt x="11809" y="1968"/>
                    <a:pt x="10975" y="1501"/>
                  </a:cubicBezTo>
                  <a:cubicBezTo>
                    <a:pt x="9941" y="767"/>
                    <a:pt x="8707" y="534"/>
                    <a:pt x="7506" y="300"/>
                  </a:cubicBezTo>
                  <a:cubicBezTo>
                    <a:pt x="7005" y="200"/>
                    <a:pt x="6538" y="134"/>
                    <a:pt x="6038" y="100"/>
                  </a:cubicBezTo>
                  <a:cubicBezTo>
                    <a:pt x="5850" y="100"/>
                    <a:pt x="5628" y="0"/>
                    <a:pt x="5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2">
              <a:extLst>
                <a:ext uri="{FF2B5EF4-FFF2-40B4-BE49-F238E27FC236}">
                  <a16:creationId xmlns:a16="http://schemas.microsoft.com/office/drawing/2014/main" id="{D0FE008E-FAC2-B70A-5D2E-3F95AEA763B6}"/>
                </a:ext>
              </a:extLst>
            </p:cNvPr>
            <p:cNvSpPr/>
            <p:nvPr/>
          </p:nvSpPr>
          <p:spPr>
            <a:xfrm>
              <a:off x="4239938" y="4651750"/>
              <a:ext cx="101775" cy="105950"/>
            </a:xfrm>
            <a:custGeom>
              <a:avLst/>
              <a:gdLst/>
              <a:ahLst/>
              <a:cxnLst/>
              <a:rect l="l" t="t" r="r" b="b"/>
              <a:pathLst>
                <a:path w="4071" h="4238" extrusionOk="0">
                  <a:moveTo>
                    <a:pt x="2602" y="1"/>
                  </a:moveTo>
                  <a:cubicBezTo>
                    <a:pt x="1168" y="1"/>
                    <a:pt x="1" y="1168"/>
                    <a:pt x="1" y="2603"/>
                  </a:cubicBezTo>
                  <a:cubicBezTo>
                    <a:pt x="1" y="3103"/>
                    <a:pt x="167" y="3603"/>
                    <a:pt x="434" y="4004"/>
                  </a:cubicBezTo>
                  <a:cubicBezTo>
                    <a:pt x="734" y="4137"/>
                    <a:pt x="1101" y="4237"/>
                    <a:pt x="1502" y="4237"/>
                  </a:cubicBezTo>
                  <a:cubicBezTo>
                    <a:pt x="2903" y="4237"/>
                    <a:pt x="4070" y="3070"/>
                    <a:pt x="4070" y="1635"/>
                  </a:cubicBezTo>
                  <a:cubicBezTo>
                    <a:pt x="4070" y="1135"/>
                    <a:pt x="3937" y="634"/>
                    <a:pt x="3670" y="234"/>
                  </a:cubicBezTo>
                  <a:cubicBezTo>
                    <a:pt x="3336" y="101"/>
                    <a:pt x="2969" y="1"/>
                    <a:pt x="2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2">
              <a:extLst>
                <a:ext uri="{FF2B5EF4-FFF2-40B4-BE49-F238E27FC236}">
                  <a16:creationId xmlns:a16="http://schemas.microsoft.com/office/drawing/2014/main" id="{B3A2F1B9-5090-71F2-F25C-265576A3AD2A}"/>
                </a:ext>
              </a:extLst>
            </p:cNvPr>
            <p:cNvSpPr/>
            <p:nvPr/>
          </p:nvSpPr>
          <p:spPr>
            <a:xfrm>
              <a:off x="4184063" y="4629250"/>
              <a:ext cx="185150" cy="151800"/>
            </a:xfrm>
            <a:custGeom>
              <a:avLst/>
              <a:gdLst/>
              <a:ahLst/>
              <a:cxnLst/>
              <a:rect l="l" t="t" r="r" b="b"/>
              <a:pathLst>
                <a:path w="7406" h="6072" extrusionOk="0">
                  <a:moveTo>
                    <a:pt x="2603" y="0"/>
                  </a:moveTo>
                  <a:cubicBezTo>
                    <a:pt x="2736" y="334"/>
                    <a:pt x="2803" y="667"/>
                    <a:pt x="2803" y="1034"/>
                  </a:cubicBezTo>
                  <a:cubicBezTo>
                    <a:pt x="2803" y="2468"/>
                    <a:pt x="1635" y="3603"/>
                    <a:pt x="201" y="3603"/>
                  </a:cubicBezTo>
                  <a:lnTo>
                    <a:pt x="1" y="3603"/>
                  </a:lnTo>
                  <a:cubicBezTo>
                    <a:pt x="401" y="4537"/>
                    <a:pt x="1302" y="5170"/>
                    <a:pt x="2369" y="5170"/>
                  </a:cubicBezTo>
                  <a:cubicBezTo>
                    <a:pt x="2536" y="5170"/>
                    <a:pt x="2669" y="5170"/>
                    <a:pt x="2836" y="5137"/>
                  </a:cubicBezTo>
                  <a:cubicBezTo>
                    <a:pt x="3303" y="5704"/>
                    <a:pt x="4037" y="6071"/>
                    <a:pt x="4837" y="6071"/>
                  </a:cubicBezTo>
                  <a:cubicBezTo>
                    <a:pt x="6272" y="6071"/>
                    <a:pt x="7406" y="4904"/>
                    <a:pt x="7406" y="3503"/>
                  </a:cubicBezTo>
                  <a:cubicBezTo>
                    <a:pt x="7406" y="2435"/>
                    <a:pt x="6806" y="1534"/>
                    <a:pt x="5905" y="1134"/>
                  </a:cubicBezTo>
                  <a:lnTo>
                    <a:pt x="5905" y="1134"/>
                  </a:lnTo>
                  <a:cubicBezTo>
                    <a:pt x="6172" y="1534"/>
                    <a:pt x="6305" y="2035"/>
                    <a:pt x="6305" y="2535"/>
                  </a:cubicBezTo>
                  <a:cubicBezTo>
                    <a:pt x="6305" y="3970"/>
                    <a:pt x="5138" y="5137"/>
                    <a:pt x="3737" y="5137"/>
                  </a:cubicBezTo>
                  <a:lnTo>
                    <a:pt x="3637" y="5137"/>
                  </a:lnTo>
                  <a:cubicBezTo>
                    <a:pt x="3637" y="5137"/>
                    <a:pt x="3603" y="5104"/>
                    <a:pt x="3570" y="5104"/>
                  </a:cubicBezTo>
                  <a:lnTo>
                    <a:pt x="3303" y="5104"/>
                  </a:lnTo>
                  <a:lnTo>
                    <a:pt x="3270" y="5070"/>
                  </a:lnTo>
                  <a:lnTo>
                    <a:pt x="3136" y="5070"/>
                  </a:lnTo>
                  <a:cubicBezTo>
                    <a:pt x="3103" y="5037"/>
                    <a:pt x="3103" y="5037"/>
                    <a:pt x="3070" y="5037"/>
                  </a:cubicBezTo>
                  <a:lnTo>
                    <a:pt x="3003" y="5037"/>
                  </a:lnTo>
                  <a:cubicBezTo>
                    <a:pt x="3003" y="5004"/>
                    <a:pt x="2969" y="5004"/>
                    <a:pt x="2936" y="5004"/>
                  </a:cubicBezTo>
                  <a:lnTo>
                    <a:pt x="2903" y="5004"/>
                  </a:lnTo>
                  <a:cubicBezTo>
                    <a:pt x="2869" y="4970"/>
                    <a:pt x="2869" y="4970"/>
                    <a:pt x="2836" y="4970"/>
                  </a:cubicBezTo>
                  <a:lnTo>
                    <a:pt x="2803" y="4970"/>
                  </a:lnTo>
                  <a:cubicBezTo>
                    <a:pt x="2769" y="4937"/>
                    <a:pt x="2703" y="4904"/>
                    <a:pt x="2669" y="4904"/>
                  </a:cubicBezTo>
                  <a:cubicBezTo>
                    <a:pt x="2402" y="4503"/>
                    <a:pt x="2236" y="4003"/>
                    <a:pt x="2236" y="3503"/>
                  </a:cubicBezTo>
                  <a:cubicBezTo>
                    <a:pt x="2236" y="3469"/>
                    <a:pt x="2236" y="3436"/>
                    <a:pt x="2236" y="3436"/>
                  </a:cubicBezTo>
                  <a:cubicBezTo>
                    <a:pt x="2236" y="3402"/>
                    <a:pt x="2236" y="3369"/>
                    <a:pt x="2236" y="3369"/>
                  </a:cubicBezTo>
                  <a:cubicBezTo>
                    <a:pt x="2236" y="3369"/>
                    <a:pt x="2236" y="3336"/>
                    <a:pt x="2236" y="3336"/>
                  </a:cubicBezTo>
                  <a:cubicBezTo>
                    <a:pt x="2236" y="3336"/>
                    <a:pt x="2236" y="3302"/>
                    <a:pt x="2236" y="3302"/>
                  </a:cubicBezTo>
                  <a:cubicBezTo>
                    <a:pt x="2236" y="3302"/>
                    <a:pt x="2236" y="3302"/>
                    <a:pt x="2236" y="3269"/>
                  </a:cubicBezTo>
                  <a:cubicBezTo>
                    <a:pt x="2269" y="3269"/>
                    <a:pt x="2269" y="3236"/>
                    <a:pt x="2269" y="3236"/>
                  </a:cubicBezTo>
                  <a:cubicBezTo>
                    <a:pt x="2269" y="3202"/>
                    <a:pt x="2269" y="3169"/>
                    <a:pt x="2269" y="3169"/>
                  </a:cubicBezTo>
                  <a:cubicBezTo>
                    <a:pt x="2269" y="3136"/>
                    <a:pt x="2269" y="3136"/>
                    <a:pt x="2269" y="3102"/>
                  </a:cubicBezTo>
                  <a:cubicBezTo>
                    <a:pt x="2269" y="3069"/>
                    <a:pt x="2269" y="3069"/>
                    <a:pt x="2269" y="3069"/>
                  </a:cubicBezTo>
                  <a:cubicBezTo>
                    <a:pt x="2269" y="3069"/>
                    <a:pt x="2269" y="3036"/>
                    <a:pt x="2269" y="3036"/>
                  </a:cubicBezTo>
                  <a:cubicBezTo>
                    <a:pt x="2302" y="3002"/>
                    <a:pt x="2302" y="2935"/>
                    <a:pt x="2302" y="2902"/>
                  </a:cubicBezTo>
                  <a:cubicBezTo>
                    <a:pt x="2302" y="2902"/>
                    <a:pt x="2302" y="2869"/>
                    <a:pt x="2336" y="2869"/>
                  </a:cubicBezTo>
                  <a:cubicBezTo>
                    <a:pt x="2336" y="2835"/>
                    <a:pt x="2336" y="2835"/>
                    <a:pt x="2336" y="2802"/>
                  </a:cubicBezTo>
                  <a:cubicBezTo>
                    <a:pt x="2336" y="2802"/>
                    <a:pt x="2336" y="2769"/>
                    <a:pt x="2336" y="2769"/>
                  </a:cubicBezTo>
                  <a:cubicBezTo>
                    <a:pt x="2336" y="2769"/>
                    <a:pt x="2369" y="2735"/>
                    <a:pt x="2369" y="2735"/>
                  </a:cubicBezTo>
                  <a:cubicBezTo>
                    <a:pt x="2369" y="2735"/>
                    <a:pt x="2369" y="2735"/>
                    <a:pt x="2369" y="2702"/>
                  </a:cubicBezTo>
                  <a:cubicBezTo>
                    <a:pt x="2369" y="2702"/>
                    <a:pt x="2369" y="2702"/>
                    <a:pt x="2369" y="2669"/>
                  </a:cubicBezTo>
                  <a:cubicBezTo>
                    <a:pt x="2369" y="2635"/>
                    <a:pt x="2402" y="2635"/>
                    <a:pt x="2402" y="2635"/>
                  </a:cubicBezTo>
                  <a:cubicBezTo>
                    <a:pt x="2402" y="2602"/>
                    <a:pt x="2402" y="2602"/>
                    <a:pt x="2402" y="2602"/>
                  </a:cubicBezTo>
                  <a:cubicBezTo>
                    <a:pt x="2436" y="2535"/>
                    <a:pt x="2469" y="2435"/>
                    <a:pt x="2502" y="2368"/>
                  </a:cubicBezTo>
                  <a:cubicBezTo>
                    <a:pt x="2502" y="2335"/>
                    <a:pt x="2502" y="2335"/>
                    <a:pt x="2536" y="2302"/>
                  </a:cubicBezTo>
                  <a:cubicBezTo>
                    <a:pt x="2536" y="2302"/>
                    <a:pt x="2536" y="2268"/>
                    <a:pt x="2536" y="2268"/>
                  </a:cubicBezTo>
                  <a:lnTo>
                    <a:pt x="2569" y="2268"/>
                  </a:lnTo>
                  <a:lnTo>
                    <a:pt x="2569" y="2235"/>
                  </a:lnTo>
                  <a:cubicBezTo>
                    <a:pt x="2569" y="2235"/>
                    <a:pt x="2569" y="2202"/>
                    <a:pt x="2569" y="2202"/>
                  </a:cubicBezTo>
                  <a:cubicBezTo>
                    <a:pt x="2603" y="2202"/>
                    <a:pt x="2603" y="2168"/>
                    <a:pt x="2603" y="2135"/>
                  </a:cubicBezTo>
                  <a:cubicBezTo>
                    <a:pt x="2636" y="2135"/>
                    <a:pt x="2636" y="2102"/>
                    <a:pt x="2636" y="2102"/>
                  </a:cubicBezTo>
                  <a:cubicBezTo>
                    <a:pt x="2669" y="2068"/>
                    <a:pt x="2669" y="2068"/>
                    <a:pt x="2669" y="2068"/>
                  </a:cubicBezTo>
                  <a:cubicBezTo>
                    <a:pt x="2703" y="2035"/>
                    <a:pt x="2703" y="2001"/>
                    <a:pt x="2736" y="2001"/>
                  </a:cubicBezTo>
                  <a:cubicBezTo>
                    <a:pt x="2736" y="1968"/>
                    <a:pt x="2736" y="1968"/>
                    <a:pt x="2769" y="1935"/>
                  </a:cubicBezTo>
                  <a:cubicBezTo>
                    <a:pt x="2769" y="1935"/>
                    <a:pt x="2769" y="1901"/>
                    <a:pt x="2803" y="1901"/>
                  </a:cubicBezTo>
                  <a:cubicBezTo>
                    <a:pt x="2803" y="1901"/>
                    <a:pt x="2803" y="1901"/>
                    <a:pt x="2803" y="1868"/>
                  </a:cubicBezTo>
                  <a:cubicBezTo>
                    <a:pt x="2803" y="1868"/>
                    <a:pt x="2836" y="1868"/>
                    <a:pt x="2836" y="1835"/>
                  </a:cubicBezTo>
                  <a:cubicBezTo>
                    <a:pt x="2836" y="1835"/>
                    <a:pt x="2869" y="1835"/>
                    <a:pt x="2869" y="1801"/>
                  </a:cubicBezTo>
                  <a:cubicBezTo>
                    <a:pt x="2903" y="1768"/>
                    <a:pt x="2903" y="1768"/>
                    <a:pt x="2903" y="1768"/>
                  </a:cubicBezTo>
                  <a:cubicBezTo>
                    <a:pt x="2903" y="1768"/>
                    <a:pt x="2903" y="1768"/>
                    <a:pt x="2936" y="1735"/>
                  </a:cubicBezTo>
                  <a:cubicBezTo>
                    <a:pt x="2936" y="1735"/>
                    <a:pt x="2969" y="1701"/>
                    <a:pt x="2969" y="1701"/>
                  </a:cubicBezTo>
                  <a:cubicBezTo>
                    <a:pt x="2969" y="1668"/>
                    <a:pt x="3003" y="1668"/>
                    <a:pt x="3003" y="1668"/>
                  </a:cubicBezTo>
                  <a:cubicBezTo>
                    <a:pt x="3036" y="1635"/>
                    <a:pt x="3070" y="1568"/>
                    <a:pt x="3136" y="1534"/>
                  </a:cubicBezTo>
                  <a:lnTo>
                    <a:pt x="3170" y="1534"/>
                  </a:lnTo>
                  <a:cubicBezTo>
                    <a:pt x="3170" y="1501"/>
                    <a:pt x="3170" y="1501"/>
                    <a:pt x="3203" y="1501"/>
                  </a:cubicBezTo>
                  <a:cubicBezTo>
                    <a:pt x="3203" y="1468"/>
                    <a:pt x="3203" y="1468"/>
                    <a:pt x="3236" y="1468"/>
                  </a:cubicBezTo>
                  <a:cubicBezTo>
                    <a:pt x="3236" y="1434"/>
                    <a:pt x="3270" y="1434"/>
                    <a:pt x="3270" y="1434"/>
                  </a:cubicBezTo>
                  <a:cubicBezTo>
                    <a:pt x="3303" y="1401"/>
                    <a:pt x="3303" y="1401"/>
                    <a:pt x="3303" y="1401"/>
                  </a:cubicBezTo>
                  <a:cubicBezTo>
                    <a:pt x="3370" y="1368"/>
                    <a:pt x="3436" y="1301"/>
                    <a:pt x="3503" y="1268"/>
                  </a:cubicBezTo>
                  <a:lnTo>
                    <a:pt x="3537" y="1268"/>
                  </a:lnTo>
                  <a:cubicBezTo>
                    <a:pt x="3537" y="1234"/>
                    <a:pt x="3570" y="1234"/>
                    <a:pt x="3570" y="1234"/>
                  </a:cubicBezTo>
                  <a:cubicBezTo>
                    <a:pt x="3603" y="1234"/>
                    <a:pt x="3603" y="1201"/>
                    <a:pt x="3603" y="1201"/>
                  </a:cubicBezTo>
                  <a:lnTo>
                    <a:pt x="3637" y="1201"/>
                  </a:lnTo>
                  <a:cubicBezTo>
                    <a:pt x="3670" y="1168"/>
                    <a:pt x="3703" y="1168"/>
                    <a:pt x="3703" y="1168"/>
                  </a:cubicBezTo>
                  <a:cubicBezTo>
                    <a:pt x="3737" y="1168"/>
                    <a:pt x="3737" y="1134"/>
                    <a:pt x="3737" y="1134"/>
                  </a:cubicBezTo>
                  <a:cubicBezTo>
                    <a:pt x="3803" y="1134"/>
                    <a:pt x="3837" y="1101"/>
                    <a:pt x="3870" y="1101"/>
                  </a:cubicBezTo>
                  <a:cubicBezTo>
                    <a:pt x="3903" y="1067"/>
                    <a:pt x="3903" y="1067"/>
                    <a:pt x="3937" y="1067"/>
                  </a:cubicBezTo>
                  <a:lnTo>
                    <a:pt x="3970" y="1067"/>
                  </a:lnTo>
                  <a:cubicBezTo>
                    <a:pt x="3970" y="1034"/>
                    <a:pt x="4004" y="1034"/>
                    <a:pt x="4004" y="1034"/>
                  </a:cubicBezTo>
                  <a:lnTo>
                    <a:pt x="4037" y="1034"/>
                  </a:lnTo>
                  <a:cubicBezTo>
                    <a:pt x="4070" y="1034"/>
                    <a:pt x="4070" y="1001"/>
                    <a:pt x="4104" y="1001"/>
                  </a:cubicBezTo>
                  <a:lnTo>
                    <a:pt x="4204" y="1001"/>
                  </a:lnTo>
                  <a:cubicBezTo>
                    <a:pt x="4204" y="967"/>
                    <a:pt x="4237" y="967"/>
                    <a:pt x="4237" y="967"/>
                  </a:cubicBezTo>
                  <a:cubicBezTo>
                    <a:pt x="4304" y="967"/>
                    <a:pt x="4337" y="967"/>
                    <a:pt x="4370" y="934"/>
                  </a:cubicBezTo>
                  <a:cubicBezTo>
                    <a:pt x="3937" y="434"/>
                    <a:pt x="3303" y="67"/>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2">
              <a:extLst>
                <a:ext uri="{FF2B5EF4-FFF2-40B4-BE49-F238E27FC236}">
                  <a16:creationId xmlns:a16="http://schemas.microsoft.com/office/drawing/2014/main" id="{88E2801A-F487-E109-696E-4CBEEDCC79AB}"/>
                </a:ext>
              </a:extLst>
            </p:cNvPr>
            <p:cNvSpPr/>
            <p:nvPr/>
          </p:nvSpPr>
          <p:spPr>
            <a:xfrm>
              <a:off x="4179063" y="4629250"/>
              <a:ext cx="75075" cy="90075"/>
            </a:xfrm>
            <a:custGeom>
              <a:avLst/>
              <a:gdLst/>
              <a:ahLst/>
              <a:cxnLst/>
              <a:rect l="l" t="t" r="r" b="b"/>
              <a:pathLst>
                <a:path w="3003" h="3603" extrusionOk="0">
                  <a:moveTo>
                    <a:pt x="2569" y="0"/>
                  </a:moveTo>
                  <a:cubicBezTo>
                    <a:pt x="1135" y="0"/>
                    <a:pt x="1" y="1168"/>
                    <a:pt x="1" y="2602"/>
                  </a:cubicBezTo>
                  <a:cubicBezTo>
                    <a:pt x="1" y="2935"/>
                    <a:pt x="67" y="3302"/>
                    <a:pt x="201" y="3603"/>
                  </a:cubicBezTo>
                  <a:lnTo>
                    <a:pt x="401" y="3603"/>
                  </a:lnTo>
                  <a:cubicBezTo>
                    <a:pt x="1835" y="3603"/>
                    <a:pt x="3003" y="2468"/>
                    <a:pt x="3003" y="1034"/>
                  </a:cubicBezTo>
                  <a:cubicBezTo>
                    <a:pt x="3003" y="667"/>
                    <a:pt x="2936" y="334"/>
                    <a:pt x="2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2">
              <a:extLst>
                <a:ext uri="{FF2B5EF4-FFF2-40B4-BE49-F238E27FC236}">
                  <a16:creationId xmlns:a16="http://schemas.microsoft.com/office/drawing/2014/main" id="{0684FA78-EB1C-3748-F00A-5DE5C692804E}"/>
                </a:ext>
              </a:extLst>
            </p:cNvPr>
            <p:cNvSpPr/>
            <p:nvPr/>
          </p:nvSpPr>
          <p:spPr>
            <a:xfrm>
              <a:off x="4718613" y="4498400"/>
              <a:ext cx="37550" cy="216100"/>
            </a:xfrm>
            <a:custGeom>
              <a:avLst/>
              <a:gdLst/>
              <a:ahLst/>
              <a:cxnLst/>
              <a:rect l="l" t="t" r="r" b="b"/>
              <a:pathLst>
                <a:path w="1502" h="8644" extrusionOk="0">
                  <a:moveTo>
                    <a:pt x="765" y="1"/>
                  </a:moveTo>
                  <a:cubicBezTo>
                    <a:pt x="603" y="1"/>
                    <a:pt x="443" y="156"/>
                    <a:pt x="568" y="364"/>
                  </a:cubicBezTo>
                  <a:cubicBezTo>
                    <a:pt x="901" y="2098"/>
                    <a:pt x="968" y="3900"/>
                    <a:pt x="734" y="5668"/>
                  </a:cubicBezTo>
                  <a:cubicBezTo>
                    <a:pt x="634" y="6235"/>
                    <a:pt x="501" y="6768"/>
                    <a:pt x="368" y="7336"/>
                  </a:cubicBezTo>
                  <a:cubicBezTo>
                    <a:pt x="267" y="7669"/>
                    <a:pt x="167" y="8003"/>
                    <a:pt x="67" y="8336"/>
                  </a:cubicBezTo>
                  <a:cubicBezTo>
                    <a:pt x="1" y="8470"/>
                    <a:pt x="101" y="8603"/>
                    <a:pt x="201" y="8636"/>
                  </a:cubicBezTo>
                  <a:cubicBezTo>
                    <a:pt x="221" y="8641"/>
                    <a:pt x="241" y="8643"/>
                    <a:pt x="260" y="8643"/>
                  </a:cubicBezTo>
                  <a:cubicBezTo>
                    <a:pt x="638" y="8643"/>
                    <a:pt x="674" y="7723"/>
                    <a:pt x="801" y="7469"/>
                  </a:cubicBezTo>
                  <a:cubicBezTo>
                    <a:pt x="1502" y="5101"/>
                    <a:pt x="1502" y="2565"/>
                    <a:pt x="1001" y="197"/>
                  </a:cubicBezTo>
                  <a:cubicBezTo>
                    <a:pt x="964" y="58"/>
                    <a:pt x="864"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2">
              <a:extLst>
                <a:ext uri="{FF2B5EF4-FFF2-40B4-BE49-F238E27FC236}">
                  <a16:creationId xmlns:a16="http://schemas.microsoft.com/office/drawing/2014/main" id="{9A310C91-B45D-1961-6933-3FE7A8F8F24D}"/>
                </a:ext>
              </a:extLst>
            </p:cNvPr>
            <p:cNvSpPr/>
            <p:nvPr/>
          </p:nvSpPr>
          <p:spPr>
            <a:xfrm>
              <a:off x="4797013" y="4554175"/>
              <a:ext cx="61725" cy="177100"/>
            </a:xfrm>
            <a:custGeom>
              <a:avLst/>
              <a:gdLst/>
              <a:ahLst/>
              <a:cxnLst/>
              <a:rect l="l" t="t" r="r" b="b"/>
              <a:pathLst>
                <a:path w="2469" h="7084" extrusionOk="0">
                  <a:moveTo>
                    <a:pt x="1902" y="1"/>
                  </a:moveTo>
                  <a:cubicBezTo>
                    <a:pt x="1768" y="1"/>
                    <a:pt x="1635" y="134"/>
                    <a:pt x="1668" y="268"/>
                  </a:cubicBezTo>
                  <a:cubicBezTo>
                    <a:pt x="1701" y="1869"/>
                    <a:pt x="1268" y="3470"/>
                    <a:pt x="767" y="4971"/>
                  </a:cubicBezTo>
                  <a:cubicBezTo>
                    <a:pt x="567" y="5538"/>
                    <a:pt x="334" y="6205"/>
                    <a:pt x="67" y="6772"/>
                  </a:cubicBezTo>
                  <a:cubicBezTo>
                    <a:pt x="0" y="6872"/>
                    <a:pt x="67" y="7039"/>
                    <a:pt x="167" y="7073"/>
                  </a:cubicBezTo>
                  <a:cubicBezTo>
                    <a:pt x="197" y="7080"/>
                    <a:pt x="226" y="7084"/>
                    <a:pt x="252" y="7084"/>
                  </a:cubicBezTo>
                  <a:cubicBezTo>
                    <a:pt x="573" y="7084"/>
                    <a:pt x="613" y="6555"/>
                    <a:pt x="767" y="6339"/>
                  </a:cubicBezTo>
                  <a:cubicBezTo>
                    <a:pt x="1268" y="5138"/>
                    <a:pt x="1668" y="3904"/>
                    <a:pt x="1902" y="2636"/>
                  </a:cubicBezTo>
                  <a:cubicBezTo>
                    <a:pt x="1935" y="2269"/>
                    <a:pt x="2469"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a:extLst>
                <a:ext uri="{FF2B5EF4-FFF2-40B4-BE49-F238E27FC236}">
                  <a16:creationId xmlns:a16="http://schemas.microsoft.com/office/drawing/2014/main" id="{9050447D-7DC0-50BF-6209-22F1A19C6BB9}"/>
                </a:ext>
              </a:extLst>
            </p:cNvPr>
            <p:cNvSpPr/>
            <p:nvPr/>
          </p:nvSpPr>
          <p:spPr>
            <a:xfrm>
              <a:off x="4876238" y="4600750"/>
              <a:ext cx="54225" cy="169150"/>
            </a:xfrm>
            <a:custGeom>
              <a:avLst/>
              <a:gdLst/>
              <a:ahLst/>
              <a:cxnLst/>
              <a:rect l="l" t="t" r="r" b="b"/>
              <a:pathLst>
                <a:path w="2169" h="6766" extrusionOk="0">
                  <a:moveTo>
                    <a:pt x="1669" y="1"/>
                  </a:moveTo>
                  <a:cubicBezTo>
                    <a:pt x="1575" y="1"/>
                    <a:pt x="1468" y="120"/>
                    <a:pt x="1468" y="239"/>
                  </a:cubicBezTo>
                  <a:cubicBezTo>
                    <a:pt x="1635" y="840"/>
                    <a:pt x="1535" y="1474"/>
                    <a:pt x="1401" y="2074"/>
                  </a:cubicBezTo>
                  <a:cubicBezTo>
                    <a:pt x="1168" y="3041"/>
                    <a:pt x="968" y="4009"/>
                    <a:pt x="634" y="4943"/>
                  </a:cubicBezTo>
                  <a:cubicBezTo>
                    <a:pt x="467" y="5410"/>
                    <a:pt x="267" y="5943"/>
                    <a:pt x="67" y="6410"/>
                  </a:cubicBezTo>
                  <a:cubicBezTo>
                    <a:pt x="0" y="6544"/>
                    <a:pt x="67" y="6677"/>
                    <a:pt x="167" y="6744"/>
                  </a:cubicBezTo>
                  <a:cubicBezTo>
                    <a:pt x="189" y="6759"/>
                    <a:pt x="212" y="6766"/>
                    <a:pt x="236" y="6766"/>
                  </a:cubicBezTo>
                  <a:cubicBezTo>
                    <a:pt x="856" y="6766"/>
                    <a:pt x="2002" y="1888"/>
                    <a:pt x="2002" y="1374"/>
                  </a:cubicBezTo>
                  <a:cubicBezTo>
                    <a:pt x="2002" y="1040"/>
                    <a:pt x="2168" y="73"/>
                    <a:pt x="1701" y="6"/>
                  </a:cubicBezTo>
                  <a:cubicBezTo>
                    <a:pt x="1691" y="2"/>
                    <a:pt x="1680"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a:extLst>
                <a:ext uri="{FF2B5EF4-FFF2-40B4-BE49-F238E27FC236}">
                  <a16:creationId xmlns:a16="http://schemas.microsoft.com/office/drawing/2014/main" id="{B03B3F39-E63B-942A-1665-23EEA5CC90B9}"/>
                </a:ext>
              </a:extLst>
            </p:cNvPr>
            <p:cNvSpPr/>
            <p:nvPr/>
          </p:nvSpPr>
          <p:spPr>
            <a:xfrm>
              <a:off x="4594563" y="4482250"/>
              <a:ext cx="63200" cy="222225"/>
            </a:xfrm>
            <a:custGeom>
              <a:avLst/>
              <a:gdLst/>
              <a:ahLst/>
              <a:cxnLst/>
              <a:rect l="l" t="t" r="r" b="b"/>
              <a:pathLst>
                <a:path w="2528" h="8889" extrusionOk="0">
                  <a:moveTo>
                    <a:pt x="323" y="0"/>
                  </a:moveTo>
                  <a:cubicBezTo>
                    <a:pt x="125" y="0"/>
                    <a:pt x="0" y="278"/>
                    <a:pt x="193" y="443"/>
                  </a:cubicBezTo>
                  <a:cubicBezTo>
                    <a:pt x="1160" y="2244"/>
                    <a:pt x="1827" y="4246"/>
                    <a:pt x="1927" y="6314"/>
                  </a:cubicBezTo>
                  <a:cubicBezTo>
                    <a:pt x="1960" y="6914"/>
                    <a:pt x="1927" y="7548"/>
                    <a:pt x="1860" y="8148"/>
                  </a:cubicBezTo>
                  <a:cubicBezTo>
                    <a:pt x="1860" y="8382"/>
                    <a:pt x="1694" y="8815"/>
                    <a:pt x="2027" y="8882"/>
                  </a:cubicBezTo>
                  <a:cubicBezTo>
                    <a:pt x="2045" y="8887"/>
                    <a:pt x="2062" y="8889"/>
                    <a:pt x="2080" y="8889"/>
                  </a:cubicBezTo>
                  <a:cubicBezTo>
                    <a:pt x="2193" y="8889"/>
                    <a:pt x="2294" y="8798"/>
                    <a:pt x="2294" y="8682"/>
                  </a:cubicBezTo>
                  <a:cubicBezTo>
                    <a:pt x="2361" y="8248"/>
                    <a:pt x="2394" y="7781"/>
                    <a:pt x="2394" y="7348"/>
                  </a:cubicBezTo>
                  <a:cubicBezTo>
                    <a:pt x="2528" y="4879"/>
                    <a:pt x="1760" y="2111"/>
                    <a:pt x="459" y="43"/>
                  </a:cubicBezTo>
                  <a:cubicBezTo>
                    <a:pt x="412" y="13"/>
                    <a:pt x="366"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a:extLst>
                <a:ext uri="{FF2B5EF4-FFF2-40B4-BE49-F238E27FC236}">
                  <a16:creationId xmlns:a16="http://schemas.microsoft.com/office/drawing/2014/main" id="{F2025101-14DC-400D-C2B9-C83829D9A7E8}"/>
                </a:ext>
              </a:extLst>
            </p:cNvPr>
            <p:cNvSpPr/>
            <p:nvPr/>
          </p:nvSpPr>
          <p:spPr>
            <a:xfrm>
              <a:off x="4499688" y="4488325"/>
              <a:ext cx="61350" cy="226900"/>
            </a:xfrm>
            <a:custGeom>
              <a:avLst/>
              <a:gdLst/>
              <a:ahLst/>
              <a:cxnLst/>
              <a:rect l="l" t="t" r="r" b="b"/>
              <a:pathLst>
                <a:path w="2454" h="9076" extrusionOk="0">
                  <a:moveTo>
                    <a:pt x="359" y="1"/>
                  </a:moveTo>
                  <a:cubicBezTo>
                    <a:pt x="108" y="1"/>
                    <a:pt x="1" y="409"/>
                    <a:pt x="318" y="467"/>
                  </a:cubicBezTo>
                  <a:cubicBezTo>
                    <a:pt x="1819" y="1968"/>
                    <a:pt x="1853" y="4470"/>
                    <a:pt x="1919" y="6438"/>
                  </a:cubicBezTo>
                  <a:cubicBezTo>
                    <a:pt x="1886" y="6971"/>
                    <a:pt x="1853" y="7472"/>
                    <a:pt x="1786" y="7972"/>
                  </a:cubicBezTo>
                  <a:cubicBezTo>
                    <a:pt x="1786" y="8272"/>
                    <a:pt x="1452" y="8973"/>
                    <a:pt x="1853" y="9073"/>
                  </a:cubicBezTo>
                  <a:cubicBezTo>
                    <a:pt x="1867" y="9075"/>
                    <a:pt x="1880" y="9075"/>
                    <a:pt x="1892" y="9075"/>
                  </a:cubicBezTo>
                  <a:cubicBezTo>
                    <a:pt x="2123" y="9075"/>
                    <a:pt x="2153" y="8796"/>
                    <a:pt x="2153" y="8606"/>
                  </a:cubicBezTo>
                  <a:cubicBezTo>
                    <a:pt x="2253" y="8105"/>
                    <a:pt x="2320" y="7605"/>
                    <a:pt x="2353" y="7105"/>
                  </a:cubicBezTo>
                  <a:cubicBezTo>
                    <a:pt x="2453" y="4937"/>
                    <a:pt x="2320" y="1434"/>
                    <a:pt x="485" y="33"/>
                  </a:cubicBezTo>
                  <a:cubicBezTo>
                    <a:pt x="440" y="11"/>
                    <a:pt x="3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a:extLst>
                <a:ext uri="{FF2B5EF4-FFF2-40B4-BE49-F238E27FC236}">
                  <a16:creationId xmlns:a16="http://schemas.microsoft.com/office/drawing/2014/main" id="{C7ADB3C2-E017-2B71-0501-585F120B5836}"/>
                </a:ext>
              </a:extLst>
            </p:cNvPr>
            <p:cNvSpPr/>
            <p:nvPr/>
          </p:nvSpPr>
          <p:spPr>
            <a:xfrm>
              <a:off x="4395088" y="4523250"/>
              <a:ext cx="86425" cy="216275"/>
            </a:xfrm>
            <a:custGeom>
              <a:avLst/>
              <a:gdLst/>
              <a:ahLst/>
              <a:cxnLst/>
              <a:rect l="l" t="t" r="r" b="b"/>
              <a:pathLst>
                <a:path w="3457" h="8651" extrusionOk="0">
                  <a:moveTo>
                    <a:pt x="415" y="1"/>
                  </a:moveTo>
                  <a:cubicBezTo>
                    <a:pt x="102" y="1"/>
                    <a:pt x="0" y="505"/>
                    <a:pt x="399" y="505"/>
                  </a:cubicBezTo>
                  <a:cubicBezTo>
                    <a:pt x="410" y="505"/>
                    <a:pt x="421" y="505"/>
                    <a:pt x="433" y="504"/>
                  </a:cubicBezTo>
                  <a:cubicBezTo>
                    <a:pt x="2634" y="1872"/>
                    <a:pt x="2901" y="4540"/>
                    <a:pt x="2868" y="6875"/>
                  </a:cubicBezTo>
                  <a:cubicBezTo>
                    <a:pt x="2868" y="7242"/>
                    <a:pt x="2868" y="7609"/>
                    <a:pt x="2834" y="7976"/>
                  </a:cubicBezTo>
                  <a:cubicBezTo>
                    <a:pt x="2834" y="8176"/>
                    <a:pt x="2634" y="8610"/>
                    <a:pt x="2968" y="8643"/>
                  </a:cubicBezTo>
                  <a:cubicBezTo>
                    <a:pt x="2986" y="8648"/>
                    <a:pt x="3004" y="8650"/>
                    <a:pt x="3021" y="8650"/>
                  </a:cubicBezTo>
                  <a:cubicBezTo>
                    <a:pt x="3456" y="8650"/>
                    <a:pt x="3303" y="7030"/>
                    <a:pt x="3335" y="6708"/>
                  </a:cubicBezTo>
                  <a:cubicBezTo>
                    <a:pt x="3301" y="4907"/>
                    <a:pt x="3235" y="2972"/>
                    <a:pt x="2134" y="1471"/>
                  </a:cubicBezTo>
                  <a:cubicBezTo>
                    <a:pt x="1700" y="904"/>
                    <a:pt x="1200" y="337"/>
                    <a:pt x="566" y="37"/>
                  </a:cubicBezTo>
                  <a:cubicBezTo>
                    <a:pt x="512" y="12"/>
                    <a:pt x="461" y="1"/>
                    <a:pt x="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a:extLst>
                <a:ext uri="{FF2B5EF4-FFF2-40B4-BE49-F238E27FC236}">
                  <a16:creationId xmlns:a16="http://schemas.microsoft.com/office/drawing/2014/main" id="{BA53B409-E87F-6E7C-C9D1-4F735B983BD7}"/>
                </a:ext>
              </a:extLst>
            </p:cNvPr>
            <p:cNvSpPr/>
            <p:nvPr/>
          </p:nvSpPr>
          <p:spPr>
            <a:xfrm>
              <a:off x="4302738" y="4572425"/>
              <a:ext cx="94850" cy="194425"/>
            </a:xfrm>
            <a:custGeom>
              <a:avLst/>
              <a:gdLst/>
              <a:ahLst/>
              <a:cxnLst/>
              <a:rect l="l" t="t" r="r" b="b"/>
              <a:pathLst>
                <a:path w="3794" h="7777" extrusionOk="0">
                  <a:moveTo>
                    <a:pt x="525" y="1"/>
                  </a:moveTo>
                  <a:cubicBezTo>
                    <a:pt x="480" y="1"/>
                    <a:pt x="436" y="2"/>
                    <a:pt x="391" y="5"/>
                  </a:cubicBezTo>
                  <a:cubicBezTo>
                    <a:pt x="0" y="5"/>
                    <a:pt x="69" y="491"/>
                    <a:pt x="379" y="491"/>
                  </a:cubicBezTo>
                  <a:cubicBezTo>
                    <a:pt x="413" y="491"/>
                    <a:pt x="451" y="485"/>
                    <a:pt x="491" y="472"/>
                  </a:cubicBezTo>
                  <a:cubicBezTo>
                    <a:pt x="2592" y="572"/>
                    <a:pt x="3293" y="3007"/>
                    <a:pt x="3293" y="4775"/>
                  </a:cubicBezTo>
                  <a:cubicBezTo>
                    <a:pt x="3326" y="5442"/>
                    <a:pt x="3293" y="6142"/>
                    <a:pt x="3226" y="6810"/>
                  </a:cubicBezTo>
                  <a:cubicBezTo>
                    <a:pt x="3259" y="7076"/>
                    <a:pt x="2959" y="7677"/>
                    <a:pt x="3359" y="7777"/>
                  </a:cubicBezTo>
                  <a:cubicBezTo>
                    <a:pt x="3493" y="7777"/>
                    <a:pt x="3593" y="7710"/>
                    <a:pt x="3626" y="7577"/>
                  </a:cubicBezTo>
                  <a:cubicBezTo>
                    <a:pt x="3726" y="6910"/>
                    <a:pt x="3760" y="6243"/>
                    <a:pt x="3793" y="5609"/>
                  </a:cubicBezTo>
                  <a:cubicBezTo>
                    <a:pt x="3793" y="4241"/>
                    <a:pt x="3726" y="2807"/>
                    <a:pt x="3026" y="1606"/>
                  </a:cubicBezTo>
                  <a:cubicBezTo>
                    <a:pt x="2514" y="742"/>
                    <a:pt x="1572" y="1"/>
                    <a:pt x="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65;p42">
            <a:extLst>
              <a:ext uri="{FF2B5EF4-FFF2-40B4-BE49-F238E27FC236}">
                <a16:creationId xmlns:a16="http://schemas.microsoft.com/office/drawing/2014/main" id="{17942FD1-60F0-AD0E-6331-A247CA3501DB}"/>
              </a:ext>
            </a:extLst>
          </p:cNvPr>
          <p:cNvSpPr txBox="1">
            <a:spLocks/>
          </p:cNvSpPr>
          <p:nvPr/>
        </p:nvSpPr>
        <p:spPr>
          <a:xfrm>
            <a:off x="524180" y="1340686"/>
            <a:ext cx="7508817" cy="8765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9pPr>
          </a:lstStyle>
          <a:p>
            <a:pPr marL="0" marR="0" lvl="0" indent="0" algn="just">
              <a:lnSpc>
                <a:spcPct val="116000"/>
              </a:lnSpc>
              <a:spcAft>
                <a:spcPts val="800"/>
              </a:spcAft>
            </a:pP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Tối</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ưu</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hiệu</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quả</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giới</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hạn</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trị</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pheromone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khoảng</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i="1" kern="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i="1" kern="100" dirty="0" err="1">
                <a:effectLst/>
                <a:latin typeface="Times New Roman" panose="02020603050405020304" pitchFamily="18" charset="0"/>
                <a:ea typeface="Times New Roman" panose="02020603050405020304" pitchFamily="18" charset="0"/>
                <a:cs typeface="Times New Roman" panose="02020603050405020304" pitchFamily="18" charset="0"/>
              </a:rPr>
              <a:t>τmin,τmax</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kern="100"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just">
              <a:lnSpc>
                <a:spcPct val="116000"/>
              </a:lnSpc>
              <a:spcAft>
                <a:spcPts val="800"/>
              </a:spcAft>
            </a:pP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Chỉ</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tốt</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nhật</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pheromone.</a:t>
            </a:r>
            <a:endParaRPr lang="en-US"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just">
              <a:lnSpc>
                <a:spcPct val="116000"/>
              </a:lnSpc>
              <a:spcAft>
                <a:spcPts val="800"/>
              </a:spcAft>
            </a:pPr>
            <a:endParaRPr lang="en-US"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just">
              <a:lnSpc>
                <a:spcPct val="116000"/>
              </a:lnSpc>
              <a:spcAft>
                <a:spcPts val="800"/>
              </a:spcAft>
            </a:pPr>
            <a:endParaRPr lang="en-US"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16000"/>
              </a:lnSpc>
              <a:spcAft>
                <a:spcPts val="800"/>
              </a:spcAft>
              <a:buFont typeface="Arial" panose="020B0604020202020204" pitchFamily="34" charset="0"/>
              <a:buChar char="•"/>
            </a:pPr>
            <a:endParaRPr lang="en-US"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Google Shape;764;p42">
            <a:extLst>
              <a:ext uri="{FF2B5EF4-FFF2-40B4-BE49-F238E27FC236}">
                <a16:creationId xmlns:a16="http://schemas.microsoft.com/office/drawing/2014/main" id="{00FC4289-6F2D-DB3A-C6F3-C0A8AEFB4474}"/>
              </a:ext>
            </a:extLst>
          </p:cNvPr>
          <p:cNvSpPr txBox="1">
            <a:spLocks/>
          </p:cNvSpPr>
          <p:nvPr/>
        </p:nvSpPr>
        <p:spPr>
          <a:xfrm>
            <a:off x="524181" y="652454"/>
            <a:ext cx="2612285"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1pPr>
            <a:lvl2pPr marR="0" lvl="1"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2pPr>
            <a:lvl3pPr marR="0" lvl="2"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3pPr>
            <a:lvl4pPr marR="0" lvl="3"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4pPr>
            <a:lvl5pPr marR="0" lvl="4"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5pPr>
            <a:lvl6pPr marR="0" lvl="5"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6pPr>
            <a:lvl7pPr marR="0" lvl="6"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7pPr>
            <a:lvl8pPr marR="0" lvl="7"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8pPr>
            <a:lvl9pPr marR="0" lvl="8"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9pPr>
          </a:lstStyle>
          <a:p>
            <a:pPr>
              <a:lnSpc>
                <a:spcPct val="116000"/>
              </a:lnSpc>
              <a:spcBef>
                <a:spcPts val="1595"/>
              </a:spcBef>
              <a:spcAft>
                <a:spcPts val="1595"/>
              </a:spcAft>
            </a:pPr>
            <a:r>
              <a:rPr lang="en-US" sz="1800"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a,Phát</a:t>
            </a:r>
            <a:r>
              <a:rPr lang="en-US" sz="18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triển</a:t>
            </a:r>
            <a:r>
              <a:rPr lang="en-US" sz="18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ACO</a:t>
            </a:r>
            <a:endParaRPr lang="en-US" sz="1800" kern="1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Google Shape;765;p42">
            <a:extLst>
              <a:ext uri="{FF2B5EF4-FFF2-40B4-BE49-F238E27FC236}">
                <a16:creationId xmlns:a16="http://schemas.microsoft.com/office/drawing/2014/main" id="{78DB5E82-37DD-0FDF-AC01-2AC15DCC3DAB}"/>
              </a:ext>
            </a:extLst>
          </p:cNvPr>
          <p:cNvSpPr txBox="1">
            <a:spLocks/>
          </p:cNvSpPr>
          <p:nvPr/>
        </p:nvSpPr>
        <p:spPr>
          <a:xfrm>
            <a:off x="484262" y="2163728"/>
            <a:ext cx="2737031" cy="6273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9pPr>
          </a:lstStyle>
          <a:p>
            <a:pPr marL="0" indent="0"/>
            <a:r>
              <a:rPr lang="en-US" sz="1800" b="1" dirty="0" err="1">
                <a:latin typeface="Times New Roman" panose="02020603050405020304" pitchFamily="18" charset="0"/>
                <a:ea typeface="Times New Roman" panose="02020603050405020304" pitchFamily="18" charset="0"/>
              </a:rPr>
              <a:t>Các</a:t>
            </a:r>
            <a:r>
              <a:rPr lang="en-US" sz="1800" b="1" dirty="0">
                <a:latin typeface="Times New Roman" panose="02020603050405020304" pitchFamily="18" charset="0"/>
                <a:ea typeface="Times New Roman" panose="02020603050405020304" pitchFamily="18" charset="0"/>
              </a:rPr>
              <a:t> </a:t>
            </a:r>
            <a:r>
              <a:rPr lang="en-US" sz="1800" b="1" dirty="0" err="1">
                <a:latin typeface="Times New Roman" panose="02020603050405020304" pitchFamily="18" charset="0"/>
                <a:ea typeface="Times New Roman" panose="02020603050405020304" pitchFamily="18" charset="0"/>
              </a:rPr>
              <a:t>biến</a:t>
            </a:r>
            <a:r>
              <a:rPr lang="en-US" sz="1800" b="1" dirty="0">
                <a:latin typeface="Times New Roman" panose="02020603050405020304" pitchFamily="18" charset="0"/>
                <a:ea typeface="Times New Roman" panose="02020603050405020304" pitchFamily="18" charset="0"/>
              </a:rPr>
              <a:t> </a:t>
            </a:r>
            <a:r>
              <a:rPr lang="en-US" sz="1800" b="1" dirty="0" err="1">
                <a:latin typeface="Times New Roman" panose="02020603050405020304" pitchFamily="18" charset="0"/>
                <a:ea typeface="Times New Roman" panose="02020603050405020304" pitchFamily="18" charset="0"/>
              </a:rPr>
              <a:t>thể</a:t>
            </a:r>
            <a:r>
              <a:rPr lang="en-US" sz="1800" b="1" dirty="0">
                <a:latin typeface="Times New Roman" panose="02020603050405020304" pitchFamily="18" charset="0"/>
                <a:ea typeface="Times New Roman" panose="02020603050405020304" pitchFamily="18" charset="0"/>
              </a:rPr>
              <a:t> </a:t>
            </a:r>
            <a:r>
              <a:rPr lang="en-US" sz="1800" b="1" dirty="0" err="1">
                <a:latin typeface="Times New Roman" panose="02020603050405020304" pitchFamily="18" charset="0"/>
                <a:ea typeface="Times New Roman" panose="02020603050405020304" pitchFamily="18" charset="0"/>
              </a:rPr>
              <a:t>khác</a:t>
            </a:r>
            <a:endParaRPr lang="en-US" dirty="0"/>
          </a:p>
        </p:txBody>
      </p:sp>
      <p:sp>
        <p:nvSpPr>
          <p:cNvPr id="5" name="Google Shape;765;p42">
            <a:extLst>
              <a:ext uri="{FF2B5EF4-FFF2-40B4-BE49-F238E27FC236}">
                <a16:creationId xmlns:a16="http://schemas.microsoft.com/office/drawing/2014/main" id="{37D1BBB6-8D83-9206-569C-5F5DCE926063}"/>
              </a:ext>
            </a:extLst>
          </p:cNvPr>
          <p:cNvSpPr txBox="1">
            <a:spLocks/>
          </p:cNvSpPr>
          <p:nvPr/>
        </p:nvSpPr>
        <p:spPr>
          <a:xfrm>
            <a:off x="524180" y="2571750"/>
            <a:ext cx="7369954" cy="26912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9pPr>
          </a:lstStyle>
          <a:p>
            <a:pPr marL="0" marR="0" lvl="0" indent="0" algn="just">
              <a:lnSpc>
                <a:spcPct val="116000"/>
              </a:lnSpc>
              <a:spcAft>
                <a:spcPts val="800"/>
              </a:spcAft>
            </a:pPr>
            <a:r>
              <a:rPr lang="en-US" b="1" kern="100" dirty="0">
                <a:effectLst/>
                <a:latin typeface="Times New Roman" panose="02020603050405020304" pitchFamily="18" charset="0"/>
                <a:ea typeface="Times New Roman" panose="02020603050405020304" pitchFamily="18" charset="0"/>
                <a:cs typeface="Times New Roman" panose="02020603050405020304" pitchFamily="18" charset="0"/>
              </a:rPr>
              <a:t>Rank-Based Ant System:</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Sắp</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xếp</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chất</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lượng</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trước</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nhật</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pheromone.</a:t>
            </a:r>
            <a:endParaRPr lang="en-US"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just">
              <a:lnSpc>
                <a:spcPct val="116000"/>
              </a:lnSpc>
              <a:spcAft>
                <a:spcPts val="800"/>
              </a:spcAft>
            </a:pPr>
            <a:r>
              <a:rPr lang="en-US" b="1" kern="100" dirty="0">
                <a:effectLst/>
                <a:latin typeface="Times New Roman" panose="02020603050405020304" pitchFamily="18" charset="0"/>
                <a:ea typeface="Times New Roman" panose="02020603050405020304" pitchFamily="18" charset="0"/>
                <a:cs typeface="Times New Roman" panose="02020603050405020304" pitchFamily="18" charset="0"/>
              </a:rPr>
              <a:t>Best-Worst Ant System (BWAS):</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Tăng</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cường</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khả</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khám</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phá</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giảm</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pheromone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tệ</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just">
              <a:lnSpc>
                <a:spcPct val="116000"/>
              </a:lnSpc>
              <a:spcAft>
                <a:spcPts val="800"/>
              </a:spcAft>
            </a:pPr>
            <a:r>
              <a:rPr lang="en-US" b="1" kern="100" dirty="0">
                <a:effectLst/>
                <a:latin typeface="Times New Roman" panose="02020603050405020304" pitchFamily="18" charset="0"/>
                <a:ea typeface="Times New Roman" panose="02020603050405020304" pitchFamily="18" charset="0"/>
                <a:cs typeface="Times New Roman" panose="02020603050405020304" pitchFamily="18" charset="0"/>
              </a:rPr>
              <a:t>Hyper-Cube Framework:</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Biến</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đổi</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lưu</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trữ</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pheromone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hyper-cube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cải</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thiện</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hiệu</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quả</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5047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 name="Google Shape;764;p42">
            <a:extLst>
              <a:ext uri="{FF2B5EF4-FFF2-40B4-BE49-F238E27FC236}">
                <a16:creationId xmlns:a16="http://schemas.microsoft.com/office/drawing/2014/main" id="{959A417D-1EA6-C02A-E39F-35DC51B83EB2}"/>
              </a:ext>
            </a:extLst>
          </p:cNvPr>
          <p:cNvSpPr txBox="1">
            <a:spLocks noGrp="1"/>
          </p:cNvSpPr>
          <p:nvPr>
            <p:ph type="title"/>
          </p:nvPr>
        </p:nvSpPr>
        <p:spPr>
          <a:xfrm>
            <a:off x="535410" y="260737"/>
            <a:ext cx="6809569" cy="987431"/>
          </a:xfrm>
          <a:prstGeom prst="rect">
            <a:avLst/>
          </a:prstGeom>
        </p:spPr>
        <p:txBody>
          <a:bodyPr spcFirstLastPara="1" wrap="square" lIns="91425" tIns="91425" rIns="91425" bIns="91425" anchor="b" anchorCtr="0">
            <a:noAutofit/>
          </a:bodyPr>
          <a:lstStyle/>
          <a:p>
            <a:pPr>
              <a:lnSpc>
                <a:spcPct val="116000"/>
              </a:lnSpc>
              <a:spcBef>
                <a:spcPts val="1595"/>
              </a:spcBef>
              <a:spcAft>
                <a:spcPts val="1595"/>
              </a:spcAft>
            </a:pP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III.</a:t>
            </a:r>
            <a:r>
              <a:rPr lang="en-US" sz="1800" b="1" dirty="0">
                <a:effectLst/>
                <a:latin typeface="Times New Roman" panose="02020603050405020304" pitchFamily="18" charset="0"/>
                <a:ea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ACO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bài</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tối</a:t>
            </a:r>
            <a:r>
              <a:rPr lang="en-US" sz="1800" b="1" kern="100" dirty="0">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solidFill>
                  <a:srgbClr val="081B3A"/>
                </a:solidFill>
                <a:effectLst/>
                <a:latin typeface="Times New Roman" panose="02020603050405020304" pitchFamily="18" charset="0"/>
                <a:ea typeface="Times New Roman" panose="02020603050405020304" pitchFamily="18" charset="0"/>
                <a:cs typeface="Times New Roman" panose="02020603050405020304" pitchFamily="18" charset="0"/>
              </a:rPr>
              <a:t>ưu</a:t>
            </a:r>
            <a:b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10" name="Google Shape;767;p42">
            <a:extLst>
              <a:ext uri="{FF2B5EF4-FFF2-40B4-BE49-F238E27FC236}">
                <a16:creationId xmlns:a16="http://schemas.microsoft.com/office/drawing/2014/main" id="{3C7D0E9F-FEBC-CA1B-2402-01BFFE6D60BD}"/>
              </a:ext>
            </a:extLst>
          </p:cNvPr>
          <p:cNvGrpSpPr/>
          <p:nvPr/>
        </p:nvGrpSpPr>
        <p:grpSpPr>
          <a:xfrm rot="-1537630">
            <a:off x="3445360" y="4086723"/>
            <a:ext cx="482110" cy="168495"/>
            <a:chOff x="5507225" y="4555775"/>
            <a:chExt cx="482125" cy="168500"/>
          </a:xfrm>
        </p:grpSpPr>
        <p:sp>
          <p:nvSpPr>
            <p:cNvPr id="11" name="Google Shape;768;p42">
              <a:extLst>
                <a:ext uri="{FF2B5EF4-FFF2-40B4-BE49-F238E27FC236}">
                  <a16:creationId xmlns:a16="http://schemas.microsoft.com/office/drawing/2014/main" id="{0B4AA448-0C80-AB87-8EA7-C8704A742BE2}"/>
                </a:ext>
              </a:extLst>
            </p:cNvPr>
            <p:cNvSpPr/>
            <p:nvPr/>
          </p:nvSpPr>
          <p:spPr>
            <a:xfrm>
              <a:off x="5507225" y="4555775"/>
              <a:ext cx="139600" cy="96625"/>
            </a:xfrm>
            <a:custGeom>
              <a:avLst/>
              <a:gdLst/>
              <a:ahLst/>
              <a:cxnLst/>
              <a:rect l="l" t="t" r="r" b="b"/>
              <a:pathLst>
                <a:path w="5584" h="3865" extrusionOk="0">
                  <a:moveTo>
                    <a:pt x="2655" y="1"/>
                  </a:moveTo>
                  <a:cubicBezTo>
                    <a:pt x="0" y="1"/>
                    <a:pt x="1868" y="3865"/>
                    <a:pt x="3582" y="3865"/>
                  </a:cubicBezTo>
                  <a:cubicBezTo>
                    <a:pt x="3913" y="3865"/>
                    <a:pt x="4238" y="3721"/>
                    <a:pt x="4524" y="3377"/>
                  </a:cubicBezTo>
                  <a:cubicBezTo>
                    <a:pt x="5583" y="2119"/>
                    <a:pt x="4311" y="7"/>
                    <a:pt x="2890" y="7"/>
                  </a:cubicBezTo>
                  <a:cubicBezTo>
                    <a:pt x="2878" y="7"/>
                    <a:pt x="2867" y="7"/>
                    <a:pt x="2856" y="7"/>
                  </a:cubicBezTo>
                  <a:cubicBezTo>
                    <a:pt x="2787" y="3"/>
                    <a:pt x="2720" y="1"/>
                    <a:pt x="2655" y="1"/>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69;p42">
              <a:extLst>
                <a:ext uri="{FF2B5EF4-FFF2-40B4-BE49-F238E27FC236}">
                  <a16:creationId xmlns:a16="http://schemas.microsoft.com/office/drawing/2014/main" id="{F401A6B6-E3F1-5DCE-83DB-235542CF4866}"/>
                </a:ext>
              </a:extLst>
            </p:cNvPr>
            <p:cNvSpPr/>
            <p:nvPr/>
          </p:nvSpPr>
          <p:spPr>
            <a:xfrm>
              <a:off x="5876600" y="4611925"/>
              <a:ext cx="112750" cy="112350"/>
            </a:xfrm>
            <a:custGeom>
              <a:avLst/>
              <a:gdLst/>
              <a:ahLst/>
              <a:cxnLst/>
              <a:rect l="l" t="t" r="r" b="b"/>
              <a:pathLst>
                <a:path w="4510" h="4494" extrusionOk="0">
                  <a:moveTo>
                    <a:pt x="1569" y="0"/>
                  </a:moveTo>
                  <a:cubicBezTo>
                    <a:pt x="1316" y="0"/>
                    <a:pt x="1047" y="22"/>
                    <a:pt x="768" y="66"/>
                  </a:cubicBezTo>
                  <a:cubicBezTo>
                    <a:pt x="1" y="1067"/>
                    <a:pt x="34" y="3969"/>
                    <a:pt x="1435" y="4436"/>
                  </a:cubicBezTo>
                  <a:cubicBezTo>
                    <a:pt x="1558" y="4475"/>
                    <a:pt x="1679" y="4493"/>
                    <a:pt x="1798" y="4493"/>
                  </a:cubicBezTo>
                  <a:cubicBezTo>
                    <a:pt x="2580" y="4493"/>
                    <a:pt x="3251" y="3705"/>
                    <a:pt x="3570" y="3068"/>
                  </a:cubicBezTo>
                  <a:cubicBezTo>
                    <a:pt x="4509" y="1159"/>
                    <a:pt x="3433" y="0"/>
                    <a:pt x="1569" y="0"/>
                  </a:cubicBezTo>
                  <a:close/>
                </a:path>
              </a:pathLst>
            </a:custGeom>
            <a:solidFill>
              <a:srgbClr val="82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770;p42">
            <a:extLst>
              <a:ext uri="{FF2B5EF4-FFF2-40B4-BE49-F238E27FC236}">
                <a16:creationId xmlns:a16="http://schemas.microsoft.com/office/drawing/2014/main" id="{9F705E20-F16E-A55A-392F-8172A9767186}"/>
              </a:ext>
            </a:extLst>
          </p:cNvPr>
          <p:cNvGrpSpPr/>
          <p:nvPr/>
        </p:nvGrpSpPr>
        <p:grpSpPr>
          <a:xfrm>
            <a:off x="4758563" y="4002864"/>
            <a:ext cx="841230" cy="336233"/>
            <a:chOff x="4158213" y="4470900"/>
            <a:chExt cx="827575" cy="330775"/>
          </a:xfrm>
        </p:grpSpPr>
        <p:sp>
          <p:nvSpPr>
            <p:cNvPr id="14" name="Google Shape;771;p42">
              <a:extLst>
                <a:ext uri="{FF2B5EF4-FFF2-40B4-BE49-F238E27FC236}">
                  <a16:creationId xmlns:a16="http://schemas.microsoft.com/office/drawing/2014/main" id="{69CCC1FD-41FA-5E46-1F48-2948BC2B233E}"/>
                </a:ext>
              </a:extLst>
            </p:cNvPr>
            <p:cNvSpPr/>
            <p:nvPr/>
          </p:nvSpPr>
          <p:spPr>
            <a:xfrm>
              <a:off x="4158213" y="4470900"/>
              <a:ext cx="827575" cy="330775"/>
            </a:xfrm>
            <a:custGeom>
              <a:avLst/>
              <a:gdLst/>
              <a:ahLst/>
              <a:cxnLst/>
              <a:rect l="l" t="t" r="r" b="b"/>
              <a:pathLst>
                <a:path w="33103" h="13231" extrusionOk="0">
                  <a:moveTo>
                    <a:pt x="18308" y="3165"/>
                  </a:moveTo>
                  <a:cubicBezTo>
                    <a:pt x="18504" y="3165"/>
                    <a:pt x="18726" y="3265"/>
                    <a:pt x="18914" y="3265"/>
                  </a:cubicBezTo>
                  <a:cubicBezTo>
                    <a:pt x="19414" y="3299"/>
                    <a:pt x="19881" y="3365"/>
                    <a:pt x="20382" y="3465"/>
                  </a:cubicBezTo>
                  <a:cubicBezTo>
                    <a:pt x="21583" y="3699"/>
                    <a:pt x="22817" y="3932"/>
                    <a:pt x="23851" y="4633"/>
                  </a:cubicBezTo>
                  <a:cubicBezTo>
                    <a:pt x="24685" y="5133"/>
                    <a:pt x="24752" y="6401"/>
                    <a:pt x="24118" y="7068"/>
                  </a:cubicBezTo>
                  <a:cubicBezTo>
                    <a:pt x="22850" y="8102"/>
                    <a:pt x="21049" y="8169"/>
                    <a:pt x="19448" y="8169"/>
                  </a:cubicBezTo>
                  <a:cubicBezTo>
                    <a:pt x="17480" y="8035"/>
                    <a:pt x="14077" y="8069"/>
                    <a:pt x="13043" y="6034"/>
                  </a:cubicBezTo>
                  <a:cubicBezTo>
                    <a:pt x="12876" y="4032"/>
                    <a:pt x="16546" y="3299"/>
                    <a:pt x="18080" y="3232"/>
                  </a:cubicBezTo>
                  <a:cubicBezTo>
                    <a:pt x="18149" y="3183"/>
                    <a:pt x="18226" y="3165"/>
                    <a:pt x="18308" y="3165"/>
                  </a:cubicBezTo>
                  <a:close/>
                  <a:moveTo>
                    <a:pt x="20216" y="0"/>
                  </a:moveTo>
                  <a:cubicBezTo>
                    <a:pt x="19434" y="0"/>
                    <a:pt x="18674" y="235"/>
                    <a:pt x="17913" y="597"/>
                  </a:cubicBezTo>
                  <a:cubicBezTo>
                    <a:pt x="17395" y="207"/>
                    <a:pt x="16814" y="43"/>
                    <a:pt x="16227" y="43"/>
                  </a:cubicBezTo>
                  <a:cubicBezTo>
                    <a:pt x="15455" y="43"/>
                    <a:pt x="14674" y="328"/>
                    <a:pt x="14011" y="763"/>
                  </a:cubicBezTo>
                  <a:cubicBezTo>
                    <a:pt x="13777" y="697"/>
                    <a:pt x="13510" y="630"/>
                    <a:pt x="13277" y="563"/>
                  </a:cubicBezTo>
                  <a:cubicBezTo>
                    <a:pt x="13025" y="490"/>
                    <a:pt x="12768" y="455"/>
                    <a:pt x="12513" y="455"/>
                  </a:cubicBezTo>
                  <a:cubicBezTo>
                    <a:pt x="11717" y="455"/>
                    <a:pt x="10938" y="799"/>
                    <a:pt x="10408" y="1431"/>
                  </a:cubicBezTo>
                  <a:cubicBezTo>
                    <a:pt x="10341" y="1531"/>
                    <a:pt x="10108" y="1764"/>
                    <a:pt x="9808" y="2098"/>
                  </a:cubicBezTo>
                  <a:cubicBezTo>
                    <a:pt x="9566" y="2050"/>
                    <a:pt x="9329" y="2027"/>
                    <a:pt x="9098" y="2027"/>
                  </a:cubicBezTo>
                  <a:cubicBezTo>
                    <a:pt x="7701" y="2027"/>
                    <a:pt x="6511" y="2873"/>
                    <a:pt x="5738" y="4333"/>
                  </a:cubicBezTo>
                  <a:cubicBezTo>
                    <a:pt x="1902" y="6067"/>
                    <a:pt x="1" y="12538"/>
                    <a:pt x="5571" y="13206"/>
                  </a:cubicBezTo>
                  <a:cubicBezTo>
                    <a:pt x="5732" y="13222"/>
                    <a:pt x="5893" y="13231"/>
                    <a:pt x="6053" y="13231"/>
                  </a:cubicBezTo>
                  <a:cubicBezTo>
                    <a:pt x="7162" y="13231"/>
                    <a:pt x="8254" y="12833"/>
                    <a:pt x="9040" y="12105"/>
                  </a:cubicBezTo>
                  <a:cubicBezTo>
                    <a:pt x="9307" y="12205"/>
                    <a:pt x="9641" y="12238"/>
                    <a:pt x="9774" y="12272"/>
                  </a:cubicBezTo>
                  <a:cubicBezTo>
                    <a:pt x="9878" y="12292"/>
                    <a:pt x="9981" y="12302"/>
                    <a:pt x="10084" y="12302"/>
                  </a:cubicBezTo>
                  <a:cubicBezTo>
                    <a:pt x="10646" y="12302"/>
                    <a:pt x="11196" y="12020"/>
                    <a:pt x="11676" y="11738"/>
                  </a:cubicBezTo>
                  <a:cubicBezTo>
                    <a:pt x="11909" y="11538"/>
                    <a:pt x="12510" y="11304"/>
                    <a:pt x="12343" y="10971"/>
                  </a:cubicBezTo>
                  <a:lnTo>
                    <a:pt x="12343" y="10971"/>
                  </a:lnTo>
                  <a:cubicBezTo>
                    <a:pt x="12510" y="11004"/>
                    <a:pt x="12710" y="11037"/>
                    <a:pt x="12876" y="11071"/>
                  </a:cubicBezTo>
                  <a:cubicBezTo>
                    <a:pt x="12989" y="11082"/>
                    <a:pt x="13103" y="11088"/>
                    <a:pt x="13217" y="11088"/>
                  </a:cubicBezTo>
                  <a:cubicBezTo>
                    <a:pt x="14081" y="11088"/>
                    <a:pt x="14963" y="10756"/>
                    <a:pt x="15612" y="10137"/>
                  </a:cubicBezTo>
                  <a:cubicBezTo>
                    <a:pt x="15979" y="10370"/>
                    <a:pt x="16446" y="10504"/>
                    <a:pt x="16879" y="10537"/>
                  </a:cubicBezTo>
                  <a:cubicBezTo>
                    <a:pt x="16950" y="10542"/>
                    <a:pt x="17020" y="10545"/>
                    <a:pt x="17090" y="10545"/>
                  </a:cubicBezTo>
                  <a:cubicBezTo>
                    <a:pt x="17919" y="10545"/>
                    <a:pt x="18730" y="10187"/>
                    <a:pt x="19314" y="9603"/>
                  </a:cubicBezTo>
                  <a:cubicBezTo>
                    <a:pt x="19948" y="10170"/>
                    <a:pt x="20749" y="10570"/>
                    <a:pt x="21583" y="10704"/>
                  </a:cubicBezTo>
                  <a:cubicBezTo>
                    <a:pt x="21656" y="10712"/>
                    <a:pt x="21729" y="10715"/>
                    <a:pt x="21801" y="10715"/>
                  </a:cubicBezTo>
                  <a:cubicBezTo>
                    <a:pt x="22354" y="10715"/>
                    <a:pt x="22875" y="10498"/>
                    <a:pt x="23317" y="10203"/>
                  </a:cubicBezTo>
                  <a:cubicBezTo>
                    <a:pt x="23651" y="10737"/>
                    <a:pt x="24118" y="11204"/>
                    <a:pt x="24685" y="11404"/>
                  </a:cubicBezTo>
                  <a:cubicBezTo>
                    <a:pt x="24837" y="11455"/>
                    <a:pt x="25010" y="11478"/>
                    <a:pt x="25194" y="11478"/>
                  </a:cubicBezTo>
                  <a:cubicBezTo>
                    <a:pt x="25618" y="11478"/>
                    <a:pt x="26101" y="11357"/>
                    <a:pt x="26520" y="11171"/>
                  </a:cubicBezTo>
                  <a:cubicBezTo>
                    <a:pt x="27020" y="11705"/>
                    <a:pt x="27754" y="12105"/>
                    <a:pt x="28454" y="12138"/>
                  </a:cubicBezTo>
                  <a:cubicBezTo>
                    <a:pt x="28483" y="12144"/>
                    <a:pt x="28516" y="12147"/>
                    <a:pt x="28554" y="12147"/>
                  </a:cubicBezTo>
                  <a:cubicBezTo>
                    <a:pt x="28737" y="12147"/>
                    <a:pt x="29023" y="12082"/>
                    <a:pt x="29355" y="11971"/>
                  </a:cubicBezTo>
                  <a:cubicBezTo>
                    <a:pt x="29722" y="12238"/>
                    <a:pt x="30189" y="12438"/>
                    <a:pt x="30656" y="12538"/>
                  </a:cubicBezTo>
                  <a:cubicBezTo>
                    <a:pt x="30834" y="12575"/>
                    <a:pt x="31000" y="12592"/>
                    <a:pt x="31153" y="12592"/>
                  </a:cubicBezTo>
                  <a:cubicBezTo>
                    <a:pt x="33094" y="12592"/>
                    <a:pt x="33102" y="9817"/>
                    <a:pt x="32824" y="8302"/>
                  </a:cubicBezTo>
                  <a:cubicBezTo>
                    <a:pt x="32591" y="7001"/>
                    <a:pt x="31690" y="5934"/>
                    <a:pt x="30623" y="5167"/>
                  </a:cubicBezTo>
                  <a:cubicBezTo>
                    <a:pt x="30556" y="5100"/>
                    <a:pt x="30456" y="5033"/>
                    <a:pt x="30322" y="4933"/>
                  </a:cubicBezTo>
                  <a:cubicBezTo>
                    <a:pt x="30289" y="4866"/>
                    <a:pt x="30256" y="4833"/>
                    <a:pt x="30222" y="4800"/>
                  </a:cubicBezTo>
                  <a:cubicBezTo>
                    <a:pt x="29655" y="3799"/>
                    <a:pt x="28788" y="3299"/>
                    <a:pt x="27720" y="3198"/>
                  </a:cubicBezTo>
                  <a:cubicBezTo>
                    <a:pt x="26937" y="1842"/>
                    <a:pt x="25200" y="1140"/>
                    <a:pt x="23568" y="1140"/>
                  </a:cubicBezTo>
                  <a:cubicBezTo>
                    <a:pt x="23394" y="1140"/>
                    <a:pt x="23221" y="1148"/>
                    <a:pt x="23050" y="1164"/>
                  </a:cubicBezTo>
                  <a:cubicBezTo>
                    <a:pt x="22817" y="930"/>
                    <a:pt x="22550" y="697"/>
                    <a:pt x="22250" y="563"/>
                  </a:cubicBezTo>
                  <a:cubicBezTo>
                    <a:pt x="21548" y="167"/>
                    <a:pt x="20874" y="0"/>
                    <a:pt x="20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72;p42">
              <a:extLst>
                <a:ext uri="{FF2B5EF4-FFF2-40B4-BE49-F238E27FC236}">
                  <a16:creationId xmlns:a16="http://schemas.microsoft.com/office/drawing/2014/main" id="{7598C087-E581-02C0-70C1-7EB53FC03F5D}"/>
                </a:ext>
              </a:extLst>
            </p:cNvPr>
            <p:cNvSpPr/>
            <p:nvPr/>
          </p:nvSpPr>
          <p:spPr>
            <a:xfrm>
              <a:off x="4480113" y="4550025"/>
              <a:ext cx="296900" cy="125100"/>
            </a:xfrm>
            <a:custGeom>
              <a:avLst/>
              <a:gdLst/>
              <a:ahLst/>
              <a:cxnLst/>
              <a:rect l="l" t="t" r="r" b="b"/>
              <a:pathLst>
                <a:path w="11876" h="5004" extrusionOk="0">
                  <a:moveTo>
                    <a:pt x="5432" y="0"/>
                  </a:moveTo>
                  <a:cubicBezTo>
                    <a:pt x="5350" y="0"/>
                    <a:pt x="5273" y="18"/>
                    <a:pt x="5204" y="67"/>
                  </a:cubicBezTo>
                  <a:cubicBezTo>
                    <a:pt x="3670" y="134"/>
                    <a:pt x="0" y="867"/>
                    <a:pt x="167" y="2869"/>
                  </a:cubicBezTo>
                  <a:cubicBezTo>
                    <a:pt x="1201" y="4904"/>
                    <a:pt x="4604" y="4870"/>
                    <a:pt x="6572" y="5004"/>
                  </a:cubicBezTo>
                  <a:cubicBezTo>
                    <a:pt x="8173" y="5004"/>
                    <a:pt x="9974" y="4937"/>
                    <a:pt x="11242" y="3903"/>
                  </a:cubicBezTo>
                  <a:cubicBezTo>
                    <a:pt x="11876" y="3236"/>
                    <a:pt x="11809" y="1968"/>
                    <a:pt x="10975" y="1501"/>
                  </a:cubicBezTo>
                  <a:cubicBezTo>
                    <a:pt x="9941" y="767"/>
                    <a:pt x="8707" y="534"/>
                    <a:pt x="7506" y="300"/>
                  </a:cubicBezTo>
                  <a:cubicBezTo>
                    <a:pt x="7005" y="200"/>
                    <a:pt x="6538" y="134"/>
                    <a:pt x="6038" y="100"/>
                  </a:cubicBezTo>
                  <a:cubicBezTo>
                    <a:pt x="5850" y="100"/>
                    <a:pt x="5628" y="0"/>
                    <a:pt x="5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73;p42">
              <a:extLst>
                <a:ext uri="{FF2B5EF4-FFF2-40B4-BE49-F238E27FC236}">
                  <a16:creationId xmlns:a16="http://schemas.microsoft.com/office/drawing/2014/main" id="{3B339A36-CA27-FC4F-4835-F344FE2C8EB5}"/>
                </a:ext>
              </a:extLst>
            </p:cNvPr>
            <p:cNvSpPr/>
            <p:nvPr/>
          </p:nvSpPr>
          <p:spPr>
            <a:xfrm>
              <a:off x="4239938" y="4651750"/>
              <a:ext cx="101775" cy="105950"/>
            </a:xfrm>
            <a:custGeom>
              <a:avLst/>
              <a:gdLst/>
              <a:ahLst/>
              <a:cxnLst/>
              <a:rect l="l" t="t" r="r" b="b"/>
              <a:pathLst>
                <a:path w="4071" h="4238" extrusionOk="0">
                  <a:moveTo>
                    <a:pt x="2602" y="1"/>
                  </a:moveTo>
                  <a:cubicBezTo>
                    <a:pt x="1168" y="1"/>
                    <a:pt x="1" y="1168"/>
                    <a:pt x="1" y="2603"/>
                  </a:cubicBezTo>
                  <a:cubicBezTo>
                    <a:pt x="1" y="3103"/>
                    <a:pt x="167" y="3603"/>
                    <a:pt x="434" y="4004"/>
                  </a:cubicBezTo>
                  <a:cubicBezTo>
                    <a:pt x="734" y="4137"/>
                    <a:pt x="1101" y="4237"/>
                    <a:pt x="1502" y="4237"/>
                  </a:cubicBezTo>
                  <a:cubicBezTo>
                    <a:pt x="2903" y="4237"/>
                    <a:pt x="4070" y="3070"/>
                    <a:pt x="4070" y="1635"/>
                  </a:cubicBezTo>
                  <a:cubicBezTo>
                    <a:pt x="4070" y="1135"/>
                    <a:pt x="3937" y="634"/>
                    <a:pt x="3670" y="234"/>
                  </a:cubicBezTo>
                  <a:cubicBezTo>
                    <a:pt x="3336" y="101"/>
                    <a:pt x="2969" y="1"/>
                    <a:pt x="2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74;p42">
              <a:extLst>
                <a:ext uri="{FF2B5EF4-FFF2-40B4-BE49-F238E27FC236}">
                  <a16:creationId xmlns:a16="http://schemas.microsoft.com/office/drawing/2014/main" id="{62BE7369-05D3-B58A-B4E0-5C1EBA8456BB}"/>
                </a:ext>
              </a:extLst>
            </p:cNvPr>
            <p:cNvSpPr/>
            <p:nvPr/>
          </p:nvSpPr>
          <p:spPr>
            <a:xfrm>
              <a:off x="4184063" y="4629250"/>
              <a:ext cx="185150" cy="151800"/>
            </a:xfrm>
            <a:custGeom>
              <a:avLst/>
              <a:gdLst/>
              <a:ahLst/>
              <a:cxnLst/>
              <a:rect l="l" t="t" r="r" b="b"/>
              <a:pathLst>
                <a:path w="7406" h="6072" extrusionOk="0">
                  <a:moveTo>
                    <a:pt x="2603" y="0"/>
                  </a:moveTo>
                  <a:cubicBezTo>
                    <a:pt x="2736" y="334"/>
                    <a:pt x="2803" y="667"/>
                    <a:pt x="2803" y="1034"/>
                  </a:cubicBezTo>
                  <a:cubicBezTo>
                    <a:pt x="2803" y="2468"/>
                    <a:pt x="1635" y="3603"/>
                    <a:pt x="201" y="3603"/>
                  </a:cubicBezTo>
                  <a:lnTo>
                    <a:pt x="1" y="3603"/>
                  </a:lnTo>
                  <a:cubicBezTo>
                    <a:pt x="401" y="4537"/>
                    <a:pt x="1302" y="5170"/>
                    <a:pt x="2369" y="5170"/>
                  </a:cubicBezTo>
                  <a:cubicBezTo>
                    <a:pt x="2536" y="5170"/>
                    <a:pt x="2669" y="5170"/>
                    <a:pt x="2836" y="5137"/>
                  </a:cubicBezTo>
                  <a:cubicBezTo>
                    <a:pt x="3303" y="5704"/>
                    <a:pt x="4037" y="6071"/>
                    <a:pt x="4837" y="6071"/>
                  </a:cubicBezTo>
                  <a:cubicBezTo>
                    <a:pt x="6272" y="6071"/>
                    <a:pt x="7406" y="4904"/>
                    <a:pt x="7406" y="3503"/>
                  </a:cubicBezTo>
                  <a:cubicBezTo>
                    <a:pt x="7406" y="2435"/>
                    <a:pt x="6806" y="1534"/>
                    <a:pt x="5905" y="1134"/>
                  </a:cubicBezTo>
                  <a:lnTo>
                    <a:pt x="5905" y="1134"/>
                  </a:lnTo>
                  <a:cubicBezTo>
                    <a:pt x="6172" y="1534"/>
                    <a:pt x="6305" y="2035"/>
                    <a:pt x="6305" y="2535"/>
                  </a:cubicBezTo>
                  <a:cubicBezTo>
                    <a:pt x="6305" y="3970"/>
                    <a:pt x="5138" y="5137"/>
                    <a:pt x="3737" y="5137"/>
                  </a:cubicBezTo>
                  <a:lnTo>
                    <a:pt x="3637" y="5137"/>
                  </a:lnTo>
                  <a:cubicBezTo>
                    <a:pt x="3637" y="5137"/>
                    <a:pt x="3603" y="5104"/>
                    <a:pt x="3570" y="5104"/>
                  </a:cubicBezTo>
                  <a:lnTo>
                    <a:pt x="3303" y="5104"/>
                  </a:lnTo>
                  <a:lnTo>
                    <a:pt x="3270" y="5070"/>
                  </a:lnTo>
                  <a:lnTo>
                    <a:pt x="3136" y="5070"/>
                  </a:lnTo>
                  <a:cubicBezTo>
                    <a:pt x="3103" y="5037"/>
                    <a:pt x="3103" y="5037"/>
                    <a:pt x="3070" y="5037"/>
                  </a:cubicBezTo>
                  <a:lnTo>
                    <a:pt x="3003" y="5037"/>
                  </a:lnTo>
                  <a:cubicBezTo>
                    <a:pt x="3003" y="5004"/>
                    <a:pt x="2969" y="5004"/>
                    <a:pt x="2936" y="5004"/>
                  </a:cubicBezTo>
                  <a:lnTo>
                    <a:pt x="2903" y="5004"/>
                  </a:lnTo>
                  <a:cubicBezTo>
                    <a:pt x="2869" y="4970"/>
                    <a:pt x="2869" y="4970"/>
                    <a:pt x="2836" y="4970"/>
                  </a:cubicBezTo>
                  <a:lnTo>
                    <a:pt x="2803" y="4970"/>
                  </a:lnTo>
                  <a:cubicBezTo>
                    <a:pt x="2769" y="4937"/>
                    <a:pt x="2703" y="4904"/>
                    <a:pt x="2669" y="4904"/>
                  </a:cubicBezTo>
                  <a:cubicBezTo>
                    <a:pt x="2402" y="4503"/>
                    <a:pt x="2236" y="4003"/>
                    <a:pt x="2236" y="3503"/>
                  </a:cubicBezTo>
                  <a:cubicBezTo>
                    <a:pt x="2236" y="3469"/>
                    <a:pt x="2236" y="3436"/>
                    <a:pt x="2236" y="3436"/>
                  </a:cubicBezTo>
                  <a:cubicBezTo>
                    <a:pt x="2236" y="3402"/>
                    <a:pt x="2236" y="3369"/>
                    <a:pt x="2236" y="3369"/>
                  </a:cubicBezTo>
                  <a:cubicBezTo>
                    <a:pt x="2236" y="3369"/>
                    <a:pt x="2236" y="3336"/>
                    <a:pt x="2236" y="3336"/>
                  </a:cubicBezTo>
                  <a:cubicBezTo>
                    <a:pt x="2236" y="3336"/>
                    <a:pt x="2236" y="3302"/>
                    <a:pt x="2236" y="3302"/>
                  </a:cubicBezTo>
                  <a:cubicBezTo>
                    <a:pt x="2236" y="3302"/>
                    <a:pt x="2236" y="3302"/>
                    <a:pt x="2236" y="3269"/>
                  </a:cubicBezTo>
                  <a:cubicBezTo>
                    <a:pt x="2269" y="3269"/>
                    <a:pt x="2269" y="3236"/>
                    <a:pt x="2269" y="3236"/>
                  </a:cubicBezTo>
                  <a:cubicBezTo>
                    <a:pt x="2269" y="3202"/>
                    <a:pt x="2269" y="3169"/>
                    <a:pt x="2269" y="3169"/>
                  </a:cubicBezTo>
                  <a:cubicBezTo>
                    <a:pt x="2269" y="3136"/>
                    <a:pt x="2269" y="3136"/>
                    <a:pt x="2269" y="3102"/>
                  </a:cubicBezTo>
                  <a:cubicBezTo>
                    <a:pt x="2269" y="3069"/>
                    <a:pt x="2269" y="3069"/>
                    <a:pt x="2269" y="3069"/>
                  </a:cubicBezTo>
                  <a:cubicBezTo>
                    <a:pt x="2269" y="3069"/>
                    <a:pt x="2269" y="3036"/>
                    <a:pt x="2269" y="3036"/>
                  </a:cubicBezTo>
                  <a:cubicBezTo>
                    <a:pt x="2302" y="3002"/>
                    <a:pt x="2302" y="2935"/>
                    <a:pt x="2302" y="2902"/>
                  </a:cubicBezTo>
                  <a:cubicBezTo>
                    <a:pt x="2302" y="2902"/>
                    <a:pt x="2302" y="2869"/>
                    <a:pt x="2336" y="2869"/>
                  </a:cubicBezTo>
                  <a:cubicBezTo>
                    <a:pt x="2336" y="2835"/>
                    <a:pt x="2336" y="2835"/>
                    <a:pt x="2336" y="2802"/>
                  </a:cubicBezTo>
                  <a:cubicBezTo>
                    <a:pt x="2336" y="2802"/>
                    <a:pt x="2336" y="2769"/>
                    <a:pt x="2336" y="2769"/>
                  </a:cubicBezTo>
                  <a:cubicBezTo>
                    <a:pt x="2336" y="2769"/>
                    <a:pt x="2369" y="2735"/>
                    <a:pt x="2369" y="2735"/>
                  </a:cubicBezTo>
                  <a:cubicBezTo>
                    <a:pt x="2369" y="2735"/>
                    <a:pt x="2369" y="2735"/>
                    <a:pt x="2369" y="2702"/>
                  </a:cubicBezTo>
                  <a:cubicBezTo>
                    <a:pt x="2369" y="2702"/>
                    <a:pt x="2369" y="2702"/>
                    <a:pt x="2369" y="2669"/>
                  </a:cubicBezTo>
                  <a:cubicBezTo>
                    <a:pt x="2369" y="2635"/>
                    <a:pt x="2402" y="2635"/>
                    <a:pt x="2402" y="2635"/>
                  </a:cubicBezTo>
                  <a:cubicBezTo>
                    <a:pt x="2402" y="2602"/>
                    <a:pt x="2402" y="2602"/>
                    <a:pt x="2402" y="2602"/>
                  </a:cubicBezTo>
                  <a:cubicBezTo>
                    <a:pt x="2436" y="2535"/>
                    <a:pt x="2469" y="2435"/>
                    <a:pt x="2502" y="2368"/>
                  </a:cubicBezTo>
                  <a:cubicBezTo>
                    <a:pt x="2502" y="2335"/>
                    <a:pt x="2502" y="2335"/>
                    <a:pt x="2536" y="2302"/>
                  </a:cubicBezTo>
                  <a:cubicBezTo>
                    <a:pt x="2536" y="2302"/>
                    <a:pt x="2536" y="2268"/>
                    <a:pt x="2536" y="2268"/>
                  </a:cubicBezTo>
                  <a:lnTo>
                    <a:pt x="2569" y="2268"/>
                  </a:lnTo>
                  <a:lnTo>
                    <a:pt x="2569" y="2235"/>
                  </a:lnTo>
                  <a:cubicBezTo>
                    <a:pt x="2569" y="2235"/>
                    <a:pt x="2569" y="2202"/>
                    <a:pt x="2569" y="2202"/>
                  </a:cubicBezTo>
                  <a:cubicBezTo>
                    <a:pt x="2603" y="2202"/>
                    <a:pt x="2603" y="2168"/>
                    <a:pt x="2603" y="2135"/>
                  </a:cubicBezTo>
                  <a:cubicBezTo>
                    <a:pt x="2636" y="2135"/>
                    <a:pt x="2636" y="2102"/>
                    <a:pt x="2636" y="2102"/>
                  </a:cubicBezTo>
                  <a:cubicBezTo>
                    <a:pt x="2669" y="2068"/>
                    <a:pt x="2669" y="2068"/>
                    <a:pt x="2669" y="2068"/>
                  </a:cubicBezTo>
                  <a:cubicBezTo>
                    <a:pt x="2703" y="2035"/>
                    <a:pt x="2703" y="2001"/>
                    <a:pt x="2736" y="2001"/>
                  </a:cubicBezTo>
                  <a:cubicBezTo>
                    <a:pt x="2736" y="1968"/>
                    <a:pt x="2736" y="1968"/>
                    <a:pt x="2769" y="1935"/>
                  </a:cubicBezTo>
                  <a:cubicBezTo>
                    <a:pt x="2769" y="1935"/>
                    <a:pt x="2769" y="1901"/>
                    <a:pt x="2803" y="1901"/>
                  </a:cubicBezTo>
                  <a:cubicBezTo>
                    <a:pt x="2803" y="1901"/>
                    <a:pt x="2803" y="1901"/>
                    <a:pt x="2803" y="1868"/>
                  </a:cubicBezTo>
                  <a:cubicBezTo>
                    <a:pt x="2803" y="1868"/>
                    <a:pt x="2836" y="1868"/>
                    <a:pt x="2836" y="1835"/>
                  </a:cubicBezTo>
                  <a:cubicBezTo>
                    <a:pt x="2836" y="1835"/>
                    <a:pt x="2869" y="1835"/>
                    <a:pt x="2869" y="1801"/>
                  </a:cubicBezTo>
                  <a:cubicBezTo>
                    <a:pt x="2903" y="1768"/>
                    <a:pt x="2903" y="1768"/>
                    <a:pt x="2903" y="1768"/>
                  </a:cubicBezTo>
                  <a:cubicBezTo>
                    <a:pt x="2903" y="1768"/>
                    <a:pt x="2903" y="1768"/>
                    <a:pt x="2936" y="1735"/>
                  </a:cubicBezTo>
                  <a:cubicBezTo>
                    <a:pt x="2936" y="1735"/>
                    <a:pt x="2969" y="1701"/>
                    <a:pt x="2969" y="1701"/>
                  </a:cubicBezTo>
                  <a:cubicBezTo>
                    <a:pt x="2969" y="1668"/>
                    <a:pt x="3003" y="1668"/>
                    <a:pt x="3003" y="1668"/>
                  </a:cubicBezTo>
                  <a:cubicBezTo>
                    <a:pt x="3036" y="1635"/>
                    <a:pt x="3070" y="1568"/>
                    <a:pt x="3136" y="1534"/>
                  </a:cubicBezTo>
                  <a:lnTo>
                    <a:pt x="3170" y="1534"/>
                  </a:lnTo>
                  <a:cubicBezTo>
                    <a:pt x="3170" y="1501"/>
                    <a:pt x="3170" y="1501"/>
                    <a:pt x="3203" y="1501"/>
                  </a:cubicBezTo>
                  <a:cubicBezTo>
                    <a:pt x="3203" y="1468"/>
                    <a:pt x="3203" y="1468"/>
                    <a:pt x="3236" y="1468"/>
                  </a:cubicBezTo>
                  <a:cubicBezTo>
                    <a:pt x="3236" y="1434"/>
                    <a:pt x="3270" y="1434"/>
                    <a:pt x="3270" y="1434"/>
                  </a:cubicBezTo>
                  <a:cubicBezTo>
                    <a:pt x="3303" y="1401"/>
                    <a:pt x="3303" y="1401"/>
                    <a:pt x="3303" y="1401"/>
                  </a:cubicBezTo>
                  <a:cubicBezTo>
                    <a:pt x="3370" y="1368"/>
                    <a:pt x="3436" y="1301"/>
                    <a:pt x="3503" y="1268"/>
                  </a:cubicBezTo>
                  <a:lnTo>
                    <a:pt x="3537" y="1268"/>
                  </a:lnTo>
                  <a:cubicBezTo>
                    <a:pt x="3537" y="1234"/>
                    <a:pt x="3570" y="1234"/>
                    <a:pt x="3570" y="1234"/>
                  </a:cubicBezTo>
                  <a:cubicBezTo>
                    <a:pt x="3603" y="1234"/>
                    <a:pt x="3603" y="1201"/>
                    <a:pt x="3603" y="1201"/>
                  </a:cubicBezTo>
                  <a:lnTo>
                    <a:pt x="3637" y="1201"/>
                  </a:lnTo>
                  <a:cubicBezTo>
                    <a:pt x="3670" y="1168"/>
                    <a:pt x="3703" y="1168"/>
                    <a:pt x="3703" y="1168"/>
                  </a:cubicBezTo>
                  <a:cubicBezTo>
                    <a:pt x="3737" y="1168"/>
                    <a:pt x="3737" y="1134"/>
                    <a:pt x="3737" y="1134"/>
                  </a:cubicBezTo>
                  <a:cubicBezTo>
                    <a:pt x="3803" y="1134"/>
                    <a:pt x="3837" y="1101"/>
                    <a:pt x="3870" y="1101"/>
                  </a:cubicBezTo>
                  <a:cubicBezTo>
                    <a:pt x="3903" y="1067"/>
                    <a:pt x="3903" y="1067"/>
                    <a:pt x="3937" y="1067"/>
                  </a:cubicBezTo>
                  <a:lnTo>
                    <a:pt x="3970" y="1067"/>
                  </a:lnTo>
                  <a:cubicBezTo>
                    <a:pt x="3970" y="1034"/>
                    <a:pt x="4004" y="1034"/>
                    <a:pt x="4004" y="1034"/>
                  </a:cubicBezTo>
                  <a:lnTo>
                    <a:pt x="4037" y="1034"/>
                  </a:lnTo>
                  <a:cubicBezTo>
                    <a:pt x="4070" y="1034"/>
                    <a:pt x="4070" y="1001"/>
                    <a:pt x="4104" y="1001"/>
                  </a:cubicBezTo>
                  <a:lnTo>
                    <a:pt x="4204" y="1001"/>
                  </a:lnTo>
                  <a:cubicBezTo>
                    <a:pt x="4204" y="967"/>
                    <a:pt x="4237" y="967"/>
                    <a:pt x="4237" y="967"/>
                  </a:cubicBezTo>
                  <a:cubicBezTo>
                    <a:pt x="4304" y="967"/>
                    <a:pt x="4337" y="967"/>
                    <a:pt x="4370" y="934"/>
                  </a:cubicBezTo>
                  <a:cubicBezTo>
                    <a:pt x="3937" y="434"/>
                    <a:pt x="3303" y="67"/>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75;p42">
              <a:extLst>
                <a:ext uri="{FF2B5EF4-FFF2-40B4-BE49-F238E27FC236}">
                  <a16:creationId xmlns:a16="http://schemas.microsoft.com/office/drawing/2014/main" id="{FF4AA5B0-37B4-2972-8B25-8FD8D54B55D4}"/>
                </a:ext>
              </a:extLst>
            </p:cNvPr>
            <p:cNvSpPr/>
            <p:nvPr/>
          </p:nvSpPr>
          <p:spPr>
            <a:xfrm>
              <a:off x="4179063" y="4629250"/>
              <a:ext cx="75075" cy="90075"/>
            </a:xfrm>
            <a:custGeom>
              <a:avLst/>
              <a:gdLst/>
              <a:ahLst/>
              <a:cxnLst/>
              <a:rect l="l" t="t" r="r" b="b"/>
              <a:pathLst>
                <a:path w="3003" h="3603" extrusionOk="0">
                  <a:moveTo>
                    <a:pt x="2569" y="0"/>
                  </a:moveTo>
                  <a:cubicBezTo>
                    <a:pt x="1135" y="0"/>
                    <a:pt x="1" y="1168"/>
                    <a:pt x="1" y="2602"/>
                  </a:cubicBezTo>
                  <a:cubicBezTo>
                    <a:pt x="1" y="2935"/>
                    <a:pt x="67" y="3302"/>
                    <a:pt x="201" y="3603"/>
                  </a:cubicBezTo>
                  <a:lnTo>
                    <a:pt x="401" y="3603"/>
                  </a:lnTo>
                  <a:cubicBezTo>
                    <a:pt x="1835" y="3603"/>
                    <a:pt x="3003" y="2468"/>
                    <a:pt x="3003" y="1034"/>
                  </a:cubicBezTo>
                  <a:cubicBezTo>
                    <a:pt x="3003" y="667"/>
                    <a:pt x="2936" y="334"/>
                    <a:pt x="2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76;p42">
              <a:extLst>
                <a:ext uri="{FF2B5EF4-FFF2-40B4-BE49-F238E27FC236}">
                  <a16:creationId xmlns:a16="http://schemas.microsoft.com/office/drawing/2014/main" id="{66CA32B5-9EBD-836C-F2FA-E4918D831D7C}"/>
                </a:ext>
              </a:extLst>
            </p:cNvPr>
            <p:cNvSpPr/>
            <p:nvPr/>
          </p:nvSpPr>
          <p:spPr>
            <a:xfrm>
              <a:off x="4718613" y="4498400"/>
              <a:ext cx="37550" cy="216100"/>
            </a:xfrm>
            <a:custGeom>
              <a:avLst/>
              <a:gdLst/>
              <a:ahLst/>
              <a:cxnLst/>
              <a:rect l="l" t="t" r="r" b="b"/>
              <a:pathLst>
                <a:path w="1502" h="8644" extrusionOk="0">
                  <a:moveTo>
                    <a:pt x="765" y="1"/>
                  </a:moveTo>
                  <a:cubicBezTo>
                    <a:pt x="603" y="1"/>
                    <a:pt x="443" y="156"/>
                    <a:pt x="568" y="364"/>
                  </a:cubicBezTo>
                  <a:cubicBezTo>
                    <a:pt x="901" y="2098"/>
                    <a:pt x="968" y="3900"/>
                    <a:pt x="734" y="5668"/>
                  </a:cubicBezTo>
                  <a:cubicBezTo>
                    <a:pt x="634" y="6235"/>
                    <a:pt x="501" y="6768"/>
                    <a:pt x="368" y="7336"/>
                  </a:cubicBezTo>
                  <a:cubicBezTo>
                    <a:pt x="267" y="7669"/>
                    <a:pt x="167" y="8003"/>
                    <a:pt x="67" y="8336"/>
                  </a:cubicBezTo>
                  <a:cubicBezTo>
                    <a:pt x="1" y="8470"/>
                    <a:pt x="101" y="8603"/>
                    <a:pt x="201" y="8636"/>
                  </a:cubicBezTo>
                  <a:cubicBezTo>
                    <a:pt x="221" y="8641"/>
                    <a:pt x="241" y="8643"/>
                    <a:pt x="260" y="8643"/>
                  </a:cubicBezTo>
                  <a:cubicBezTo>
                    <a:pt x="638" y="8643"/>
                    <a:pt x="674" y="7723"/>
                    <a:pt x="801" y="7469"/>
                  </a:cubicBezTo>
                  <a:cubicBezTo>
                    <a:pt x="1502" y="5101"/>
                    <a:pt x="1502" y="2565"/>
                    <a:pt x="1001" y="197"/>
                  </a:cubicBezTo>
                  <a:cubicBezTo>
                    <a:pt x="964" y="58"/>
                    <a:pt x="864"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77;p42">
              <a:extLst>
                <a:ext uri="{FF2B5EF4-FFF2-40B4-BE49-F238E27FC236}">
                  <a16:creationId xmlns:a16="http://schemas.microsoft.com/office/drawing/2014/main" id="{98250E5C-D300-12CC-84D0-DF0DC8EABF23}"/>
                </a:ext>
              </a:extLst>
            </p:cNvPr>
            <p:cNvSpPr/>
            <p:nvPr/>
          </p:nvSpPr>
          <p:spPr>
            <a:xfrm>
              <a:off x="4797013" y="4554175"/>
              <a:ext cx="61725" cy="177100"/>
            </a:xfrm>
            <a:custGeom>
              <a:avLst/>
              <a:gdLst/>
              <a:ahLst/>
              <a:cxnLst/>
              <a:rect l="l" t="t" r="r" b="b"/>
              <a:pathLst>
                <a:path w="2469" h="7084" extrusionOk="0">
                  <a:moveTo>
                    <a:pt x="1902" y="1"/>
                  </a:moveTo>
                  <a:cubicBezTo>
                    <a:pt x="1768" y="1"/>
                    <a:pt x="1635" y="134"/>
                    <a:pt x="1668" y="268"/>
                  </a:cubicBezTo>
                  <a:cubicBezTo>
                    <a:pt x="1701" y="1869"/>
                    <a:pt x="1268" y="3470"/>
                    <a:pt x="767" y="4971"/>
                  </a:cubicBezTo>
                  <a:cubicBezTo>
                    <a:pt x="567" y="5538"/>
                    <a:pt x="334" y="6205"/>
                    <a:pt x="67" y="6772"/>
                  </a:cubicBezTo>
                  <a:cubicBezTo>
                    <a:pt x="0" y="6872"/>
                    <a:pt x="67" y="7039"/>
                    <a:pt x="167" y="7073"/>
                  </a:cubicBezTo>
                  <a:cubicBezTo>
                    <a:pt x="197" y="7080"/>
                    <a:pt x="226" y="7084"/>
                    <a:pt x="252" y="7084"/>
                  </a:cubicBezTo>
                  <a:cubicBezTo>
                    <a:pt x="573" y="7084"/>
                    <a:pt x="613" y="6555"/>
                    <a:pt x="767" y="6339"/>
                  </a:cubicBezTo>
                  <a:cubicBezTo>
                    <a:pt x="1268" y="5138"/>
                    <a:pt x="1668" y="3904"/>
                    <a:pt x="1902" y="2636"/>
                  </a:cubicBezTo>
                  <a:cubicBezTo>
                    <a:pt x="1935" y="2269"/>
                    <a:pt x="2469"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78;p42">
              <a:extLst>
                <a:ext uri="{FF2B5EF4-FFF2-40B4-BE49-F238E27FC236}">
                  <a16:creationId xmlns:a16="http://schemas.microsoft.com/office/drawing/2014/main" id="{CD59A0E3-0583-F5B7-F248-3721C3CE8618}"/>
                </a:ext>
              </a:extLst>
            </p:cNvPr>
            <p:cNvSpPr/>
            <p:nvPr/>
          </p:nvSpPr>
          <p:spPr>
            <a:xfrm>
              <a:off x="4876238" y="4600750"/>
              <a:ext cx="54225" cy="169150"/>
            </a:xfrm>
            <a:custGeom>
              <a:avLst/>
              <a:gdLst/>
              <a:ahLst/>
              <a:cxnLst/>
              <a:rect l="l" t="t" r="r" b="b"/>
              <a:pathLst>
                <a:path w="2169" h="6766" extrusionOk="0">
                  <a:moveTo>
                    <a:pt x="1669" y="1"/>
                  </a:moveTo>
                  <a:cubicBezTo>
                    <a:pt x="1575" y="1"/>
                    <a:pt x="1468" y="120"/>
                    <a:pt x="1468" y="239"/>
                  </a:cubicBezTo>
                  <a:cubicBezTo>
                    <a:pt x="1635" y="840"/>
                    <a:pt x="1535" y="1474"/>
                    <a:pt x="1401" y="2074"/>
                  </a:cubicBezTo>
                  <a:cubicBezTo>
                    <a:pt x="1168" y="3041"/>
                    <a:pt x="968" y="4009"/>
                    <a:pt x="634" y="4943"/>
                  </a:cubicBezTo>
                  <a:cubicBezTo>
                    <a:pt x="467" y="5410"/>
                    <a:pt x="267" y="5943"/>
                    <a:pt x="67" y="6410"/>
                  </a:cubicBezTo>
                  <a:cubicBezTo>
                    <a:pt x="0" y="6544"/>
                    <a:pt x="67" y="6677"/>
                    <a:pt x="167" y="6744"/>
                  </a:cubicBezTo>
                  <a:cubicBezTo>
                    <a:pt x="189" y="6759"/>
                    <a:pt x="212" y="6766"/>
                    <a:pt x="236" y="6766"/>
                  </a:cubicBezTo>
                  <a:cubicBezTo>
                    <a:pt x="856" y="6766"/>
                    <a:pt x="2002" y="1888"/>
                    <a:pt x="2002" y="1374"/>
                  </a:cubicBezTo>
                  <a:cubicBezTo>
                    <a:pt x="2002" y="1040"/>
                    <a:pt x="2168" y="73"/>
                    <a:pt x="1701" y="6"/>
                  </a:cubicBezTo>
                  <a:cubicBezTo>
                    <a:pt x="1691" y="2"/>
                    <a:pt x="1680"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79;p42">
              <a:extLst>
                <a:ext uri="{FF2B5EF4-FFF2-40B4-BE49-F238E27FC236}">
                  <a16:creationId xmlns:a16="http://schemas.microsoft.com/office/drawing/2014/main" id="{66CEA64F-8C36-0351-25F9-F66575DA98D6}"/>
                </a:ext>
              </a:extLst>
            </p:cNvPr>
            <p:cNvSpPr/>
            <p:nvPr/>
          </p:nvSpPr>
          <p:spPr>
            <a:xfrm>
              <a:off x="4594563" y="4482250"/>
              <a:ext cx="63200" cy="222225"/>
            </a:xfrm>
            <a:custGeom>
              <a:avLst/>
              <a:gdLst/>
              <a:ahLst/>
              <a:cxnLst/>
              <a:rect l="l" t="t" r="r" b="b"/>
              <a:pathLst>
                <a:path w="2528" h="8889" extrusionOk="0">
                  <a:moveTo>
                    <a:pt x="323" y="0"/>
                  </a:moveTo>
                  <a:cubicBezTo>
                    <a:pt x="125" y="0"/>
                    <a:pt x="0" y="278"/>
                    <a:pt x="193" y="443"/>
                  </a:cubicBezTo>
                  <a:cubicBezTo>
                    <a:pt x="1160" y="2244"/>
                    <a:pt x="1827" y="4246"/>
                    <a:pt x="1927" y="6314"/>
                  </a:cubicBezTo>
                  <a:cubicBezTo>
                    <a:pt x="1960" y="6914"/>
                    <a:pt x="1927" y="7548"/>
                    <a:pt x="1860" y="8148"/>
                  </a:cubicBezTo>
                  <a:cubicBezTo>
                    <a:pt x="1860" y="8382"/>
                    <a:pt x="1694" y="8815"/>
                    <a:pt x="2027" y="8882"/>
                  </a:cubicBezTo>
                  <a:cubicBezTo>
                    <a:pt x="2045" y="8887"/>
                    <a:pt x="2062" y="8889"/>
                    <a:pt x="2080" y="8889"/>
                  </a:cubicBezTo>
                  <a:cubicBezTo>
                    <a:pt x="2193" y="8889"/>
                    <a:pt x="2294" y="8798"/>
                    <a:pt x="2294" y="8682"/>
                  </a:cubicBezTo>
                  <a:cubicBezTo>
                    <a:pt x="2361" y="8248"/>
                    <a:pt x="2394" y="7781"/>
                    <a:pt x="2394" y="7348"/>
                  </a:cubicBezTo>
                  <a:cubicBezTo>
                    <a:pt x="2528" y="4879"/>
                    <a:pt x="1760" y="2111"/>
                    <a:pt x="459" y="43"/>
                  </a:cubicBezTo>
                  <a:cubicBezTo>
                    <a:pt x="412" y="13"/>
                    <a:pt x="366"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80;p42">
              <a:extLst>
                <a:ext uri="{FF2B5EF4-FFF2-40B4-BE49-F238E27FC236}">
                  <a16:creationId xmlns:a16="http://schemas.microsoft.com/office/drawing/2014/main" id="{A782A0E9-6DE1-AFDB-476D-4DE11C71D87A}"/>
                </a:ext>
              </a:extLst>
            </p:cNvPr>
            <p:cNvSpPr/>
            <p:nvPr/>
          </p:nvSpPr>
          <p:spPr>
            <a:xfrm>
              <a:off x="4499688" y="4488325"/>
              <a:ext cx="61350" cy="226900"/>
            </a:xfrm>
            <a:custGeom>
              <a:avLst/>
              <a:gdLst/>
              <a:ahLst/>
              <a:cxnLst/>
              <a:rect l="l" t="t" r="r" b="b"/>
              <a:pathLst>
                <a:path w="2454" h="9076" extrusionOk="0">
                  <a:moveTo>
                    <a:pt x="359" y="1"/>
                  </a:moveTo>
                  <a:cubicBezTo>
                    <a:pt x="108" y="1"/>
                    <a:pt x="1" y="409"/>
                    <a:pt x="318" y="467"/>
                  </a:cubicBezTo>
                  <a:cubicBezTo>
                    <a:pt x="1819" y="1968"/>
                    <a:pt x="1853" y="4470"/>
                    <a:pt x="1919" y="6438"/>
                  </a:cubicBezTo>
                  <a:cubicBezTo>
                    <a:pt x="1886" y="6971"/>
                    <a:pt x="1853" y="7472"/>
                    <a:pt x="1786" y="7972"/>
                  </a:cubicBezTo>
                  <a:cubicBezTo>
                    <a:pt x="1786" y="8272"/>
                    <a:pt x="1452" y="8973"/>
                    <a:pt x="1853" y="9073"/>
                  </a:cubicBezTo>
                  <a:cubicBezTo>
                    <a:pt x="1867" y="9075"/>
                    <a:pt x="1880" y="9075"/>
                    <a:pt x="1892" y="9075"/>
                  </a:cubicBezTo>
                  <a:cubicBezTo>
                    <a:pt x="2123" y="9075"/>
                    <a:pt x="2153" y="8796"/>
                    <a:pt x="2153" y="8606"/>
                  </a:cubicBezTo>
                  <a:cubicBezTo>
                    <a:pt x="2253" y="8105"/>
                    <a:pt x="2320" y="7605"/>
                    <a:pt x="2353" y="7105"/>
                  </a:cubicBezTo>
                  <a:cubicBezTo>
                    <a:pt x="2453" y="4937"/>
                    <a:pt x="2320" y="1434"/>
                    <a:pt x="485" y="33"/>
                  </a:cubicBezTo>
                  <a:cubicBezTo>
                    <a:pt x="440" y="11"/>
                    <a:pt x="3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81;p42">
              <a:extLst>
                <a:ext uri="{FF2B5EF4-FFF2-40B4-BE49-F238E27FC236}">
                  <a16:creationId xmlns:a16="http://schemas.microsoft.com/office/drawing/2014/main" id="{9FCA0830-FE52-88D6-1D7B-9E2122B5BA76}"/>
                </a:ext>
              </a:extLst>
            </p:cNvPr>
            <p:cNvSpPr/>
            <p:nvPr/>
          </p:nvSpPr>
          <p:spPr>
            <a:xfrm>
              <a:off x="4395088" y="4523250"/>
              <a:ext cx="86425" cy="216275"/>
            </a:xfrm>
            <a:custGeom>
              <a:avLst/>
              <a:gdLst/>
              <a:ahLst/>
              <a:cxnLst/>
              <a:rect l="l" t="t" r="r" b="b"/>
              <a:pathLst>
                <a:path w="3457" h="8651" extrusionOk="0">
                  <a:moveTo>
                    <a:pt x="415" y="1"/>
                  </a:moveTo>
                  <a:cubicBezTo>
                    <a:pt x="102" y="1"/>
                    <a:pt x="0" y="505"/>
                    <a:pt x="399" y="505"/>
                  </a:cubicBezTo>
                  <a:cubicBezTo>
                    <a:pt x="410" y="505"/>
                    <a:pt x="421" y="505"/>
                    <a:pt x="433" y="504"/>
                  </a:cubicBezTo>
                  <a:cubicBezTo>
                    <a:pt x="2634" y="1872"/>
                    <a:pt x="2901" y="4540"/>
                    <a:pt x="2868" y="6875"/>
                  </a:cubicBezTo>
                  <a:cubicBezTo>
                    <a:pt x="2868" y="7242"/>
                    <a:pt x="2868" y="7609"/>
                    <a:pt x="2834" y="7976"/>
                  </a:cubicBezTo>
                  <a:cubicBezTo>
                    <a:pt x="2834" y="8176"/>
                    <a:pt x="2634" y="8610"/>
                    <a:pt x="2968" y="8643"/>
                  </a:cubicBezTo>
                  <a:cubicBezTo>
                    <a:pt x="2986" y="8648"/>
                    <a:pt x="3004" y="8650"/>
                    <a:pt x="3021" y="8650"/>
                  </a:cubicBezTo>
                  <a:cubicBezTo>
                    <a:pt x="3456" y="8650"/>
                    <a:pt x="3303" y="7030"/>
                    <a:pt x="3335" y="6708"/>
                  </a:cubicBezTo>
                  <a:cubicBezTo>
                    <a:pt x="3301" y="4907"/>
                    <a:pt x="3235" y="2972"/>
                    <a:pt x="2134" y="1471"/>
                  </a:cubicBezTo>
                  <a:cubicBezTo>
                    <a:pt x="1700" y="904"/>
                    <a:pt x="1200" y="337"/>
                    <a:pt x="566" y="37"/>
                  </a:cubicBezTo>
                  <a:cubicBezTo>
                    <a:pt x="512" y="12"/>
                    <a:pt x="461" y="1"/>
                    <a:pt x="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82;p42">
              <a:extLst>
                <a:ext uri="{FF2B5EF4-FFF2-40B4-BE49-F238E27FC236}">
                  <a16:creationId xmlns:a16="http://schemas.microsoft.com/office/drawing/2014/main" id="{CF64E41D-FF4D-05DF-104F-C3607739575C}"/>
                </a:ext>
              </a:extLst>
            </p:cNvPr>
            <p:cNvSpPr/>
            <p:nvPr/>
          </p:nvSpPr>
          <p:spPr>
            <a:xfrm>
              <a:off x="4302738" y="4572425"/>
              <a:ext cx="94850" cy="194425"/>
            </a:xfrm>
            <a:custGeom>
              <a:avLst/>
              <a:gdLst/>
              <a:ahLst/>
              <a:cxnLst/>
              <a:rect l="l" t="t" r="r" b="b"/>
              <a:pathLst>
                <a:path w="3794" h="7777" extrusionOk="0">
                  <a:moveTo>
                    <a:pt x="525" y="1"/>
                  </a:moveTo>
                  <a:cubicBezTo>
                    <a:pt x="480" y="1"/>
                    <a:pt x="436" y="2"/>
                    <a:pt x="391" y="5"/>
                  </a:cubicBezTo>
                  <a:cubicBezTo>
                    <a:pt x="0" y="5"/>
                    <a:pt x="69" y="491"/>
                    <a:pt x="379" y="491"/>
                  </a:cubicBezTo>
                  <a:cubicBezTo>
                    <a:pt x="413" y="491"/>
                    <a:pt x="451" y="485"/>
                    <a:pt x="491" y="472"/>
                  </a:cubicBezTo>
                  <a:cubicBezTo>
                    <a:pt x="2592" y="572"/>
                    <a:pt x="3293" y="3007"/>
                    <a:pt x="3293" y="4775"/>
                  </a:cubicBezTo>
                  <a:cubicBezTo>
                    <a:pt x="3326" y="5442"/>
                    <a:pt x="3293" y="6142"/>
                    <a:pt x="3226" y="6810"/>
                  </a:cubicBezTo>
                  <a:cubicBezTo>
                    <a:pt x="3259" y="7076"/>
                    <a:pt x="2959" y="7677"/>
                    <a:pt x="3359" y="7777"/>
                  </a:cubicBezTo>
                  <a:cubicBezTo>
                    <a:pt x="3493" y="7777"/>
                    <a:pt x="3593" y="7710"/>
                    <a:pt x="3626" y="7577"/>
                  </a:cubicBezTo>
                  <a:cubicBezTo>
                    <a:pt x="3726" y="6910"/>
                    <a:pt x="3760" y="6243"/>
                    <a:pt x="3793" y="5609"/>
                  </a:cubicBezTo>
                  <a:cubicBezTo>
                    <a:pt x="3793" y="4241"/>
                    <a:pt x="3726" y="2807"/>
                    <a:pt x="3026" y="1606"/>
                  </a:cubicBezTo>
                  <a:cubicBezTo>
                    <a:pt x="2514" y="742"/>
                    <a:pt x="1572" y="1"/>
                    <a:pt x="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765;p42">
            <a:extLst>
              <a:ext uri="{FF2B5EF4-FFF2-40B4-BE49-F238E27FC236}">
                <a16:creationId xmlns:a16="http://schemas.microsoft.com/office/drawing/2014/main" id="{5C244FB1-5073-7FD0-5197-39E44057C09D}"/>
              </a:ext>
            </a:extLst>
          </p:cNvPr>
          <p:cNvSpPr txBox="1">
            <a:spLocks/>
          </p:cNvSpPr>
          <p:nvPr/>
        </p:nvSpPr>
        <p:spPr>
          <a:xfrm>
            <a:off x="444099" y="1065106"/>
            <a:ext cx="8411143" cy="33873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0"/>
              </a:spcBef>
              <a:spcAft>
                <a:spcPts val="0"/>
              </a:spcAft>
              <a:buClr>
                <a:schemeClr val="dk1"/>
              </a:buClr>
              <a:buSzPts val="1600"/>
              <a:buFont typeface="Actor"/>
              <a:buNone/>
              <a:defRPr sz="1600" b="0" i="0" u="none" strike="noStrike" cap="none">
                <a:solidFill>
                  <a:schemeClr val="dk1"/>
                </a:solidFill>
                <a:latin typeface="Actor"/>
                <a:ea typeface="Actor"/>
                <a:cs typeface="Actor"/>
                <a:sym typeface="Actor"/>
              </a:defRPr>
            </a:lvl9pPr>
          </a:lstStyle>
          <a:p>
            <a:pPr marL="0" marR="0" lvl="0" indent="0">
              <a:lnSpc>
                <a:spcPct val="116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TSP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bài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hành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ngắn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qua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tất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cả</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phố</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lần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duy</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quay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điểm</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xuất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just">
              <a:lnSpc>
                <a:spcPct val="116000"/>
              </a:lnSpc>
              <a:spcAft>
                <a:spcPts val="800"/>
              </a:spcAft>
            </a:pP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ACO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quyết</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6000"/>
              </a:lnSpc>
              <a:spcAft>
                <a:spcPts val="800"/>
              </a:spcAft>
              <a:buFont typeface="Arial" panose="020B0604020202020204" pitchFamily="34" charset="0"/>
              <a:buChar char="•"/>
            </a:pP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chuyển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qua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biểu</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diễn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phố</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lộ</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dựa</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lượng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pheromone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dấu</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hiệu</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đường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dẫn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tốt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vòng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lặp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trước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heuristic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nghịch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đảo</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khoảng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6000"/>
              </a:lnSpc>
              <a:spcAft>
                <a:spcPts val="800"/>
              </a:spcAft>
              <a:buFont typeface="Arial" panose="020B0604020202020204" pitchFamily="34" charset="0"/>
              <a:buChar char="•"/>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Sau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mỗi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vòng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lặp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pheromone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cạnh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thuộc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hành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ngắn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tăng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cường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hội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tụ</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nhanh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chóng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tốt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7" name="Google Shape;764;p42">
            <a:extLst>
              <a:ext uri="{FF2B5EF4-FFF2-40B4-BE49-F238E27FC236}">
                <a16:creationId xmlns:a16="http://schemas.microsoft.com/office/drawing/2014/main" id="{9887D916-21DF-5FFF-96CD-53ABD2531987}"/>
              </a:ext>
            </a:extLst>
          </p:cNvPr>
          <p:cNvSpPr txBox="1">
            <a:spLocks/>
          </p:cNvSpPr>
          <p:nvPr/>
        </p:nvSpPr>
        <p:spPr>
          <a:xfrm>
            <a:off x="535410" y="691063"/>
            <a:ext cx="3858900" cy="6807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1pPr>
            <a:lvl2pPr marR="0" lvl="1"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2pPr>
            <a:lvl3pPr marR="0" lvl="2"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3pPr>
            <a:lvl4pPr marR="0" lvl="3"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4pPr>
            <a:lvl5pPr marR="0" lvl="4"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5pPr>
            <a:lvl6pPr marR="0" lvl="5"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6pPr>
            <a:lvl7pPr marR="0" lvl="6"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7pPr>
            <a:lvl8pPr marR="0" lvl="7"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8pPr>
            <a:lvl9pPr marR="0" lvl="8" algn="l" rtl="0">
              <a:lnSpc>
                <a:spcPct val="100000"/>
              </a:lnSpc>
              <a:spcBef>
                <a:spcPts val="0"/>
              </a:spcBef>
              <a:spcAft>
                <a:spcPts val="0"/>
              </a:spcAft>
              <a:buClr>
                <a:schemeClr val="dk1"/>
              </a:buClr>
              <a:buSzPts val="3200"/>
              <a:buFont typeface="Neucha"/>
              <a:buNone/>
              <a:defRPr sz="3200" b="1" i="0" u="none" strike="noStrike" cap="none">
                <a:solidFill>
                  <a:schemeClr val="dk1"/>
                </a:solidFill>
                <a:latin typeface="Neucha"/>
                <a:ea typeface="Neucha"/>
                <a:cs typeface="Neucha"/>
                <a:sym typeface="Neucha"/>
              </a:defRPr>
            </a:lvl9pPr>
          </a:lstStyle>
          <a:p>
            <a:pPr>
              <a:lnSpc>
                <a:spcPct val="116000"/>
              </a:lnSpc>
              <a:spcBef>
                <a:spcPts val="1595"/>
              </a:spcBef>
              <a:spcAft>
                <a:spcPts val="1595"/>
              </a:spcAft>
            </a:pPr>
            <a:r>
              <a:rPr lang="en-US" sz="1800" b="1" dirty="0" err="1">
                <a:effectLst/>
                <a:latin typeface="Times New Roman" panose="02020603050405020304" pitchFamily="18" charset="0"/>
                <a:ea typeface="Times New Roman" panose="02020603050405020304" pitchFamily="18" charset="0"/>
              </a:rPr>
              <a:t>Bài</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toán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người</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bán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hàng</a:t>
            </a:r>
            <a:r>
              <a:rPr lang="en-US" sz="1800" b="1" dirty="0">
                <a:effectLst/>
                <a:latin typeface="Times New Roman" panose="02020603050405020304" pitchFamily="18" charset="0"/>
                <a:ea typeface="Times New Roman" panose="02020603050405020304" pitchFamily="18" charset="0"/>
              </a:rPr>
              <a:t> (TSP)</a:t>
            </a:r>
            <a:endParaRPr lang="en-US" sz="1800" kern="100" dirty="0">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Ant Life Cycle for Pre-K by Slidesgo">
  <a:themeElements>
    <a:clrScheme name="Simple Light">
      <a:dk1>
        <a:srgbClr val="313131"/>
      </a:dk1>
      <a:lt1>
        <a:srgbClr val="FFFFFF"/>
      </a:lt1>
      <a:dk2>
        <a:srgbClr val="DABCAE"/>
      </a:dk2>
      <a:lt2>
        <a:srgbClr val="D3917F"/>
      </a:lt2>
      <a:accent1>
        <a:srgbClr val="BA5038"/>
      </a:accent1>
      <a:accent2>
        <a:srgbClr val="FEE9C0"/>
      </a:accent2>
      <a:accent3>
        <a:srgbClr val="F2C063"/>
      </a:accent3>
      <a:accent4>
        <a:srgbClr val="825C56"/>
      </a:accent4>
      <a:accent5>
        <a:srgbClr val="3E211F"/>
      </a:accent5>
      <a:accent6>
        <a:srgbClr val="FFFFFF"/>
      </a:accent6>
      <a:hlink>
        <a:srgbClr val="3131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3216</Words>
  <Application>Microsoft Office PowerPoint</Application>
  <PresentationFormat>On-screen Show (16:9)</PresentationFormat>
  <Paragraphs>227</Paragraphs>
  <Slides>41</Slides>
  <Notes>41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2" baseType="lpstr">
      <vt:lpstr>Actor</vt:lpstr>
      <vt:lpstr>Courier New</vt:lpstr>
      <vt:lpstr>Aptos</vt:lpstr>
      <vt:lpstr>Neucha</vt:lpstr>
      <vt:lpstr>Cambria Math</vt:lpstr>
      <vt:lpstr>Symbol</vt:lpstr>
      <vt:lpstr>Arial</vt:lpstr>
      <vt:lpstr>Times New Roman</vt:lpstr>
      <vt:lpstr>Calibri</vt:lpstr>
      <vt:lpstr>Ant Life Cycle for Pre-K by Slidesgo</vt:lpstr>
      <vt:lpstr>Picture</vt:lpstr>
      <vt:lpstr>Trí Tuệ Nhân Tạo Nhóm 3</vt:lpstr>
      <vt:lpstr>ANT COLONY OPTIMIZATION</vt:lpstr>
      <vt:lpstr>1. Tổng quan về ACO</vt:lpstr>
      <vt:lpstr>2. Cơ chế hoạt động của kiến tự nhiên</vt:lpstr>
      <vt:lpstr>3. Thuật toán ACO</vt:lpstr>
      <vt:lpstr>II. Lịch sử và phát triển của ACO</vt:lpstr>
      <vt:lpstr>II. Lịch sử và phát triển của ACO</vt:lpstr>
      <vt:lpstr>II. Lịch sử và phát triển của ACO</vt:lpstr>
      <vt:lpstr>III. Ứng dụng của thuật toán ACO trong các bài toán tối ưu </vt:lpstr>
      <vt:lpstr>III. Ứng dụng của thuật toán ACO trong các bài toán tối ưu </vt:lpstr>
      <vt:lpstr>III. Ứng dụng của thuật toán ACO trong các bài toán tối ưu </vt:lpstr>
      <vt:lpstr>III. Ứng dụng của thuật toán ACO trong các bài toán tối ưu </vt:lpstr>
      <vt:lpstr>IV. Mô tả thuật toán ACO 1.Tổng quan về cơ chế hoạt động của ACO </vt:lpstr>
      <vt:lpstr>IV. Mô tả thuật toán ACO  2. Các bước cơ bản trong thuật toán ACO </vt:lpstr>
      <vt:lpstr>IV. Mô tả thuật toán ACO 2. Các bước cơ bản trong thuật toán ACO </vt:lpstr>
      <vt:lpstr>IV. Mô tả thuật toán ACO 2. Các bước cơ bản trong thuật toán ACO </vt:lpstr>
      <vt:lpstr>IV. Mô tả thuật toán ACO 2. Các bước cơ bản trong thuật toán ACO </vt:lpstr>
      <vt:lpstr>IV. Mô tả thuật toán ACO 2. Các bước cơ bản trong thuật toán ACO </vt:lpstr>
      <vt:lpstr>IV. Mô tả thuật toán ACO 2. Các bước cơ bản trong thuật toán ACO </vt:lpstr>
      <vt:lpstr>IV. Mô tả thuật toán ACO 3. Các tham số chính trong thuật toán ACO </vt:lpstr>
      <vt:lpstr>IV. Mô tả thuật toán ACO 3. Các tham số chính trong thuật toán ACO </vt:lpstr>
      <vt:lpstr>V Ứng dụng thuật toán ACO giải bài toán TSP</vt:lpstr>
      <vt:lpstr>1.Phát biểu bài toán</vt:lpstr>
      <vt:lpstr>2. Ý tưởng giải quyết bài toán bằng thuật toán ACO</vt:lpstr>
      <vt:lpstr>Các bước của thuật toán</vt:lpstr>
      <vt:lpstr>Khởi tạo các thông số</vt:lpstr>
      <vt:lpstr>Lặp qua các vòng</vt:lpstr>
      <vt:lpstr>Đánh giá lộ trình</vt:lpstr>
      <vt:lpstr>Cập nhật pheromone</vt:lpstr>
      <vt:lpstr>Lặp lại quá trình</vt:lpstr>
      <vt:lpstr>VI.Xây dựng chương trình áp dụng thuật toán ACO giải bài toán TSP</vt:lpstr>
      <vt:lpstr>Tính ma trận khoảng cách</vt:lpstr>
      <vt:lpstr>Thuật toán Ant</vt:lpstr>
      <vt:lpstr>Thuật toán Ant</vt:lpstr>
      <vt:lpstr>Thuật toán Ant</vt:lpstr>
      <vt:lpstr>Thuật toán Ant</vt:lpstr>
      <vt:lpstr>Chạy thuật toán</vt:lpstr>
      <vt:lpstr>PowerPoint Presentation</vt:lpstr>
      <vt:lpstr>6 Ứng dụng của ACO</vt:lpstr>
      <vt:lpstr>6 Ứng dụng của ACO</vt:lpstr>
      <vt:lpstr>6 Ứng dụng của ACO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admin</cp:lastModifiedBy>
  <cp:revision>4</cp:revision>
  <dcterms:modified xsi:type="dcterms:W3CDTF">2024-12-10T16:34:28Z</dcterms:modified>
</cp:coreProperties>
</file>