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3" r:id="rId5"/>
    <p:sldId id="266" r:id="rId6"/>
    <p:sldId id="264" r:id="rId7"/>
    <p:sldId id="267" r:id="rId8"/>
    <p:sldId id="268" r:id="rId9"/>
    <p:sldId id="26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1330" y="41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ink/ink1.xml><?xml version="1.0" encoding="utf-8"?>
<inkml:ink xmlns:inkml="http://www.w3.org/2003/InkML">
  <inkml:definitions/>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A09C1-FDAC-814A-FD88-0B0A9D81B0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508A27-0606-7929-2DCC-874486E0E6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A9C264-CE4B-2C23-FFA8-AE701C02DB0D}"/>
              </a:ext>
            </a:extLst>
          </p:cNvPr>
          <p:cNvSpPr>
            <a:spLocks noGrp="1"/>
          </p:cNvSpPr>
          <p:nvPr>
            <p:ph type="dt" sz="half" idx="10"/>
          </p:nvPr>
        </p:nvSpPr>
        <p:spPr/>
        <p:txBody>
          <a:bodyPr/>
          <a:lstStyle/>
          <a:p>
            <a:fld id="{589D5D4E-A2AF-40DD-A7B4-0BE2BA62E354}" type="datetimeFigureOut">
              <a:rPr lang="en-US" smtClean="0"/>
              <a:t>9/27/2023</a:t>
            </a:fld>
            <a:endParaRPr lang="en-US"/>
          </a:p>
        </p:txBody>
      </p:sp>
      <p:sp>
        <p:nvSpPr>
          <p:cNvPr id="5" name="Footer Placeholder 4">
            <a:extLst>
              <a:ext uri="{FF2B5EF4-FFF2-40B4-BE49-F238E27FC236}">
                <a16:creationId xmlns:a16="http://schemas.microsoft.com/office/drawing/2014/main" id="{C1B9C178-FF46-15B0-F635-8893C2C45F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E8437F-F48F-7786-BD3C-128A179B49DC}"/>
              </a:ext>
            </a:extLst>
          </p:cNvPr>
          <p:cNvSpPr>
            <a:spLocks noGrp="1"/>
          </p:cNvSpPr>
          <p:nvPr>
            <p:ph type="sldNum" sz="quarter" idx="12"/>
          </p:nvPr>
        </p:nvSpPr>
        <p:spPr/>
        <p:txBody>
          <a:bodyPr/>
          <a:lstStyle/>
          <a:p>
            <a:fld id="{8D0128FA-1612-436B-930B-B2285256BB0F}" type="slidenum">
              <a:rPr lang="en-US" smtClean="0"/>
              <a:t>‹#›</a:t>
            </a:fld>
            <a:endParaRPr lang="en-US"/>
          </a:p>
        </p:txBody>
      </p:sp>
    </p:spTree>
    <p:extLst>
      <p:ext uri="{BB962C8B-B14F-4D97-AF65-F5344CB8AC3E}">
        <p14:creationId xmlns:p14="http://schemas.microsoft.com/office/powerpoint/2010/main" val="3701483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E2ABB-19DE-8105-78D0-C63FD40BC67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DCC6E34-3909-3F76-D479-59677CDB78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96DA2-1D37-134F-11EE-370BA1F21727}"/>
              </a:ext>
            </a:extLst>
          </p:cNvPr>
          <p:cNvSpPr>
            <a:spLocks noGrp="1"/>
          </p:cNvSpPr>
          <p:nvPr>
            <p:ph type="dt" sz="half" idx="10"/>
          </p:nvPr>
        </p:nvSpPr>
        <p:spPr/>
        <p:txBody>
          <a:bodyPr/>
          <a:lstStyle/>
          <a:p>
            <a:fld id="{589D5D4E-A2AF-40DD-A7B4-0BE2BA62E354}" type="datetimeFigureOut">
              <a:rPr lang="en-US" smtClean="0"/>
              <a:t>9/27/2023</a:t>
            </a:fld>
            <a:endParaRPr lang="en-US"/>
          </a:p>
        </p:txBody>
      </p:sp>
      <p:sp>
        <p:nvSpPr>
          <p:cNvPr id="5" name="Footer Placeholder 4">
            <a:extLst>
              <a:ext uri="{FF2B5EF4-FFF2-40B4-BE49-F238E27FC236}">
                <a16:creationId xmlns:a16="http://schemas.microsoft.com/office/drawing/2014/main" id="{FFE3DE1A-05F2-0418-58CB-D179D4C661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4B2407-7101-152C-3221-8560BC39E923}"/>
              </a:ext>
            </a:extLst>
          </p:cNvPr>
          <p:cNvSpPr>
            <a:spLocks noGrp="1"/>
          </p:cNvSpPr>
          <p:nvPr>
            <p:ph type="sldNum" sz="quarter" idx="12"/>
          </p:nvPr>
        </p:nvSpPr>
        <p:spPr/>
        <p:txBody>
          <a:bodyPr/>
          <a:lstStyle/>
          <a:p>
            <a:fld id="{8D0128FA-1612-436B-930B-B2285256BB0F}" type="slidenum">
              <a:rPr lang="en-US" smtClean="0"/>
              <a:t>‹#›</a:t>
            </a:fld>
            <a:endParaRPr lang="en-US"/>
          </a:p>
        </p:txBody>
      </p:sp>
    </p:spTree>
    <p:extLst>
      <p:ext uri="{BB962C8B-B14F-4D97-AF65-F5344CB8AC3E}">
        <p14:creationId xmlns:p14="http://schemas.microsoft.com/office/powerpoint/2010/main" val="2334772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685D1B-A65F-41E5-69D7-6CB7F4B2F09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28F4EA-5EB6-8617-E582-FA5DD03E9B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4BCF5A-F50B-F37B-156A-DF8E540B3BFB}"/>
              </a:ext>
            </a:extLst>
          </p:cNvPr>
          <p:cNvSpPr>
            <a:spLocks noGrp="1"/>
          </p:cNvSpPr>
          <p:nvPr>
            <p:ph type="dt" sz="half" idx="10"/>
          </p:nvPr>
        </p:nvSpPr>
        <p:spPr/>
        <p:txBody>
          <a:bodyPr/>
          <a:lstStyle/>
          <a:p>
            <a:fld id="{589D5D4E-A2AF-40DD-A7B4-0BE2BA62E354}" type="datetimeFigureOut">
              <a:rPr lang="en-US" smtClean="0"/>
              <a:t>9/27/2023</a:t>
            </a:fld>
            <a:endParaRPr lang="en-US"/>
          </a:p>
        </p:txBody>
      </p:sp>
      <p:sp>
        <p:nvSpPr>
          <p:cNvPr id="5" name="Footer Placeholder 4">
            <a:extLst>
              <a:ext uri="{FF2B5EF4-FFF2-40B4-BE49-F238E27FC236}">
                <a16:creationId xmlns:a16="http://schemas.microsoft.com/office/drawing/2014/main" id="{478B8014-21FE-0D97-49E3-724F9A8337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58C083-8445-A5C3-03E0-F2B96A10938C}"/>
              </a:ext>
            </a:extLst>
          </p:cNvPr>
          <p:cNvSpPr>
            <a:spLocks noGrp="1"/>
          </p:cNvSpPr>
          <p:nvPr>
            <p:ph type="sldNum" sz="quarter" idx="12"/>
          </p:nvPr>
        </p:nvSpPr>
        <p:spPr/>
        <p:txBody>
          <a:bodyPr/>
          <a:lstStyle/>
          <a:p>
            <a:fld id="{8D0128FA-1612-436B-930B-B2285256BB0F}" type="slidenum">
              <a:rPr lang="en-US" smtClean="0"/>
              <a:t>‹#›</a:t>
            </a:fld>
            <a:endParaRPr lang="en-US"/>
          </a:p>
        </p:txBody>
      </p:sp>
    </p:spTree>
    <p:extLst>
      <p:ext uri="{BB962C8B-B14F-4D97-AF65-F5344CB8AC3E}">
        <p14:creationId xmlns:p14="http://schemas.microsoft.com/office/powerpoint/2010/main" val="142318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19F2E-E784-5488-05D3-A18722AD43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54A77D-A5F5-D1E6-E580-558E331961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51F638-4E33-4D51-14E6-07AE294353A8}"/>
              </a:ext>
            </a:extLst>
          </p:cNvPr>
          <p:cNvSpPr>
            <a:spLocks noGrp="1"/>
          </p:cNvSpPr>
          <p:nvPr>
            <p:ph type="dt" sz="half" idx="10"/>
          </p:nvPr>
        </p:nvSpPr>
        <p:spPr/>
        <p:txBody>
          <a:bodyPr/>
          <a:lstStyle/>
          <a:p>
            <a:fld id="{589D5D4E-A2AF-40DD-A7B4-0BE2BA62E354}" type="datetimeFigureOut">
              <a:rPr lang="en-US" smtClean="0"/>
              <a:t>9/27/2023</a:t>
            </a:fld>
            <a:endParaRPr lang="en-US"/>
          </a:p>
        </p:txBody>
      </p:sp>
      <p:sp>
        <p:nvSpPr>
          <p:cNvPr id="5" name="Footer Placeholder 4">
            <a:extLst>
              <a:ext uri="{FF2B5EF4-FFF2-40B4-BE49-F238E27FC236}">
                <a16:creationId xmlns:a16="http://schemas.microsoft.com/office/drawing/2014/main" id="{57354F2E-7719-8264-73D3-9BEDDE3E00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A2B749-8889-8DC3-1A9A-AB25FF01977D}"/>
              </a:ext>
            </a:extLst>
          </p:cNvPr>
          <p:cNvSpPr>
            <a:spLocks noGrp="1"/>
          </p:cNvSpPr>
          <p:nvPr>
            <p:ph type="sldNum" sz="quarter" idx="12"/>
          </p:nvPr>
        </p:nvSpPr>
        <p:spPr/>
        <p:txBody>
          <a:bodyPr/>
          <a:lstStyle/>
          <a:p>
            <a:fld id="{8D0128FA-1612-436B-930B-B2285256BB0F}" type="slidenum">
              <a:rPr lang="en-US" smtClean="0"/>
              <a:t>‹#›</a:t>
            </a:fld>
            <a:endParaRPr lang="en-US"/>
          </a:p>
        </p:txBody>
      </p:sp>
    </p:spTree>
    <p:extLst>
      <p:ext uri="{BB962C8B-B14F-4D97-AF65-F5344CB8AC3E}">
        <p14:creationId xmlns:p14="http://schemas.microsoft.com/office/powerpoint/2010/main" val="4001137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9D9E9-6DC1-4C9E-519D-9692690EF6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DB8AB84-CD0F-D075-2F50-41CA825645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D495CF-CC0F-72BE-CD39-F0FA53A7DDDD}"/>
              </a:ext>
            </a:extLst>
          </p:cNvPr>
          <p:cNvSpPr>
            <a:spLocks noGrp="1"/>
          </p:cNvSpPr>
          <p:nvPr>
            <p:ph type="dt" sz="half" idx="10"/>
          </p:nvPr>
        </p:nvSpPr>
        <p:spPr/>
        <p:txBody>
          <a:bodyPr/>
          <a:lstStyle/>
          <a:p>
            <a:fld id="{589D5D4E-A2AF-40DD-A7B4-0BE2BA62E354}" type="datetimeFigureOut">
              <a:rPr lang="en-US" smtClean="0"/>
              <a:t>9/27/2023</a:t>
            </a:fld>
            <a:endParaRPr lang="en-US"/>
          </a:p>
        </p:txBody>
      </p:sp>
      <p:sp>
        <p:nvSpPr>
          <p:cNvPr id="5" name="Footer Placeholder 4">
            <a:extLst>
              <a:ext uri="{FF2B5EF4-FFF2-40B4-BE49-F238E27FC236}">
                <a16:creationId xmlns:a16="http://schemas.microsoft.com/office/drawing/2014/main" id="{C7E386F5-7F29-7F62-4BD8-7097279736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CB32B6-CA6A-E1AF-D7FF-5B3A2D270636}"/>
              </a:ext>
            </a:extLst>
          </p:cNvPr>
          <p:cNvSpPr>
            <a:spLocks noGrp="1"/>
          </p:cNvSpPr>
          <p:nvPr>
            <p:ph type="sldNum" sz="quarter" idx="12"/>
          </p:nvPr>
        </p:nvSpPr>
        <p:spPr/>
        <p:txBody>
          <a:bodyPr/>
          <a:lstStyle/>
          <a:p>
            <a:fld id="{8D0128FA-1612-436B-930B-B2285256BB0F}" type="slidenum">
              <a:rPr lang="en-US" smtClean="0"/>
              <a:t>‹#›</a:t>
            </a:fld>
            <a:endParaRPr lang="en-US"/>
          </a:p>
        </p:txBody>
      </p:sp>
    </p:spTree>
    <p:extLst>
      <p:ext uri="{BB962C8B-B14F-4D97-AF65-F5344CB8AC3E}">
        <p14:creationId xmlns:p14="http://schemas.microsoft.com/office/powerpoint/2010/main" val="3745460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A5A01-5AE9-E1EB-22CA-1F403C7D26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958631-A506-325B-58F5-093F398A15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977C157-47A9-CD07-002F-C36AFC6817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3C0070-2F1D-1489-12BD-B0F9B28A6883}"/>
              </a:ext>
            </a:extLst>
          </p:cNvPr>
          <p:cNvSpPr>
            <a:spLocks noGrp="1"/>
          </p:cNvSpPr>
          <p:nvPr>
            <p:ph type="dt" sz="half" idx="10"/>
          </p:nvPr>
        </p:nvSpPr>
        <p:spPr/>
        <p:txBody>
          <a:bodyPr/>
          <a:lstStyle/>
          <a:p>
            <a:fld id="{589D5D4E-A2AF-40DD-A7B4-0BE2BA62E354}" type="datetimeFigureOut">
              <a:rPr lang="en-US" smtClean="0"/>
              <a:t>9/27/2023</a:t>
            </a:fld>
            <a:endParaRPr lang="en-US"/>
          </a:p>
        </p:txBody>
      </p:sp>
      <p:sp>
        <p:nvSpPr>
          <p:cNvPr id="6" name="Footer Placeholder 5">
            <a:extLst>
              <a:ext uri="{FF2B5EF4-FFF2-40B4-BE49-F238E27FC236}">
                <a16:creationId xmlns:a16="http://schemas.microsoft.com/office/drawing/2014/main" id="{0FF904D5-C72D-6379-2DDD-0EDF55EF0A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9BD96E-6DB3-7531-63B9-3369B61D895B}"/>
              </a:ext>
            </a:extLst>
          </p:cNvPr>
          <p:cNvSpPr>
            <a:spLocks noGrp="1"/>
          </p:cNvSpPr>
          <p:nvPr>
            <p:ph type="sldNum" sz="quarter" idx="12"/>
          </p:nvPr>
        </p:nvSpPr>
        <p:spPr/>
        <p:txBody>
          <a:bodyPr/>
          <a:lstStyle/>
          <a:p>
            <a:fld id="{8D0128FA-1612-436B-930B-B2285256BB0F}" type="slidenum">
              <a:rPr lang="en-US" smtClean="0"/>
              <a:t>‹#›</a:t>
            </a:fld>
            <a:endParaRPr lang="en-US"/>
          </a:p>
        </p:txBody>
      </p:sp>
    </p:spTree>
    <p:extLst>
      <p:ext uri="{BB962C8B-B14F-4D97-AF65-F5344CB8AC3E}">
        <p14:creationId xmlns:p14="http://schemas.microsoft.com/office/powerpoint/2010/main" val="2132717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4782C-1D23-40E7-4F7A-AD3E9B4897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9AB328D-45CA-AB79-2327-4D3E7D6C09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70D163-1CD6-79EC-40C8-4C827165ED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36A72C-83E4-6605-5DC3-86ABF2803A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94701A-77C1-2F00-7AA6-17C00A5FC1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5327B0-9D19-FA2E-52EC-891DBCC66EE0}"/>
              </a:ext>
            </a:extLst>
          </p:cNvPr>
          <p:cNvSpPr>
            <a:spLocks noGrp="1"/>
          </p:cNvSpPr>
          <p:nvPr>
            <p:ph type="dt" sz="half" idx="10"/>
          </p:nvPr>
        </p:nvSpPr>
        <p:spPr/>
        <p:txBody>
          <a:bodyPr/>
          <a:lstStyle/>
          <a:p>
            <a:fld id="{589D5D4E-A2AF-40DD-A7B4-0BE2BA62E354}" type="datetimeFigureOut">
              <a:rPr lang="en-US" smtClean="0"/>
              <a:t>9/27/2023</a:t>
            </a:fld>
            <a:endParaRPr lang="en-US"/>
          </a:p>
        </p:txBody>
      </p:sp>
      <p:sp>
        <p:nvSpPr>
          <p:cNvPr id="8" name="Footer Placeholder 7">
            <a:extLst>
              <a:ext uri="{FF2B5EF4-FFF2-40B4-BE49-F238E27FC236}">
                <a16:creationId xmlns:a16="http://schemas.microsoft.com/office/drawing/2014/main" id="{6315498D-5AF8-46E3-D6E0-7B623FC767D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D35B02C-6A8B-3300-9A1B-B0F98735636A}"/>
              </a:ext>
            </a:extLst>
          </p:cNvPr>
          <p:cNvSpPr>
            <a:spLocks noGrp="1"/>
          </p:cNvSpPr>
          <p:nvPr>
            <p:ph type="sldNum" sz="quarter" idx="12"/>
          </p:nvPr>
        </p:nvSpPr>
        <p:spPr/>
        <p:txBody>
          <a:bodyPr/>
          <a:lstStyle/>
          <a:p>
            <a:fld id="{8D0128FA-1612-436B-930B-B2285256BB0F}" type="slidenum">
              <a:rPr lang="en-US" smtClean="0"/>
              <a:t>‹#›</a:t>
            </a:fld>
            <a:endParaRPr lang="en-US"/>
          </a:p>
        </p:txBody>
      </p:sp>
    </p:spTree>
    <p:extLst>
      <p:ext uri="{BB962C8B-B14F-4D97-AF65-F5344CB8AC3E}">
        <p14:creationId xmlns:p14="http://schemas.microsoft.com/office/powerpoint/2010/main" val="2699270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C57E5-83EA-F52E-96CA-345A1FF86F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3E02A1C-3BC9-EAC7-26A2-855BCE00527E}"/>
              </a:ext>
            </a:extLst>
          </p:cNvPr>
          <p:cNvSpPr>
            <a:spLocks noGrp="1"/>
          </p:cNvSpPr>
          <p:nvPr>
            <p:ph type="dt" sz="half" idx="10"/>
          </p:nvPr>
        </p:nvSpPr>
        <p:spPr/>
        <p:txBody>
          <a:bodyPr/>
          <a:lstStyle/>
          <a:p>
            <a:fld id="{589D5D4E-A2AF-40DD-A7B4-0BE2BA62E354}" type="datetimeFigureOut">
              <a:rPr lang="en-US" smtClean="0"/>
              <a:t>9/27/2023</a:t>
            </a:fld>
            <a:endParaRPr lang="en-US"/>
          </a:p>
        </p:txBody>
      </p:sp>
      <p:sp>
        <p:nvSpPr>
          <p:cNvPr id="4" name="Footer Placeholder 3">
            <a:extLst>
              <a:ext uri="{FF2B5EF4-FFF2-40B4-BE49-F238E27FC236}">
                <a16:creationId xmlns:a16="http://schemas.microsoft.com/office/drawing/2014/main" id="{11523AFE-9932-AA6E-4615-28BE24BEB82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F5A08C-7DE9-05D8-FCA3-47665C638C97}"/>
              </a:ext>
            </a:extLst>
          </p:cNvPr>
          <p:cNvSpPr>
            <a:spLocks noGrp="1"/>
          </p:cNvSpPr>
          <p:nvPr>
            <p:ph type="sldNum" sz="quarter" idx="12"/>
          </p:nvPr>
        </p:nvSpPr>
        <p:spPr/>
        <p:txBody>
          <a:bodyPr/>
          <a:lstStyle/>
          <a:p>
            <a:fld id="{8D0128FA-1612-436B-930B-B2285256BB0F}" type="slidenum">
              <a:rPr lang="en-US" smtClean="0"/>
              <a:t>‹#›</a:t>
            </a:fld>
            <a:endParaRPr lang="en-US"/>
          </a:p>
        </p:txBody>
      </p:sp>
    </p:spTree>
    <p:extLst>
      <p:ext uri="{BB962C8B-B14F-4D97-AF65-F5344CB8AC3E}">
        <p14:creationId xmlns:p14="http://schemas.microsoft.com/office/powerpoint/2010/main" val="2207845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6AE29A-4C21-F878-015D-C219E88BB007}"/>
              </a:ext>
            </a:extLst>
          </p:cNvPr>
          <p:cNvSpPr>
            <a:spLocks noGrp="1"/>
          </p:cNvSpPr>
          <p:nvPr>
            <p:ph type="dt" sz="half" idx="10"/>
          </p:nvPr>
        </p:nvSpPr>
        <p:spPr/>
        <p:txBody>
          <a:bodyPr/>
          <a:lstStyle/>
          <a:p>
            <a:fld id="{589D5D4E-A2AF-40DD-A7B4-0BE2BA62E354}" type="datetimeFigureOut">
              <a:rPr lang="en-US" smtClean="0"/>
              <a:t>9/27/2023</a:t>
            </a:fld>
            <a:endParaRPr lang="en-US"/>
          </a:p>
        </p:txBody>
      </p:sp>
      <p:sp>
        <p:nvSpPr>
          <p:cNvPr id="3" name="Footer Placeholder 2">
            <a:extLst>
              <a:ext uri="{FF2B5EF4-FFF2-40B4-BE49-F238E27FC236}">
                <a16:creationId xmlns:a16="http://schemas.microsoft.com/office/drawing/2014/main" id="{0FD6589E-8361-4EC4-6D18-5E19CFFE06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9C54C2-3E2D-280D-F2D5-EEAAD286BA49}"/>
              </a:ext>
            </a:extLst>
          </p:cNvPr>
          <p:cNvSpPr>
            <a:spLocks noGrp="1"/>
          </p:cNvSpPr>
          <p:nvPr>
            <p:ph type="sldNum" sz="quarter" idx="12"/>
          </p:nvPr>
        </p:nvSpPr>
        <p:spPr/>
        <p:txBody>
          <a:bodyPr/>
          <a:lstStyle/>
          <a:p>
            <a:fld id="{8D0128FA-1612-436B-930B-B2285256BB0F}" type="slidenum">
              <a:rPr lang="en-US" smtClean="0"/>
              <a:t>‹#›</a:t>
            </a:fld>
            <a:endParaRPr lang="en-US"/>
          </a:p>
        </p:txBody>
      </p:sp>
    </p:spTree>
    <p:extLst>
      <p:ext uri="{BB962C8B-B14F-4D97-AF65-F5344CB8AC3E}">
        <p14:creationId xmlns:p14="http://schemas.microsoft.com/office/powerpoint/2010/main" val="389378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2191D-423E-6C5A-3B32-D1C704F4CB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6EC62C1-C8F6-E494-112F-FC3CA4A8C1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15B6590-9119-61AB-3AD7-B379344BD2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73DBB8-9F4A-E6A1-1752-659B8672E94E}"/>
              </a:ext>
            </a:extLst>
          </p:cNvPr>
          <p:cNvSpPr>
            <a:spLocks noGrp="1"/>
          </p:cNvSpPr>
          <p:nvPr>
            <p:ph type="dt" sz="half" idx="10"/>
          </p:nvPr>
        </p:nvSpPr>
        <p:spPr/>
        <p:txBody>
          <a:bodyPr/>
          <a:lstStyle/>
          <a:p>
            <a:fld id="{589D5D4E-A2AF-40DD-A7B4-0BE2BA62E354}" type="datetimeFigureOut">
              <a:rPr lang="en-US" smtClean="0"/>
              <a:t>9/27/2023</a:t>
            </a:fld>
            <a:endParaRPr lang="en-US"/>
          </a:p>
        </p:txBody>
      </p:sp>
      <p:sp>
        <p:nvSpPr>
          <p:cNvPr id="6" name="Footer Placeholder 5">
            <a:extLst>
              <a:ext uri="{FF2B5EF4-FFF2-40B4-BE49-F238E27FC236}">
                <a16:creationId xmlns:a16="http://schemas.microsoft.com/office/drawing/2014/main" id="{A7AF47B6-E75D-39C3-0C94-CA3824F028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061E7-B03A-4625-87B8-1B656CF7B790}"/>
              </a:ext>
            </a:extLst>
          </p:cNvPr>
          <p:cNvSpPr>
            <a:spLocks noGrp="1"/>
          </p:cNvSpPr>
          <p:nvPr>
            <p:ph type="sldNum" sz="quarter" idx="12"/>
          </p:nvPr>
        </p:nvSpPr>
        <p:spPr/>
        <p:txBody>
          <a:bodyPr/>
          <a:lstStyle/>
          <a:p>
            <a:fld id="{8D0128FA-1612-436B-930B-B2285256BB0F}" type="slidenum">
              <a:rPr lang="en-US" smtClean="0"/>
              <a:t>‹#›</a:t>
            </a:fld>
            <a:endParaRPr lang="en-US"/>
          </a:p>
        </p:txBody>
      </p:sp>
    </p:spTree>
    <p:extLst>
      <p:ext uri="{BB962C8B-B14F-4D97-AF65-F5344CB8AC3E}">
        <p14:creationId xmlns:p14="http://schemas.microsoft.com/office/powerpoint/2010/main" val="1175309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701B5-9066-366F-DC03-BDB048F801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723A93D-962C-441A-F253-F5EEB45F4D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9300D3-2B87-A235-5F1F-017C519A35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4CE732-2D47-8090-7B7D-ECB6CB9FA159}"/>
              </a:ext>
            </a:extLst>
          </p:cNvPr>
          <p:cNvSpPr>
            <a:spLocks noGrp="1"/>
          </p:cNvSpPr>
          <p:nvPr>
            <p:ph type="dt" sz="half" idx="10"/>
          </p:nvPr>
        </p:nvSpPr>
        <p:spPr/>
        <p:txBody>
          <a:bodyPr/>
          <a:lstStyle/>
          <a:p>
            <a:fld id="{589D5D4E-A2AF-40DD-A7B4-0BE2BA62E354}" type="datetimeFigureOut">
              <a:rPr lang="en-US" smtClean="0"/>
              <a:t>9/27/2023</a:t>
            </a:fld>
            <a:endParaRPr lang="en-US"/>
          </a:p>
        </p:txBody>
      </p:sp>
      <p:sp>
        <p:nvSpPr>
          <p:cNvPr id="6" name="Footer Placeholder 5">
            <a:extLst>
              <a:ext uri="{FF2B5EF4-FFF2-40B4-BE49-F238E27FC236}">
                <a16:creationId xmlns:a16="http://schemas.microsoft.com/office/drawing/2014/main" id="{DAFC4B97-76F8-4AD1-9E36-88FDF6F0D8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0444F-8A6E-12D4-9C11-9D2F3455BEE7}"/>
              </a:ext>
            </a:extLst>
          </p:cNvPr>
          <p:cNvSpPr>
            <a:spLocks noGrp="1"/>
          </p:cNvSpPr>
          <p:nvPr>
            <p:ph type="sldNum" sz="quarter" idx="12"/>
          </p:nvPr>
        </p:nvSpPr>
        <p:spPr/>
        <p:txBody>
          <a:bodyPr/>
          <a:lstStyle/>
          <a:p>
            <a:fld id="{8D0128FA-1612-436B-930B-B2285256BB0F}" type="slidenum">
              <a:rPr lang="en-US" smtClean="0"/>
              <a:t>‹#›</a:t>
            </a:fld>
            <a:endParaRPr lang="en-US"/>
          </a:p>
        </p:txBody>
      </p:sp>
    </p:spTree>
    <p:extLst>
      <p:ext uri="{BB962C8B-B14F-4D97-AF65-F5344CB8AC3E}">
        <p14:creationId xmlns:p14="http://schemas.microsoft.com/office/powerpoint/2010/main" val="3196535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EBF247-7450-B14B-4C4B-58FC082919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AE843B-3AF5-DC98-8E5A-D866B2F006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5CAE5B-F176-3E68-0293-FBD03C9B7A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9D5D4E-A2AF-40DD-A7B4-0BE2BA62E354}" type="datetimeFigureOut">
              <a:rPr lang="en-US" smtClean="0"/>
              <a:t>9/27/2023</a:t>
            </a:fld>
            <a:endParaRPr lang="en-US"/>
          </a:p>
        </p:txBody>
      </p:sp>
      <p:sp>
        <p:nvSpPr>
          <p:cNvPr id="5" name="Footer Placeholder 4">
            <a:extLst>
              <a:ext uri="{FF2B5EF4-FFF2-40B4-BE49-F238E27FC236}">
                <a16:creationId xmlns:a16="http://schemas.microsoft.com/office/drawing/2014/main" id="{EA10987A-8676-342C-22EB-B982E389BA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1FCDFB-93C3-391B-2CFB-56472FF314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0128FA-1612-436B-930B-B2285256BB0F}" type="slidenum">
              <a:rPr lang="en-US" smtClean="0"/>
              <a:t>‹#›</a:t>
            </a:fld>
            <a:endParaRPr lang="en-US"/>
          </a:p>
        </p:txBody>
      </p:sp>
    </p:spTree>
    <p:extLst>
      <p:ext uri="{BB962C8B-B14F-4D97-AF65-F5344CB8AC3E}">
        <p14:creationId xmlns:p14="http://schemas.microsoft.com/office/powerpoint/2010/main" val="3395058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EC4F2-0E85-291E-F338-80722D723754}"/>
              </a:ext>
            </a:extLst>
          </p:cNvPr>
          <p:cNvSpPr>
            <a:spLocks noGrp="1"/>
          </p:cNvSpPr>
          <p:nvPr>
            <p:ph type="ctrTitle"/>
          </p:nvPr>
        </p:nvSpPr>
        <p:spPr/>
        <p:txBody>
          <a:bodyPr>
            <a:normAutofit/>
          </a:bodyPr>
          <a:lstStyle/>
          <a:p>
            <a:r>
              <a:rPr kumimoji="0" lang="en-US" altLang="en-US" sz="4400" b="0" i="0" u="none" strike="noStrike" cap="none" normalizeH="0" baseline="0" dirty="0">
                <a:ln>
                  <a:noFill/>
                </a:ln>
                <a:solidFill>
                  <a:schemeClr val="tx1"/>
                </a:solidFill>
                <a:effectLst/>
                <a:latin typeface="Gill Sans MT" panose="020B0502020104020203" pitchFamily="34" charset="0"/>
                <a:ea typeface="Gill Sans MT" panose="020B0502020104020203" pitchFamily="34" charset="0"/>
                <a:cs typeface="Times New Roman" panose="02020603050405020304" pitchFamily="18" charset="0"/>
              </a:rPr>
              <a:t> </a:t>
            </a:r>
            <a:r>
              <a:rPr kumimoji="0" lang="en-US" altLang="en-US" sz="4800" i="0" u="none" strike="noStrike" cap="none" normalizeH="0" baseline="0" dirty="0">
                <a:ln>
                  <a:noFill/>
                </a:ln>
                <a:solidFill>
                  <a:srgbClr val="FF0000"/>
                </a:solidFill>
                <a:effectLst/>
                <a:latin typeface="Gill Sans MT" panose="020B0502020104020203" pitchFamily="34" charset="0"/>
                <a:ea typeface="Gill Sans MT" panose="020B0502020104020203" pitchFamily="34" charset="0"/>
                <a:cs typeface="Times New Roman" panose="02020603050405020304" pitchFamily="18" charset="0"/>
              </a:rPr>
              <a:t>MEDIA STREAMING USING IBM         CLOUD VIDEO STREAMING</a:t>
            </a:r>
            <a:br>
              <a:rPr kumimoji="0" lang="en-US" altLang="en-US" sz="1200" b="0" i="0" u="none" strike="noStrike" cap="none" normalizeH="0" baseline="0" dirty="0">
                <a:ln>
                  <a:noFill/>
                </a:ln>
                <a:solidFill>
                  <a:schemeClr val="tx1"/>
                </a:solidFill>
                <a:effectLst/>
              </a:rPr>
            </a:br>
            <a:endParaRPr lang="en-US" dirty="0"/>
          </a:p>
        </p:txBody>
      </p:sp>
      <p:sp>
        <p:nvSpPr>
          <p:cNvPr id="3" name="Subtitle 2">
            <a:extLst>
              <a:ext uri="{FF2B5EF4-FFF2-40B4-BE49-F238E27FC236}">
                <a16:creationId xmlns:a16="http://schemas.microsoft.com/office/drawing/2014/main" id="{F50551FC-C99A-1F28-CCB3-A3165276D26D}"/>
              </a:ext>
            </a:extLst>
          </p:cNvPr>
          <p:cNvSpPr>
            <a:spLocks noGrp="1"/>
          </p:cNvSpPr>
          <p:nvPr>
            <p:ph type="subTitle" idx="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Gill Sans MT" panose="020B0502020104020203" pitchFamily="34" charset="0"/>
                <a:ea typeface="Gill Sans MT" panose="020B0502020104020203" pitchFamily="34" charset="0"/>
                <a:cs typeface="Gill Sans MT" panose="020B0502020104020203" pitchFamily="34" charset="0"/>
              </a:rPr>
              <a:t>Submitted By</a:t>
            </a:r>
            <a:endParaRPr kumimoji="0" lang="en-US" altLang="en-US" sz="9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Gill Sans MT" panose="020B0502020104020203" pitchFamily="34" charset="0"/>
                <a:ea typeface="Gill Sans MT" panose="020B0502020104020203" pitchFamily="34" charset="0"/>
                <a:cs typeface="Gill Sans MT" panose="020B0502020104020203" pitchFamily="34" charset="0"/>
              </a:rPr>
              <a:t>K.THARUNIKA</a:t>
            </a:r>
            <a:endParaRPr kumimoji="0" lang="en-US" altLang="en-US" sz="9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Gill Sans MT" panose="020B0502020104020203" pitchFamily="34" charset="0"/>
                <a:ea typeface="Gill Sans MT" panose="020B0502020104020203" pitchFamily="34" charset="0"/>
                <a:cs typeface="Gill Sans MT" panose="020B0502020104020203" pitchFamily="34" charset="0"/>
              </a:rPr>
              <a:t>Dept. of Electronics and Communication Engineering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Gill Sans MT" panose="020B0502020104020203" pitchFamily="34" charset="0"/>
                <a:ea typeface="Gill Sans MT" panose="020B0502020104020203" pitchFamily="34" charset="0"/>
                <a:cs typeface="Gill Sans MT" panose="020B0502020104020203" pitchFamily="34" charset="0"/>
              </a:rPr>
              <a:t>Anna University Regional Campus Coimbatore</a:t>
            </a:r>
            <a:endParaRPr kumimoji="0" lang="en-US" altLang="en-US" sz="2000" b="0" i="0" u="none" strike="noStrike" cap="none" normalizeH="0" baseline="0" dirty="0">
              <a:ln>
                <a:noFill/>
              </a:ln>
              <a:solidFill>
                <a:schemeClr val="tx1"/>
              </a:solidFill>
              <a:effectLst/>
              <a:latin typeface="Arial" panose="020B0604020202020204" pitchFamily="34" charset="0"/>
            </a:endParaRPr>
          </a:p>
          <a:p>
            <a:endParaRPr lang="en-US" dirty="0"/>
          </a:p>
        </p:txBody>
      </p:sp>
      <mc:AlternateContent xmlns:mc="http://schemas.openxmlformats.org/markup-compatibility/2006">
        <mc:Choice xmlns:p14="http://schemas.microsoft.com/office/powerpoint/2010/main" Requires="p14">
          <p:contentPart p14:bwMode="auto" r:id="rId2">
            <p14:nvContentPartPr>
              <p14:cNvPr id="2050" name="Ink 2">
                <a:extLst>
                  <a:ext uri="{FF2B5EF4-FFF2-40B4-BE49-F238E27FC236}">
                    <a16:creationId xmlns:a16="http://schemas.microsoft.com/office/drawing/2014/main" id="{511FE824-4278-DFE1-66C1-0BB1A2406FEE}"/>
                  </a:ext>
                </a:extLst>
              </p14:cNvPr>
              <p14:cNvContentPartPr>
                <a14:cpLocks xmlns:a14="http://schemas.microsoft.com/office/drawing/2010/main" noRot="1" noChangeAspect="1" noEditPoints="1" noChangeArrowheads="1" noChangeShapeType="1"/>
              </p14:cNvContentPartPr>
              <p14:nvPr/>
            </p14:nvContentPartPr>
            <p14:xfrm>
              <a:off x="-3465513" y="457200"/>
              <a:ext cx="12700" cy="12700"/>
            </p14:xfrm>
          </p:contentPart>
        </mc:Choice>
        <mc:Fallback>
          <p:pic>
            <p:nvPicPr>
              <p:cNvPr id="2050" name="Ink 2">
                <a:extLst>
                  <a:ext uri="{FF2B5EF4-FFF2-40B4-BE49-F238E27FC236}">
                    <a16:creationId xmlns:a16="http://schemas.microsoft.com/office/drawing/2014/main" id="{511FE824-4278-DFE1-66C1-0BB1A2406FEE}"/>
                  </a:ext>
                </a:extLst>
              </p:cNvPr>
              <p:cNvPicPr>
                <a:picLocks noRot="1" noChangeAspect="1" noEditPoints="1" noChangeArrowheads="1" noChangeShapeType="1"/>
              </p:cNvPicPr>
              <p:nvPr/>
            </p:nvPicPr>
            <p:blipFill>
              <a:blip r:embed="rId3"/>
              <a:stretch>
                <a:fillRect/>
              </a:stretch>
            </p:blipFill>
            <p:spPr>
              <a:xfrm>
                <a:off x="0" y="0"/>
                <a:ext cx="0" cy="0"/>
              </a:xfrm>
              <a:prstGeom prst="rect">
                <a:avLst/>
              </a:prstGeom>
            </p:spPr>
          </p:pic>
        </mc:Fallback>
      </mc:AlternateContent>
      <p:sp>
        <p:nvSpPr>
          <p:cNvPr id="8" name="Rectangle 6">
            <a:extLst>
              <a:ext uri="{FF2B5EF4-FFF2-40B4-BE49-F238E27FC236}">
                <a16:creationId xmlns:a16="http://schemas.microsoft.com/office/drawing/2014/main" id="{60F550BE-9CD0-FC49-79A9-7182873E5086}"/>
              </a:ext>
            </a:extLst>
          </p:cNvPr>
          <p:cNvSpPr>
            <a:spLocks noChangeArrowheads="1"/>
          </p:cNvSpPr>
          <p:nvPr/>
        </p:nvSpPr>
        <p:spPr bwMode="auto">
          <a:xfrm>
            <a:off x="647700" y="144552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8">
            <a:extLst>
              <a:ext uri="{FF2B5EF4-FFF2-40B4-BE49-F238E27FC236}">
                <a16:creationId xmlns:a16="http://schemas.microsoft.com/office/drawing/2014/main" id="{B35423F0-DA90-5B23-0729-8A2F7D6AD10D}"/>
              </a:ext>
            </a:extLst>
          </p:cNvPr>
          <p:cNvSpPr>
            <a:spLocks noChangeArrowheads="1"/>
          </p:cNvSpPr>
          <p:nvPr/>
        </p:nvSpPr>
        <p:spPr bwMode="auto">
          <a:xfrm>
            <a:off x="6003634" y="36263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55415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004E4-8B25-D4EF-595E-AA07A9286EF6}"/>
              </a:ext>
            </a:extLst>
          </p:cNvPr>
          <p:cNvSpPr>
            <a:spLocks noGrp="1"/>
          </p:cNvSpPr>
          <p:nvPr>
            <p:ph type="title"/>
          </p:nvPr>
        </p:nvSpPr>
        <p:spPr>
          <a:xfrm>
            <a:off x="773575" y="365125"/>
            <a:ext cx="10515600" cy="1325563"/>
          </a:xfrm>
        </p:spPr>
        <p:txBody>
          <a:bodyPr>
            <a:normAutofit/>
          </a:bodyPr>
          <a:lstStyle/>
          <a:p>
            <a:r>
              <a:rPr lang="en-US" sz="4800" b="1" dirty="0">
                <a:solidFill>
                  <a:srgbClr val="FF0000"/>
                </a:solidFill>
              </a:rPr>
              <a:t>PROBLEM STATEMENT</a:t>
            </a:r>
          </a:p>
        </p:txBody>
      </p:sp>
      <p:sp>
        <p:nvSpPr>
          <p:cNvPr id="3" name="Content Placeholder 2">
            <a:extLst>
              <a:ext uri="{FF2B5EF4-FFF2-40B4-BE49-F238E27FC236}">
                <a16:creationId xmlns:a16="http://schemas.microsoft.com/office/drawing/2014/main" id="{DB003D56-D40D-4B7C-7DCF-2D5B4D115B86}"/>
              </a:ext>
            </a:extLst>
          </p:cNvPr>
          <p:cNvSpPr>
            <a:spLocks noGrp="1"/>
          </p:cNvSpPr>
          <p:nvPr>
            <p:ph idx="1"/>
          </p:nvPr>
        </p:nvSpPr>
        <p:spPr>
          <a:xfrm>
            <a:off x="838200" y="2141537"/>
            <a:ext cx="10515600" cy="4351338"/>
          </a:xfrm>
        </p:spPr>
        <p:txBody>
          <a:bodyPr/>
          <a:lstStyle/>
          <a:p>
            <a:r>
              <a:rPr lang="en-US" dirty="0"/>
              <a:t> </a:t>
            </a:r>
            <a:r>
              <a:rPr lang="en-US" sz="3200" dirty="0"/>
              <a:t>The objective of this project is to </a:t>
            </a:r>
            <a:r>
              <a:rPr lang="en-US" sz="3200" dirty="0">
                <a:solidFill>
                  <a:srgbClr val="323232"/>
                </a:solidFill>
                <a:latin typeface="ibm-plex-sans"/>
              </a:rPr>
              <a:t>provide a</a:t>
            </a:r>
            <a:r>
              <a:rPr lang="en-US" sz="3200" b="0" i="0" dirty="0">
                <a:solidFill>
                  <a:srgbClr val="323232"/>
                </a:solidFill>
                <a:effectLst/>
                <a:latin typeface="ibm-plex-sans"/>
              </a:rPr>
              <a:t> scalable, cloud-based online video platform that is an end-to-end solution for live or on-demand content to external audiences using IBM Video Streaming that supports both ease-of-use and complex setups while being able to scale through built-in multi-CDN support. </a:t>
            </a:r>
            <a:endParaRPr lang="en-US" sz="3200" dirty="0"/>
          </a:p>
        </p:txBody>
      </p:sp>
    </p:spTree>
    <p:extLst>
      <p:ext uri="{BB962C8B-B14F-4D97-AF65-F5344CB8AC3E}">
        <p14:creationId xmlns:p14="http://schemas.microsoft.com/office/powerpoint/2010/main" val="3035389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6EEEE-FDC0-2E5A-0B1C-F8D789144546}"/>
              </a:ext>
            </a:extLst>
          </p:cNvPr>
          <p:cNvSpPr>
            <a:spLocks noGrp="1"/>
          </p:cNvSpPr>
          <p:nvPr>
            <p:ph type="title"/>
          </p:nvPr>
        </p:nvSpPr>
        <p:spPr/>
        <p:txBody>
          <a:bodyPr>
            <a:normAutofit/>
          </a:bodyPr>
          <a:lstStyle/>
          <a:p>
            <a:r>
              <a:rPr lang="en-US" sz="4800" b="1" dirty="0">
                <a:solidFill>
                  <a:srgbClr val="FF0000"/>
                </a:solidFill>
              </a:rPr>
              <a:t>WHAT IS MEDIA STREAMING?</a:t>
            </a:r>
          </a:p>
        </p:txBody>
      </p:sp>
      <p:sp>
        <p:nvSpPr>
          <p:cNvPr id="3" name="Content Placeholder 2">
            <a:extLst>
              <a:ext uri="{FF2B5EF4-FFF2-40B4-BE49-F238E27FC236}">
                <a16:creationId xmlns:a16="http://schemas.microsoft.com/office/drawing/2014/main" id="{F011F791-8E14-3CCB-C9CA-C6D70A3ED76F}"/>
              </a:ext>
            </a:extLst>
          </p:cNvPr>
          <p:cNvSpPr>
            <a:spLocks noGrp="1"/>
          </p:cNvSpPr>
          <p:nvPr>
            <p:ph idx="1"/>
          </p:nvPr>
        </p:nvSpPr>
        <p:spPr/>
        <p:txBody>
          <a:bodyPr>
            <a:normAutofit/>
          </a:bodyPr>
          <a:lstStyle/>
          <a:p>
            <a:pPr algn="l"/>
            <a:r>
              <a:rPr lang="en-US" i="0" dirty="0">
                <a:solidFill>
                  <a:schemeClr val="bg2">
                    <a:lumMod val="10000"/>
                  </a:schemeClr>
                </a:solidFill>
                <a:effectLst/>
              </a:rPr>
              <a:t>Streaming media refers to multimedia, such as video or audio, that is delivered over the internet in compressed form. Users can play such media content immediately without the need to save or download it to their hard drive first. Users can pause, rewind, or fast-forward the streaming video or audio just like they can with a downloaded media file.</a:t>
            </a:r>
          </a:p>
          <a:p>
            <a:pPr algn="l"/>
            <a:r>
              <a:rPr lang="en-US" i="0" dirty="0">
                <a:solidFill>
                  <a:schemeClr val="bg2">
                    <a:lumMod val="10000"/>
                  </a:schemeClr>
                </a:solidFill>
                <a:effectLst/>
              </a:rPr>
              <a:t>Another modern term related to streaming media is OTT (Over-the-Top) media service. OTT is essentially any streaming service that provides media content over the internet. Examples of OTT services include Netflix, Hulu, and Spotify. We’ll dig deeper into these later.</a:t>
            </a:r>
          </a:p>
          <a:p>
            <a:endParaRPr lang="en-US" dirty="0"/>
          </a:p>
        </p:txBody>
      </p:sp>
    </p:spTree>
    <p:extLst>
      <p:ext uri="{BB962C8B-B14F-4D97-AF65-F5344CB8AC3E}">
        <p14:creationId xmlns:p14="http://schemas.microsoft.com/office/powerpoint/2010/main" val="2257911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A19CB-7340-42A6-EB2D-08149215E888}"/>
              </a:ext>
            </a:extLst>
          </p:cNvPr>
          <p:cNvSpPr>
            <a:spLocks noGrp="1"/>
          </p:cNvSpPr>
          <p:nvPr>
            <p:ph type="title"/>
          </p:nvPr>
        </p:nvSpPr>
        <p:spPr/>
        <p:txBody>
          <a:bodyPr>
            <a:normAutofit/>
          </a:bodyPr>
          <a:lstStyle/>
          <a:p>
            <a:r>
              <a:rPr lang="en-US" sz="4800" b="1" dirty="0">
                <a:solidFill>
                  <a:srgbClr val="FF0000"/>
                </a:solidFill>
              </a:rPr>
              <a:t>PROPOSED SOLUTION </a:t>
            </a:r>
          </a:p>
        </p:txBody>
      </p:sp>
      <p:sp>
        <p:nvSpPr>
          <p:cNvPr id="3" name="Content Placeholder 2">
            <a:extLst>
              <a:ext uri="{FF2B5EF4-FFF2-40B4-BE49-F238E27FC236}">
                <a16:creationId xmlns:a16="http://schemas.microsoft.com/office/drawing/2014/main" id="{234B4678-EA5D-F00C-7968-48AF35E6EA69}"/>
              </a:ext>
            </a:extLst>
          </p:cNvPr>
          <p:cNvSpPr>
            <a:spLocks noGrp="1"/>
          </p:cNvSpPr>
          <p:nvPr>
            <p:ph idx="1"/>
          </p:nvPr>
        </p:nvSpPr>
        <p:spPr/>
        <p:txBody>
          <a:bodyPr>
            <a:normAutofit/>
          </a:bodyPr>
          <a:lstStyle/>
          <a:p>
            <a:pPr marL="0" indent="0" algn="l">
              <a:buNone/>
            </a:pPr>
            <a:r>
              <a:rPr lang="en-US" sz="3000" b="1" i="0" dirty="0">
                <a:solidFill>
                  <a:schemeClr val="tx1">
                    <a:lumMod val="95000"/>
                    <a:lumOff val="5000"/>
                  </a:schemeClr>
                </a:solidFill>
                <a:effectLst/>
              </a:rPr>
              <a:t>1. Content Ingestion:</a:t>
            </a:r>
            <a:endParaRPr lang="en-US" sz="3000" dirty="0">
              <a:solidFill>
                <a:schemeClr val="tx1">
                  <a:lumMod val="95000"/>
                  <a:lumOff val="5000"/>
                </a:schemeClr>
              </a:solidFill>
            </a:endParaRPr>
          </a:p>
          <a:p>
            <a:pPr algn="l"/>
            <a:r>
              <a:rPr lang="en-US" sz="3000" b="0" i="0" dirty="0">
                <a:solidFill>
                  <a:schemeClr val="tx1">
                    <a:lumMod val="95000"/>
                    <a:lumOff val="5000"/>
                  </a:schemeClr>
                </a:solidFill>
                <a:effectLst/>
              </a:rPr>
              <a:t>Use IBM Cloud Video Streaming APIs or SDKs to ingest both live and on-demand video content.</a:t>
            </a:r>
          </a:p>
          <a:p>
            <a:pPr algn="l">
              <a:buFont typeface="Arial" panose="020B0604020202020204" pitchFamily="34" charset="0"/>
              <a:buChar char="•"/>
            </a:pPr>
            <a:r>
              <a:rPr lang="en-US" sz="3000" b="0" i="0" dirty="0">
                <a:solidFill>
                  <a:schemeClr val="tx1">
                    <a:lumMod val="95000"/>
                    <a:lumOff val="5000"/>
                  </a:schemeClr>
                </a:solidFill>
                <a:effectLst/>
              </a:rPr>
              <a:t>Implement authentication and authorization mechanisms to ensure that only authorized users or devices can upload content.</a:t>
            </a:r>
          </a:p>
          <a:p>
            <a:pPr algn="l">
              <a:buFont typeface="Arial" panose="020B0604020202020204" pitchFamily="34" charset="0"/>
              <a:buChar char="•"/>
            </a:pPr>
            <a:r>
              <a:rPr lang="en-US" sz="3000" b="0" i="0" dirty="0">
                <a:solidFill>
                  <a:schemeClr val="tx1">
                    <a:lumMod val="95000"/>
                    <a:lumOff val="5000"/>
                  </a:schemeClr>
                </a:solidFill>
                <a:effectLst/>
              </a:rPr>
              <a:t>Optionally, integrate with content management systems (CMS) to organize and catalog media assets efficiently.</a:t>
            </a:r>
          </a:p>
          <a:p>
            <a:endParaRPr lang="en-US" dirty="0"/>
          </a:p>
        </p:txBody>
      </p:sp>
    </p:spTree>
    <p:extLst>
      <p:ext uri="{BB962C8B-B14F-4D97-AF65-F5344CB8AC3E}">
        <p14:creationId xmlns:p14="http://schemas.microsoft.com/office/powerpoint/2010/main" val="3477806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76B86A-A715-8BBD-821E-EE604F4C73D2}"/>
              </a:ext>
            </a:extLst>
          </p:cNvPr>
          <p:cNvSpPr>
            <a:spLocks noGrp="1"/>
          </p:cNvSpPr>
          <p:nvPr>
            <p:ph idx="1"/>
          </p:nvPr>
        </p:nvSpPr>
        <p:spPr>
          <a:xfrm>
            <a:off x="729205" y="520860"/>
            <a:ext cx="10624595" cy="5879939"/>
          </a:xfrm>
        </p:spPr>
        <p:txBody>
          <a:bodyPr>
            <a:normAutofit fontScale="77500" lnSpcReduction="20000"/>
          </a:bodyPr>
          <a:lstStyle/>
          <a:p>
            <a:pPr marL="0" indent="0" algn="l">
              <a:buNone/>
            </a:pPr>
            <a:r>
              <a:rPr lang="en-US" sz="3600" b="1" i="0" dirty="0">
                <a:solidFill>
                  <a:schemeClr val="tx1">
                    <a:lumMod val="95000"/>
                    <a:lumOff val="5000"/>
                  </a:schemeClr>
                </a:solidFill>
                <a:effectLst/>
              </a:rPr>
              <a:t>2. Video Encoding and Transcoding:</a:t>
            </a:r>
            <a:endParaRPr lang="en-US" sz="3600" b="0" i="0" dirty="0">
              <a:solidFill>
                <a:schemeClr val="tx1">
                  <a:lumMod val="95000"/>
                  <a:lumOff val="5000"/>
                </a:schemeClr>
              </a:solidFill>
              <a:effectLst/>
            </a:endParaRPr>
          </a:p>
          <a:p>
            <a:pPr algn="l">
              <a:buFont typeface="Arial" panose="020B0604020202020204" pitchFamily="34" charset="0"/>
              <a:buChar char="•"/>
            </a:pPr>
            <a:r>
              <a:rPr lang="en-US" sz="3600" b="0" i="0" dirty="0">
                <a:solidFill>
                  <a:schemeClr val="tx1">
                    <a:lumMod val="95000"/>
                    <a:lumOff val="5000"/>
                  </a:schemeClr>
                </a:solidFill>
                <a:effectLst/>
              </a:rPr>
              <a:t>Utilize IBM Cloud Video Streaming's built-in encoding and transcoding capabilities.</a:t>
            </a:r>
          </a:p>
          <a:p>
            <a:pPr algn="l">
              <a:buFont typeface="Arial" panose="020B0604020202020204" pitchFamily="34" charset="0"/>
              <a:buChar char="•"/>
            </a:pPr>
            <a:r>
              <a:rPr lang="en-US" sz="3600" b="0" i="0" dirty="0">
                <a:solidFill>
                  <a:schemeClr val="tx1">
                    <a:lumMod val="95000"/>
                    <a:lumOff val="5000"/>
                  </a:schemeClr>
                </a:solidFill>
                <a:effectLst/>
              </a:rPr>
              <a:t>Transcode the video content into multiple quality levels and formats (e.g., HLS, DASH) to support adaptive bitrate streaming (ABR). This ensures optimal viewing experiences for users on various devices and network conditions.</a:t>
            </a:r>
          </a:p>
          <a:p>
            <a:pPr algn="l">
              <a:buFont typeface="Arial" panose="020B0604020202020204" pitchFamily="34" charset="0"/>
              <a:buChar char="•"/>
            </a:pPr>
            <a:r>
              <a:rPr lang="en-US" sz="3600" b="0" i="0" dirty="0">
                <a:solidFill>
                  <a:schemeClr val="tx1">
                    <a:lumMod val="95000"/>
                    <a:lumOff val="5000"/>
                  </a:schemeClr>
                </a:solidFill>
                <a:effectLst/>
              </a:rPr>
              <a:t>Implement video analysis tools to extract metadata, such as captions, subtitles, and thumbnails.</a:t>
            </a:r>
          </a:p>
          <a:p>
            <a:pPr algn="l">
              <a:buFont typeface="Arial" panose="020B0604020202020204" pitchFamily="34" charset="0"/>
              <a:buChar char="•"/>
            </a:pPr>
            <a:endParaRPr lang="en-US" sz="3600" b="0" i="0" dirty="0">
              <a:solidFill>
                <a:schemeClr val="tx1">
                  <a:lumMod val="95000"/>
                  <a:lumOff val="5000"/>
                </a:schemeClr>
              </a:solidFill>
              <a:effectLst/>
            </a:endParaRPr>
          </a:p>
          <a:p>
            <a:pPr marL="0" indent="0" algn="l">
              <a:buNone/>
            </a:pPr>
            <a:r>
              <a:rPr lang="en-US" sz="3600" b="1" i="0" dirty="0">
                <a:solidFill>
                  <a:schemeClr val="tx1">
                    <a:lumMod val="95000"/>
                    <a:lumOff val="5000"/>
                  </a:schemeClr>
                </a:solidFill>
                <a:effectLst/>
              </a:rPr>
              <a:t>3. Content Storage:</a:t>
            </a:r>
            <a:endParaRPr lang="en-US" sz="3600" b="0" i="0" dirty="0">
              <a:solidFill>
                <a:schemeClr val="tx1">
                  <a:lumMod val="95000"/>
                  <a:lumOff val="5000"/>
                </a:schemeClr>
              </a:solidFill>
              <a:effectLst/>
            </a:endParaRPr>
          </a:p>
          <a:p>
            <a:pPr algn="l">
              <a:buFont typeface="Arial" panose="020B0604020202020204" pitchFamily="34" charset="0"/>
              <a:buChar char="•"/>
            </a:pPr>
            <a:r>
              <a:rPr lang="en-US" sz="3600" b="0" i="0" dirty="0">
                <a:solidFill>
                  <a:schemeClr val="tx1">
                    <a:lumMod val="95000"/>
                    <a:lumOff val="5000"/>
                  </a:schemeClr>
                </a:solidFill>
                <a:effectLst/>
              </a:rPr>
              <a:t>Store ingested and transcoded video content in a scalable and durable storage solution, such as IBM Cloud Object Storage or a database.</a:t>
            </a:r>
          </a:p>
          <a:p>
            <a:pPr algn="l">
              <a:buFont typeface="Arial" panose="020B0604020202020204" pitchFamily="34" charset="0"/>
              <a:buChar char="•"/>
            </a:pPr>
            <a:r>
              <a:rPr lang="en-US" sz="3600" b="0" i="0" dirty="0">
                <a:solidFill>
                  <a:schemeClr val="tx1">
                    <a:lumMod val="95000"/>
                    <a:lumOff val="5000"/>
                  </a:schemeClr>
                </a:solidFill>
                <a:effectLst/>
              </a:rPr>
              <a:t>Implement data redundancy and backup strategies to ensure data availability and durability.</a:t>
            </a:r>
          </a:p>
          <a:p>
            <a:endParaRPr lang="en-US" dirty="0">
              <a:solidFill>
                <a:schemeClr val="tx1">
                  <a:lumMod val="95000"/>
                  <a:lumOff val="5000"/>
                </a:schemeClr>
              </a:solidFill>
            </a:endParaRPr>
          </a:p>
        </p:txBody>
      </p:sp>
    </p:spTree>
    <p:extLst>
      <p:ext uri="{BB962C8B-B14F-4D97-AF65-F5344CB8AC3E}">
        <p14:creationId xmlns:p14="http://schemas.microsoft.com/office/powerpoint/2010/main" val="1726331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1F4D68-41A1-1C00-9F44-A88AAEEF290E}"/>
              </a:ext>
            </a:extLst>
          </p:cNvPr>
          <p:cNvSpPr>
            <a:spLocks noGrp="1"/>
          </p:cNvSpPr>
          <p:nvPr>
            <p:ph idx="1"/>
          </p:nvPr>
        </p:nvSpPr>
        <p:spPr>
          <a:xfrm>
            <a:off x="838200" y="497710"/>
            <a:ext cx="10515600" cy="6134583"/>
          </a:xfrm>
        </p:spPr>
        <p:txBody>
          <a:bodyPr>
            <a:normAutofit/>
          </a:bodyPr>
          <a:lstStyle/>
          <a:p>
            <a:pPr marL="0" indent="0" algn="l">
              <a:buNone/>
            </a:pPr>
            <a:r>
              <a:rPr lang="en-US" sz="2800" b="1" i="0" dirty="0">
                <a:solidFill>
                  <a:schemeClr val="tx1">
                    <a:lumMod val="95000"/>
                    <a:lumOff val="5000"/>
                  </a:schemeClr>
                </a:solidFill>
                <a:effectLst/>
              </a:rPr>
              <a:t>4. Content Delivery:</a:t>
            </a:r>
            <a:endParaRPr lang="en-US" sz="2800" b="0" i="0" dirty="0">
              <a:solidFill>
                <a:schemeClr val="tx1">
                  <a:lumMod val="95000"/>
                  <a:lumOff val="5000"/>
                </a:schemeClr>
              </a:solidFill>
              <a:effectLst/>
            </a:endParaRPr>
          </a:p>
          <a:p>
            <a:pPr algn="l">
              <a:buFont typeface="Arial" panose="020B0604020202020204" pitchFamily="34" charset="0"/>
              <a:buChar char="•"/>
            </a:pPr>
            <a:r>
              <a:rPr lang="en-US" sz="2800" b="0" i="0" dirty="0">
                <a:solidFill>
                  <a:schemeClr val="tx1">
                    <a:lumMod val="95000"/>
                    <a:lumOff val="5000"/>
                  </a:schemeClr>
                </a:solidFill>
                <a:effectLst/>
              </a:rPr>
              <a:t>Utilize IBM Cloud Content Delivery Network (CDN) or third-party CDNs for efficient content delivery to end-users.</a:t>
            </a:r>
          </a:p>
          <a:p>
            <a:pPr algn="l">
              <a:buFont typeface="Arial" panose="020B0604020202020204" pitchFamily="34" charset="0"/>
              <a:buChar char="•"/>
            </a:pPr>
            <a:r>
              <a:rPr lang="en-US" sz="2800" b="0" i="0" dirty="0">
                <a:solidFill>
                  <a:schemeClr val="tx1">
                    <a:lumMod val="95000"/>
                    <a:lumOff val="5000"/>
                  </a:schemeClr>
                </a:solidFill>
                <a:effectLst/>
              </a:rPr>
              <a:t>Employ geographically distributed CDN edge locations to reduce latency and improve content availability worldwide.</a:t>
            </a:r>
          </a:p>
          <a:p>
            <a:pPr marL="0" indent="0" algn="l">
              <a:buNone/>
            </a:pPr>
            <a:endParaRPr lang="en-US" b="1" i="0" dirty="0">
              <a:solidFill>
                <a:schemeClr val="tx1">
                  <a:lumMod val="95000"/>
                  <a:lumOff val="5000"/>
                </a:schemeClr>
              </a:solidFill>
              <a:effectLst/>
            </a:endParaRPr>
          </a:p>
          <a:p>
            <a:pPr marL="0" indent="0" algn="l">
              <a:buNone/>
            </a:pPr>
            <a:r>
              <a:rPr lang="en-US" b="1" i="0" dirty="0">
                <a:solidFill>
                  <a:schemeClr val="tx1">
                    <a:lumMod val="95000"/>
                    <a:lumOff val="5000"/>
                  </a:schemeClr>
                </a:solidFill>
                <a:effectLst/>
              </a:rPr>
              <a:t>5. Security and Access Control:</a:t>
            </a:r>
            <a:endParaRPr lang="en-US" b="0" i="0" dirty="0">
              <a:solidFill>
                <a:schemeClr val="tx1">
                  <a:lumMod val="95000"/>
                  <a:lumOff val="5000"/>
                </a:schemeClr>
              </a:solidFill>
              <a:effectLst/>
            </a:endParaRPr>
          </a:p>
          <a:p>
            <a:pPr algn="l">
              <a:buFont typeface="Arial" panose="020B0604020202020204" pitchFamily="34" charset="0"/>
              <a:buChar char="•"/>
            </a:pPr>
            <a:r>
              <a:rPr lang="en-US" b="0" i="0" dirty="0">
                <a:solidFill>
                  <a:schemeClr val="tx1">
                    <a:lumMod val="95000"/>
                    <a:lumOff val="5000"/>
                  </a:schemeClr>
                </a:solidFill>
                <a:effectLst/>
              </a:rPr>
              <a:t>Implement security measures such as encryption (HTTPS) for content in transit and at rest.</a:t>
            </a:r>
          </a:p>
          <a:p>
            <a:pPr algn="l">
              <a:buFont typeface="Arial" panose="020B0604020202020204" pitchFamily="34" charset="0"/>
              <a:buChar char="•"/>
            </a:pPr>
            <a:r>
              <a:rPr lang="en-US" b="0" i="0" dirty="0">
                <a:solidFill>
                  <a:schemeClr val="tx1">
                    <a:lumMod val="95000"/>
                    <a:lumOff val="5000"/>
                  </a:schemeClr>
                </a:solidFill>
                <a:effectLst/>
              </a:rPr>
              <a:t>Enforce access control policies to restrict unauthorized access to video assets.</a:t>
            </a:r>
          </a:p>
          <a:p>
            <a:pPr algn="l">
              <a:buFont typeface="Arial" panose="020B0604020202020204" pitchFamily="34" charset="0"/>
              <a:buChar char="•"/>
            </a:pPr>
            <a:r>
              <a:rPr lang="en-US" b="0" i="0" dirty="0">
                <a:solidFill>
                  <a:schemeClr val="tx1">
                    <a:lumMod val="95000"/>
                    <a:lumOff val="5000"/>
                  </a:schemeClr>
                </a:solidFill>
                <a:effectLst/>
              </a:rPr>
              <a:t>Employ tokenization or signed URLs for temporary and secure access to protected content.</a:t>
            </a:r>
          </a:p>
          <a:p>
            <a:endParaRPr lang="en-US" dirty="0"/>
          </a:p>
        </p:txBody>
      </p:sp>
    </p:spTree>
    <p:extLst>
      <p:ext uri="{BB962C8B-B14F-4D97-AF65-F5344CB8AC3E}">
        <p14:creationId xmlns:p14="http://schemas.microsoft.com/office/powerpoint/2010/main" val="3146512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B66985-FC5F-E463-9B1F-92E2C2F12B67}"/>
              </a:ext>
            </a:extLst>
          </p:cNvPr>
          <p:cNvSpPr>
            <a:spLocks noGrp="1"/>
          </p:cNvSpPr>
          <p:nvPr>
            <p:ph idx="1"/>
          </p:nvPr>
        </p:nvSpPr>
        <p:spPr>
          <a:xfrm>
            <a:off x="919223" y="841777"/>
            <a:ext cx="10515600" cy="5026588"/>
          </a:xfrm>
        </p:spPr>
        <p:txBody>
          <a:bodyPr>
            <a:normAutofit/>
          </a:bodyPr>
          <a:lstStyle/>
          <a:p>
            <a:pPr marL="0" indent="0" algn="l">
              <a:buNone/>
            </a:pPr>
            <a:r>
              <a:rPr lang="en-US" b="1" i="0" dirty="0">
                <a:solidFill>
                  <a:schemeClr val="tx1">
                    <a:lumMod val="95000"/>
                    <a:lumOff val="5000"/>
                  </a:schemeClr>
                </a:solidFill>
                <a:effectLst/>
              </a:rPr>
              <a:t>6. User Authentication and Authorization:</a:t>
            </a:r>
            <a:endParaRPr lang="en-US" b="0" i="0" dirty="0">
              <a:solidFill>
                <a:schemeClr val="tx1">
                  <a:lumMod val="95000"/>
                  <a:lumOff val="5000"/>
                </a:schemeClr>
              </a:solidFill>
              <a:effectLst/>
            </a:endParaRPr>
          </a:p>
          <a:p>
            <a:pPr algn="l">
              <a:buFont typeface="Arial" panose="020B0604020202020204" pitchFamily="34" charset="0"/>
              <a:buChar char="•"/>
            </a:pPr>
            <a:r>
              <a:rPr lang="en-US" b="0" i="0" dirty="0">
                <a:solidFill>
                  <a:schemeClr val="tx1">
                    <a:lumMod val="95000"/>
                    <a:lumOff val="5000"/>
                  </a:schemeClr>
                </a:solidFill>
                <a:effectLst/>
              </a:rPr>
              <a:t>Implement user authentication mechanisms, such as OAuth or Single Sign-On (SSO), to manage user access to content.</a:t>
            </a:r>
          </a:p>
          <a:p>
            <a:pPr algn="l">
              <a:buFont typeface="Arial" panose="020B0604020202020204" pitchFamily="34" charset="0"/>
              <a:buChar char="•"/>
            </a:pPr>
            <a:r>
              <a:rPr lang="en-US" b="0" i="0" dirty="0">
                <a:solidFill>
                  <a:schemeClr val="tx1">
                    <a:lumMod val="95000"/>
                    <a:lumOff val="5000"/>
                  </a:schemeClr>
                </a:solidFill>
                <a:effectLst/>
              </a:rPr>
              <a:t>Define roles and permissions to control user privileges, such as viewing, uploading, or managing content.</a:t>
            </a:r>
          </a:p>
          <a:p>
            <a:pPr marL="0" indent="0" algn="l">
              <a:buNone/>
            </a:pPr>
            <a:r>
              <a:rPr lang="en-US" b="1" dirty="0">
                <a:solidFill>
                  <a:schemeClr val="tx1">
                    <a:lumMod val="95000"/>
                    <a:lumOff val="5000"/>
                  </a:schemeClr>
                </a:solidFill>
                <a:latin typeface="Söhne"/>
              </a:rPr>
              <a:t>7</a:t>
            </a:r>
            <a:r>
              <a:rPr lang="en-US" b="1" i="0" dirty="0">
                <a:solidFill>
                  <a:schemeClr val="tx1">
                    <a:lumMod val="95000"/>
                    <a:lumOff val="5000"/>
                  </a:schemeClr>
                </a:solidFill>
                <a:effectLst/>
                <a:latin typeface="Söhne"/>
              </a:rPr>
              <a:t>. Scalability and High Availability:</a:t>
            </a:r>
            <a:endParaRPr lang="en-US" b="0" i="0" dirty="0">
              <a:solidFill>
                <a:schemeClr val="tx1">
                  <a:lumMod val="95000"/>
                  <a:lumOff val="5000"/>
                </a:schemeClr>
              </a:solidFill>
              <a:effectLst/>
              <a:latin typeface="Söhne"/>
            </a:endParaRPr>
          </a:p>
          <a:p>
            <a:pPr algn="l">
              <a:buFont typeface="Arial" panose="020B0604020202020204" pitchFamily="34" charset="0"/>
              <a:buChar char="•"/>
            </a:pPr>
            <a:r>
              <a:rPr lang="en-US" b="0" i="0" dirty="0">
                <a:solidFill>
                  <a:schemeClr val="tx1">
                    <a:lumMod val="95000"/>
                    <a:lumOff val="5000"/>
                  </a:schemeClr>
                </a:solidFill>
                <a:effectLst/>
                <a:latin typeface="Söhne"/>
              </a:rPr>
              <a:t>Design the architecture to be horizontally scalable, allowing for increased capacity during peak usage.</a:t>
            </a:r>
          </a:p>
          <a:p>
            <a:pPr algn="l">
              <a:buFont typeface="Arial" panose="020B0604020202020204" pitchFamily="34" charset="0"/>
              <a:buChar char="•"/>
            </a:pPr>
            <a:r>
              <a:rPr lang="en-US" b="0" i="0" dirty="0">
                <a:solidFill>
                  <a:schemeClr val="tx1">
                    <a:lumMod val="95000"/>
                    <a:lumOff val="5000"/>
                  </a:schemeClr>
                </a:solidFill>
                <a:effectLst/>
                <a:latin typeface="Söhne"/>
              </a:rPr>
              <a:t>Implement load balancing and auto-scaling to ensure high availability and fault tolerance.</a:t>
            </a:r>
            <a:endParaRPr lang="en-US" b="0" i="0" dirty="0">
              <a:solidFill>
                <a:srgbClr val="D1D5DB"/>
              </a:solidFill>
              <a:effectLst/>
              <a:latin typeface="Söhne"/>
            </a:endParaRPr>
          </a:p>
          <a:p>
            <a:pPr marL="0" indent="0" algn="l">
              <a:buNone/>
            </a:pPr>
            <a:endParaRPr lang="en-US" b="1" i="0" dirty="0">
              <a:solidFill>
                <a:schemeClr val="tx1">
                  <a:lumMod val="95000"/>
                  <a:lumOff val="5000"/>
                </a:schemeClr>
              </a:solidFill>
              <a:effectLst/>
            </a:endParaRPr>
          </a:p>
        </p:txBody>
      </p:sp>
    </p:spTree>
    <p:extLst>
      <p:ext uri="{BB962C8B-B14F-4D97-AF65-F5344CB8AC3E}">
        <p14:creationId xmlns:p14="http://schemas.microsoft.com/office/powerpoint/2010/main" val="1466177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A68537-F1EB-7A2D-4AEB-7FDC7BB8FB3E}"/>
              </a:ext>
            </a:extLst>
          </p:cNvPr>
          <p:cNvSpPr>
            <a:spLocks noGrp="1"/>
          </p:cNvSpPr>
          <p:nvPr>
            <p:ph idx="1"/>
          </p:nvPr>
        </p:nvSpPr>
        <p:spPr>
          <a:xfrm>
            <a:off x="838200" y="717630"/>
            <a:ext cx="10515600" cy="5459333"/>
          </a:xfrm>
        </p:spPr>
        <p:txBody>
          <a:bodyPr>
            <a:normAutofit/>
          </a:bodyPr>
          <a:lstStyle/>
          <a:p>
            <a:pPr marL="0" indent="0" algn="l">
              <a:buNone/>
            </a:pPr>
            <a:r>
              <a:rPr lang="en-US" b="1" dirty="0">
                <a:solidFill>
                  <a:schemeClr val="tx1">
                    <a:lumMod val="95000"/>
                    <a:lumOff val="5000"/>
                  </a:schemeClr>
                </a:solidFill>
                <a:latin typeface="Söhne"/>
              </a:rPr>
              <a:t>8</a:t>
            </a:r>
            <a:r>
              <a:rPr lang="en-US" b="1" i="0" dirty="0">
                <a:solidFill>
                  <a:schemeClr val="tx1">
                    <a:lumMod val="95000"/>
                    <a:lumOff val="5000"/>
                  </a:schemeClr>
                </a:solidFill>
                <a:effectLst/>
                <a:latin typeface="Söhne"/>
              </a:rPr>
              <a:t>. Compliance and Regulations:</a:t>
            </a:r>
            <a:endParaRPr lang="en-US" b="0" i="0" dirty="0">
              <a:solidFill>
                <a:schemeClr val="tx1">
                  <a:lumMod val="95000"/>
                  <a:lumOff val="5000"/>
                </a:schemeClr>
              </a:solidFill>
              <a:effectLst/>
              <a:latin typeface="Söhne"/>
            </a:endParaRPr>
          </a:p>
          <a:p>
            <a:pPr algn="l">
              <a:buFont typeface="Arial" panose="020B0604020202020204" pitchFamily="34" charset="0"/>
              <a:buChar char="•"/>
            </a:pPr>
            <a:r>
              <a:rPr lang="en-US" b="0" i="0" dirty="0">
                <a:solidFill>
                  <a:schemeClr val="tx1">
                    <a:lumMod val="95000"/>
                    <a:lumOff val="5000"/>
                  </a:schemeClr>
                </a:solidFill>
                <a:effectLst/>
                <a:latin typeface="Söhne"/>
              </a:rPr>
              <a:t>Ensure compliance with content licensing agreements, copyright laws, and data privacy regulations (e.g., GDPR).</a:t>
            </a:r>
          </a:p>
          <a:p>
            <a:pPr marL="0" indent="0" algn="l">
              <a:buNone/>
            </a:pPr>
            <a:r>
              <a:rPr lang="en-US" b="1" dirty="0">
                <a:solidFill>
                  <a:schemeClr val="tx1">
                    <a:lumMod val="95000"/>
                    <a:lumOff val="5000"/>
                  </a:schemeClr>
                </a:solidFill>
                <a:latin typeface="Söhne"/>
              </a:rPr>
              <a:t>9</a:t>
            </a:r>
            <a:r>
              <a:rPr lang="en-US" b="1" i="0" dirty="0">
                <a:solidFill>
                  <a:schemeClr val="tx1">
                    <a:lumMod val="95000"/>
                    <a:lumOff val="5000"/>
                  </a:schemeClr>
                </a:solidFill>
                <a:effectLst/>
                <a:latin typeface="Söhne"/>
              </a:rPr>
              <a:t>. Disaster Recovery and Backup:</a:t>
            </a:r>
            <a:endParaRPr lang="en-US" b="0" i="0" dirty="0">
              <a:solidFill>
                <a:schemeClr val="tx1">
                  <a:lumMod val="95000"/>
                  <a:lumOff val="5000"/>
                </a:schemeClr>
              </a:solidFill>
              <a:effectLst/>
              <a:latin typeface="Söhne"/>
            </a:endParaRPr>
          </a:p>
          <a:p>
            <a:pPr algn="l">
              <a:buFont typeface="Arial" panose="020B0604020202020204" pitchFamily="34" charset="0"/>
              <a:buChar char="•"/>
            </a:pPr>
            <a:r>
              <a:rPr lang="en-US" b="0" i="0" dirty="0">
                <a:solidFill>
                  <a:schemeClr val="tx1">
                    <a:lumMod val="95000"/>
                    <a:lumOff val="5000"/>
                  </a:schemeClr>
                </a:solidFill>
                <a:effectLst/>
                <a:latin typeface="Söhne"/>
              </a:rPr>
              <a:t>Implement disaster recovery plans and regular data backups to protect against data loss.</a:t>
            </a:r>
          </a:p>
          <a:p>
            <a:pPr algn="l">
              <a:buFont typeface="Arial" panose="020B0604020202020204" pitchFamily="34" charset="0"/>
              <a:buChar char="•"/>
            </a:pPr>
            <a:endParaRPr lang="en-US" b="0" i="0" dirty="0">
              <a:solidFill>
                <a:schemeClr val="tx1">
                  <a:lumMod val="95000"/>
                  <a:lumOff val="5000"/>
                </a:schemeClr>
              </a:solidFill>
              <a:effectLst/>
              <a:latin typeface="Söhne"/>
            </a:endParaRPr>
          </a:p>
          <a:p>
            <a:endParaRPr lang="en-US" dirty="0"/>
          </a:p>
        </p:txBody>
      </p:sp>
    </p:spTree>
    <p:extLst>
      <p:ext uri="{BB962C8B-B14F-4D97-AF65-F5344CB8AC3E}">
        <p14:creationId xmlns:p14="http://schemas.microsoft.com/office/powerpoint/2010/main" val="2182612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94CE5-0579-21E1-CC08-7B9F17B108F6}"/>
              </a:ext>
            </a:extLst>
          </p:cNvPr>
          <p:cNvSpPr>
            <a:spLocks noGrp="1"/>
          </p:cNvSpPr>
          <p:nvPr>
            <p:ph type="title"/>
          </p:nvPr>
        </p:nvSpPr>
        <p:spPr>
          <a:xfrm>
            <a:off x="856526" y="261193"/>
            <a:ext cx="10266745" cy="1325563"/>
          </a:xfrm>
        </p:spPr>
        <p:txBody>
          <a:bodyPr>
            <a:normAutofit/>
          </a:bodyPr>
          <a:lstStyle/>
          <a:p>
            <a:r>
              <a:rPr lang="en-US" sz="4800" b="1" dirty="0">
                <a:solidFill>
                  <a:srgbClr val="FF0000"/>
                </a:solidFill>
              </a:rPr>
              <a:t>ARCHITECTURAL DESIGN</a:t>
            </a:r>
          </a:p>
        </p:txBody>
      </p:sp>
      <p:pic>
        <p:nvPicPr>
          <p:cNvPr id="7" name="Picture 6">
            <a:extLst>
              <a:ext uri="{FF2B5EF4-FFF2-40B4-BE49-F238E27FC236}">
                <a16:creationId xmlns:a16="http://schemas.microsoft.com/office/drawing/2014/main" id="{B7490718-68F2-CA63-16DA-31FE9F1A293E}"/>
              </a:ext>
            </a:extLst>
          </p:cNvPr>
          <p:cNvPicPr>
            <a:picLocks noChangeAspect="1"/>
          </p:cNvPicPr>
          <p:nvPr/>
        </p:nvPicPr>
        <p:blipFill>
          <a:blip r:embed="rId2"/>
          <a:stretch>
            <a:fillRect/>
          </a:stretch>
        </p:blipFill>
        <p:spPr>
          <a:xfrm>
            <a:off x="2141316" y="2349661"/>
            <a:ext cx="7951808" cy="3657600"/>
          </a:xfrm>
          <a:prstGeom prst="rect">
            <a:avLst/>
          </a:prstGeom>
        </p:spPr>
      </p:pic>
    </p:spTree>
    <p:extLst>
      <p:ext uri="{BB962C8B-B14F-4D97-AF65-F5344CB8AC3E}">
        <p14:creationId xmlns:p14="http://schemas.microsoft.com/office/powerpoint/2010/main" val="29085161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TotalTime>
  <Words>597</Words>
  <Application>Microsoft Office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Gill Sans MT</vt:lpstr>
      <vt:lpstr>ibm-plex-sans</vt:lpstr>
      <vt:lpstr>Söhne</vt:lpstr>
      <vt:lpstr>Office Theme</vt:lpstr>
      <vt:lpstr> MEDIA STREAMING USING IBM         CLOUD VIDEO STREAMING </vt:lpstr>
      <vt:lpstr>PROBLEM STATEMENT</vt:lpstr>
      <vt:lpstr>WHAT IS MEDIA STREAMING?</vt:lpstr>
      <vt:lpstr>PROPOSED SOLUTION </vt:lpstr>
      <vt:lpstr>PowerPoint Presentation</vt:lpstr>
      <vt:lpstr>PowerPoint Presentation</vt:lpstr>
      <vt:lpstr>PowerPoint Presentation</vt:lpstr>
      <vt:lpstr>PowerPoint Presentation</vt:lpstr>
      <vt:lpstr>ARCHITECTURAL DESIGN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MEDIA STREAMING USING IBM         CLOUD VIDEO STREAMING </dc:title>
  <dc:creator>Tharunika K</dc:creator>
  <cp:lastModifiedBy>Tharunika K</cp:lastModifiedBy>
  <cp:revision>1</cp:revision>
  <dcterms:created xsi:type="dcterms:W3CDTF">2023-09-27T11:35:51Z</dcterms:created>
  <dcterms:modified xsi:type="dcterms:W3CDTF">2023-09-27T13:30:57Z</dcterms:modified>
</cp:coreProperties>
</file>