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4" r:id="rId6"/>
    <p:sldId id="265" r:id="rId7"/>
    <p:sldId id="266" r:id="rId8"/>
    <p:sldId id="270" r:id="rId9"/>
    <p:sldId id="271" r:id="rId10"/>
    <p:sldId id="27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ika K" userId="eb884d35f45e846f" providerId="LiveId" clId="{4DCD7C08-FED5-4F6B-B543-B8CC532C2DD4}"/>
    <pc:docChg chg="modSld">
      <pc:chgData name="Tharunika K" userId="eb884d35f45e846f" providerId="LiveId" clId="{4DCD7C08-FED5-4F6B-B543-B8CC532C2DD4}" dt="2023-10-11T16:27:09.705" v="20" actId="20577"/>
      <pc:docMkLst>
        <pc:docMk/>
      </pc:docMkLst>
      <pc:sldChg chg="modSp mod">
        <pc:chgData name="Tharunika K" userId="eb884d35f45e846f" providerId="LiveId" clId="{4DCD7C08-FED5-4F6B-B543-B8CC532C2DD4}" dt="2023-10-11T16:26:38.025" v="13" actId="255"/>
        <pc:sldMkLst>
          <pc:docMk/>
          <pc:sldMk cId="14614128" sldId="256"/>
        </pc:sldMkLst>
        <pc:spChg chg="mod">
          <ac:chgData name="Tharunika K" userId="eb884d35f45e846f" providerId="LiveId" clId="{4DCD7C08-FED5-4F6B-B543-B8CC532C2DD4}" dt="2023-10-11T16:26:38.025" v="13" actId="255"/>
          <ac:spMkLst>
            <pc:docMk/>
            <pc:sldMk cId="14614128" sldId="256"/>
            <ac:spMk id="3" creationId="{00000000-0000-0000-0000-000000000000}"/>
          </ac:spMkLst>
        </pc:spChg>
      </pc:sldChg>
      <pc:sldChg chg="modSp mod">
        <pc:chgData name="Tharunika K" userId="eb884d35f45e846f" providerId="LiveId" clId="{4DCD7C08-FED5-4F6B-B543-B8CC532C2DD4}" dt="2023-10-11T16:27:09.705" v="20" actId="20577"/>
        <pc:sldMkLst>
          <pc:docMk/>
          <pc:sldMk cId="2701533342" sldId="257"/>
        </pc:sldMkLst>
        <pc:spChg chg="mod">
          <ac:chgData name="Tharunika K" userId="eb884d35f45e846f" providerId="LiveId" clId="{4DCD7C08-FED5-4F6B-B543-B8CC532C2DD4}" dt="2023-10-11T16:27:09.705" v="20" actId="20577"/>
          <ac:spMkLst>
            <pc:docMk/>
            <pc:sldMk cId="2701533342" sldId="257"/>
            <ac:spMk id="3" creationId="{00000000-0000-0000-0000-000000000000}"/>
          </ac:spMkLst>
        </pc:spChg>
      </pc:sldChg>
      <pc:sldChg chg="modSp mod">
        <pc:chgData name="Tharunika K" userId="eb884d35f45e846f" providerId="LiveId" clId="{4DCD7C08-FED5-4F6B-B543-B8CC532C2DD4}" dt="2023-10-11T16:26:53.902" v="16" actId="5793"/>
        <pc:sldMkLst>
          <pc:docMk/>
          <pc:sldMk cId="3211982500" sldId="273"/>
        </pc:sldMkLst>
        <pc:spChg chg="mod">
          <ac:chgData name="Tharunika K" userId="eb884d35f45e846f" providerId="LiveId" clId="{4DCD7C08-FED5-4F6B-B543-B8CC532C2DD4}" dt="2023-10-11T16:26:53.902" v="16" actId="5793"/>
          <ac:spMkLst>
            <pc:docMk/>
            <pc:sldMk cId="3211982500" sldId="27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84024" cy="194421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THARUNIKA K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176463" cy="234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blob:https://web.whatsapp.com/fe95aea0-2086-4b81-b067-497e7697f5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332"/>
            <a:ext cx="4392488" cy="2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2048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Subscription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4008" y="2308230"/>
            <a:ext cx="864096" cy="328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2987824" y="5296069"/>
            <a:ext cx="864096" cy="3492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5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In Phase 2 we conclude the media streaming using IBM cloud video streaming platform creation is achieved using simple Web page features include home page, web page ,settings page and login/sign up page also further adding like live streaming, high quality video uploading, community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chatting.Also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have working for the better appearance of web page for better user experience.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Create a virtual cinema platform using IBM Cloud Video Streaming .Where users can upload and stream movies and videos on-demand .Define 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:p14="http://schemas.microsoft.com/office/powerpoint/2010/main" val="27015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We are introducing the feature for users to form groups by inviting other users and they can share videos and chat among the groups to enhance the user experience.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In addition to it we are providing with the subscription option for users to access the cloud for uploading videos 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we also let the users to like, share  and comment the videos and can download the videos to enjoy in offline.</a:t>
            </a:r>
          </a:p>
        </p:txBody>
      </p:sp>
    </p:spTree>
    <p:extLst>
      <p:ext uri="{BB962C8B-B14F-4D97-AF65-F5344CB8AC3E}">
        <p14:creationId xmlns:p14="http://schemas.microsoft.com/office/powerpoint/2010/main" val="41585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Basic Tools used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 script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Web page Features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login and settings page.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Search bar and helps the user to explore all the contents.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Login/sign up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create a new account and to enter the web page for existing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segregate the premium account users, who can upload as well as enjoy then contents.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Settings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user profile and bio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history,Data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management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Subscription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user to pay and use the cloud features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77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" y="188640"/>
            <a:ext cx="8229600" cy="868958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7" y="1016097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599" y="1052736"/>
            <a:ext cx="2272605" cy="847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PROVIDER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(IBM CLOUD)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2347950"/>
            <a:ext cx="3240360" cy="2941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373" y="4635686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4228" y="5719315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Web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6336" y="1424194"/>
            <a:ext cx="1865863" cy="1068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SERVER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9009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Demand Streaming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5834" y="2605231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Cloud Broker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6442" y="3444790"/>
            <a:ext cx="83725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PBRA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55841" y="4383658"/>
            <a:ext cx="1470473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Demand forecasting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337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Media Viewer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28" y="3218728"/>
            <a:ext cx="1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MEDIA CONTENT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19872" y="1700808"/>
            <a:ext cx="864096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599658" y="3783308"/>
            <a:ext cx="2984009" cy="6278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107902" y="1900362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1077" y="5289833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0472" y="5985210"/>
            <a:ext cx="893755" cy="41400"/>
          </a:xfrm>
          <a:prstGeom prst="bentConnector3">
            <a:avLst>
              <a:gd name="adj1" fmla="val 316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7" idx="1"/>
          </p:cNvCxnSpPr>
          <p:nvPr/>
        </p:nvCxnSpPr>
        <p:spPr>
          <a:xfrm>
            <a:off x="2803145" y="6012743"/>
            <a:ext cx="1703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 rot="5400000" flipH="1" flipV="1">
            <a:off x="5721752" y="5178123"/>
            <a:ext cx="1125030" cy="54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1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49333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07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1768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7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9783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5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380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PowerPoint Presentation</vt:lpstr>
      <vt:lpstr>Problem statement</vt:lpstr>
      <vt:lpstr>Innovation</vt:lpstr>
      <vt:lpstr>Basic Tools used</vt:lpstr>
      <vt:lpstr>Web page Features</vt:lpstr>
      <vt:lpstr>Block Diagram</vt:lpstr>
      <vt:lpstr>Model Prototype for developing web application</vt:lpstr>
      <vt:lpstr>Model Prototype for developing web application</vt:lpstr>
      <vt:lpstr>Model Prototype for developing web application</vt:lpstr>
      <vt:lpstr>Model Prototype for developing web application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Tharunika K</cp:lastModifiedBy>
  <cp:revision>36</cp:revision>
  <dcterms:created xsi:type="dcterms:W3CDTF">2023-09-27T08:13:12Z</dcterms:created>
  <dcterms:modified xsi:type="dcterms:W3CDTF">2023-10-11T16:27:20Z</dcterms:modified>
</cp:coreProperties>
</file>