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" y="-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18008338228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+1(973)</a:t>
            </a:r>
            <a:r>
              <a:rPr spc="-25" dirty="0"/>
              <a:t> </a:t>
            </a:r>
            <a:r>
              <a:rPr spc="-5" dirty="0"/>
              <a:t>598-3969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2116" y="5000244"/>
            <a:ext cx="166116" cy="899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368" y="4995671"/>
            <a:ext cx="161544" cy="990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8552" y="4972811"/>
            <a:ext cx="195072" cy="10668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3696" y="4992623"/>
            <a:ext cx="166115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41AA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18008338228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+1(973)</a:t>
            </a:r>
            <a:r>
              <a:rPr spc="-25" dirty="0"/>
              <a:t> </a:t>
            </a:r>
            <a:r>
              <a:rPr spc="-5" dirty="0"/>
              <a:t>598-3969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41AA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18008338228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+1(973)</a:t>
            </a:r>
            <a:r>
              <a:rPr spc="-25" dirty="0"/>
              <a:t> </a:t>
            </a:r>
            <a:r>
              <a:rPr spc="-5" dirty="0"/>
              <a:t>598-3969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41AA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18008338228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+1(973)</a:t>
            </a:r>
            <a:r>
              <a:rPr spc="-25" dirty="0"/>
              <a:t> </a:t>
            </a:r>
            <a:r>
              <a:rPr spc="-5" dirty="0"/>
              <a:t>598-3969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18008338228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+1(973)</a:t>
            </a:r>
            <a:r>
              <a:rPr spc="-25" dirty="0"/>
              <a:t> </a:t>
            </a:r>
            <a:r>
              <a:rPr spc="-5" dirty="0"/>
              <a:t>598-3969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52116" y="5000244"/>
            <a:ext cx="166116" cy="899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7368" y="4995671"/>
            <a:ext cx="161544" cy="990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8552" y="4972811"/>
            <a:ext cx="195072" cy="1066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8848" y="2158441"/>
            <a:ext cx="5226303" cy="781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41AA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66035"/>
            <a:ext cx="761491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140" y="4962855"/>
            <a:ext cx="73469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18008338228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38211" y="4962855"/>
            <a:ext cx="94233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+1(973)</a:t>
            </a:r>
            <a:r>
              <a:rPr spc="-25" dirty="0"/>
              <a:t> </a:t>
            </a:r>
            <a:r>
              <a:rPr spc="-5" dirty="0"/>
              <a:t>598-3969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2315"/>
            <a:ext cx="6925470" cy="49011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2160524"/>
            <a:ext cx="4368800" cy="8693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marR="5080">
              <a:lnSpc>
                <a:spcPct val="72800"/>
              </a:lnSpc>
              <a:spcBef>
                <a:spcPts val="114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INTERNET</a:t>
            </a:r>
            <a:r>
              <a:rPr sz="3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THINGS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76941"/>
                </a:solidFill>
                <a:latin typeface="Arial MT"/>
                <a:cs typeface="Arial MT"/>
              </a:rPr>
              <a:t>SENSORS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209" y="179959"/>
            <a:ext cx="3907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View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bread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board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707" y="1353311"/>
            <a:ext cx="5689092" cy="31074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HAPPY</a:t>
            </a:r>
            <a:r>
              <a:rPr spc="-60" dirty="0"/>
              <a:t> </a:t>
            </a:r>
            <a:r>
              <a:rPr spc="-5" dirty="0"/>
              <a:t>LEARNING…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994" y="1727708"/>
            <a:ext cx="20027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5" dirty="0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sz="3200" b="1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9908" y="2248357"/>
            <a:ext cx="46964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" dirty="0">
                <a:solidFill>
                  <a:srgbClr val="000000"/>
                </a:solidFill>
              </a:rPr>
              <a:t>Proximity </a:t>
            </a:r>
            <a:r>
              <a:rPr sz="5400" spc="-5" dirty="0">
                <a:solidFill>
                  <a:srgbClr val="000000"/>
                </a:solidFill>
              </a:rPr>
              <a:t>Sensor</a:t>
            </a:r>
            <a:endParaRPr sz="5400"/>
          </a:p>
        </p:txBody>
      </p:sp>
      <p:sp>
        <p:nvSpPr>
          <p:cNvPr id="6" name="object 6"/>
          <p:cNvSpPr/>
          <p:nvPr/>
        </p:nvSpPr>
        <p:spPr>
          <a:xfrm>
            <a:off x="1732533" y="4730877"/>
            <a:ext cx="36830" cy="10795"/>
          </a:xfrm>
          <a:custGeom>
            <a:avLst/>
            <a:gdLst/>
            <a:ahLst/>
            <a:cxnLst/>
            <a:rect l="l" t="t" r="r" b="b"/>
            <a:pathLst>
              <a:path w="36830" h="10795">
                <a:moveTo>
                  <a:pt x="34163" y="0"/>
                </a:moveTo>
                <a:lnTo>
                  <a:pt x="1778" y="0"/>
                </a:lnTo>
                <a:lnTo>
                  <a:pt x="1016" y="368"/>
                </a:lnTo>
                <a:lnTo>
                  <a:pt x="635" y="1117"/>
                </a:lnTo>
                <a:lnTo>
                  <a:pt x="127" y="1866"/>
                </a:lnTo>
                <a:lnTo>
                  <a:pt x="0" y="3175"/>
                </a:lnTo>
                <a:lnTo>
                  <a:pt x="0" y="6946"/>
                </a:lnTo>
                <a:lnTo>
                  <a:pt x="127" y="8267"/>
                </a:lnTo>
                <a:lnTo>
                  <a:pt x="635" y="9042"/>
                </a:lnTo>
                <a:lnTo>
                  <a:pt x="1016" y="9817"/>
                </a:lnTo>
                <a:lnTo>
                  <a:pt x="1778" y="10198"/>
                </a:lnTo>
                <a:lnTo>
                  <a:pt x="34543" y="10198"/>
                </a:lnTo>
                <a:lnTo>
                  <a:pt x="35179" y="9829"/>
                </a:lnTo>
                <a:lnTo>
                  <a:pt x="35687" y="9080"/>
                </a:lnTo>
                <a:lnTo>
                  <a:pt x="36068" y="8331"/>
                </a:lnTo>
                <a:lnTo>
                  <a:pt x="36322" y="6997"/>
                </a:lnTo>
                <a:lnTo>
                  <a:pt x="36322" y="5067"/>
                </a:lnTo>
                <a:lnTo>
                  <a:pt x="36322" y="3327"/>
                </a:lnTo>
                <a:lnTo>
                  <a:pt x="36068" y="2032"/>
                </a:lnTo>
                <a:lnTo>
                  <a:pt x="35814" y="1498"/>
                </a:lnTo>
                <a:lnTo>
                  <a:pt x="35687" y="1079"/>
                </a:lnTo>
                <a:lnTo>
                  <a:pt x="35433" y="660"/>
                </a:lnTo>
                <a:lnTo>
                  <a:pt x="35179" y="368"/>
                </a:lnTo>
                <a:lnTo>
                  <a:pt x="34543" y="76"/>
                </a:lnTo>
                <a:lnTo>
                  <a:pt x="3416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165" y="49148"/>
            <a:ext cx="400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IR</a:t>
            </a:r>
            <a:r>
              <a:rPr sz="4000" spc="-30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Proximity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Sensor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734311"/>
            <a:ext cx="5070347" cy="2029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16607" y="731519"/>
            <a:ext cx="5194300" cy="4040504"/>
            <a:chOff x="1816607" y="731519"/>
            <a:chExt cx="5194300" cy="40405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9" y="742187"/>
              <a:ext cx="5181600" cy="40294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29561" y="744473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81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81200" y="533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561" y="744473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0" y="533400"/>
                  </a:moveTo>
                  <a:lnTo>
                    <a:pt x="1981200" y="533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16205"/>
            <a:ext cx="3369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SENSOR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40" dirty="0">
                <a:solidFill>
                  <a:srgbClr val="FFFFFF"/>
                </a:solidFill>
              </a:rPr>
              <a:t>CIRCUITARY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668" y="7034"/>
            <a:ext cx="9144000" cy="5143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876300"/>
            <a:ext cx="5105399" cy="38663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197" y="4669332"/>
            <a:ext cx="1500949" cy="13134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732533" y="4730877"/>
            <a:ext cx="36830" cy="10795"/>
          </a:xfrm>
          <a:custGeom>
            <a:avLst/>
            <a:gdLst/>
            <a:ahLst/>
            <a:cxnLst/>
            <a:rect l="l" t="t" r="r" b="b"/>
            <a:pathLst>
              <a:path w="36830" h="10795">
                <a:moveTo>
                  <a:pt x="34163" y="0"/>
                </a:moveTo>
                <a:lnTo>
                  <a:pt x="1778" y="0"/>
                </a:lnTo>
                <a:lnTo>
                  <a:pt x="1016" y="368"/>
                </a:lnTo>
                <a:lnTo>
                  <a:pt x="635" y="1117"/>
                </a:lnTo>
                <a:lnTo>
                  <a:pt x="127" y="1866"/>
                </a:lnTo>
                <a:lnTo>
                  <a:pt x="0" y="3175"/>
                </a:lnTo>
                <a:lnTo>
                  <a:pt x="0" y="6946"/>
                </a:lnTo>
                <a:lnTo>
                  <a:pt x="127" y="8267"/>
                </a:lnTo>
                <a:lnTo>
                  <a:pt x="635" y="9042"/>
                </a:lnTo>
                <a:lnTo>
                  <a:pt x="1016" y="9817"/>
                </a:lnTo>
                <a:lnTo>
                  <a:pt x="1778" y="10198"/>
                </a:lnTo>
                <a:lnTo>
                  <a:pt x="34543" y="10198"/>
                </a:lnTo>
                <a:lnTo>
                  <a:pt x="35179" y="9829"/>
                </a:lnTo>
                <a:lnTo>
                  <a:pt x="35687" y="9080"/>
                </a:lnTo>
                <a:lnTo>
                  <a:pt x="36068" y="8331"/>
                </a:lnTo>
                <a:lnTo>
                  <a:pt x="36322" y="6997"/>
                </a:lnTo>
                <a:lnTo>
                  <a:pt x="36322" y="5067"/>
                </a:lnTo>
                <a:lnTo>
                  <a:pt x="36322" y="3327"/>
                </a:lnTo>
                <a:lnTo>
                  <a:pt x="36068" y="2032"/>
                </a:lnTo>
                <a:lnTo>
                  <a:pt x="35814" y="1498"/>
                </a:lnTo>
                <a:lnTo>
                  <a:pt x="35687" y="1079"/>
                </a:lnTo>
                <a:lnTo>
                  <a:pt x="35433" y="660"/>
                </a:lnTo>
                <a:lnTo>
                  <a:pt x="35179" y="368"/>
                </a:lnTo>
                <a:lnTo>
                  <a:pt x="34543" y="76"/>
                </a:lnTo>
                <a:lnTo>
                  <a:pt x="3416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0926" y="4666805"/>
            <a:ext cx="861694" cy="133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276" y="124714"/>
            <a:ext cx="643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Proximity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Sensor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Interfacing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97" y="4669332"/>
            <a:ext cx="1500949" cy="13134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732533" y="4730877"/>
            <a:ext cx="36830" cy="10795"/>
          </a:xfrm>
          <a:custGeom>
            <a:avLst/>
            <a:gdLst/>
            <a:ahLst/>
            <a:cxnLst/>
            <a:rect l="l" t="t" r="r" b="b"/>
            <a:pathLst>
              <a:path w="36830" h="10795">
                <a:moveTo>
                  <a:pt x="34163" y="0"/>
                </a:moveTo>
                <a:lnTo>
                  <a:pt x="1778" y="0"/>
                </a:lnTo>
                <a:lnTo>
                  <a:pt x="1016" y="368"/>
                </a:lnTo>
                <a:lnTo>
                  <a:pt x="635" y="1117"/>
                </a:lnTo>
                <a:lnTo>
                  <a:pt x="127" y="1866"/>
                </a:lnTo>
                <a:lnTo>
                  <a:pt x="0" y="3175"/>
                </a:lnTo>
                <a:lnTo>
                  <a:pt x="0" y="6946"/>
                </a:lnTo>
                <a:lnTo>
                  <a:pt x="127" y="8267"/>
                </a:lnTo>
                <a:lnTo>
                  <a:pt x="635" y="9042"/>
                </a:lnTo>
                <a:lnTo>
                  <a:pt x="1016" y="9817"/>
                </a:lnTo>
                <a:lnTo>
                  <a:pt x="1778" y="10198"/>
                </a:lnTo>
                <a:lnTo>
                  <a:pt x="34543" y="10198"/>
                </a:lnTo>
                <a:lnTo>
                  <a:pt x="35179" y="9829"/>
                </a:lnTo>
                <a:lnTo>
                  <a:pt x="35687" y="9080"/>
                </a:lnTo>
                <a:lnTo>
                  <a:pt x="36068" y="8331"/>
                </a:lnTo>
                <a:lnTo>
                  <a:pt x="36322" y="6997"/>
                </a:lnTo>
                <a:lnTo>
                  <a:pt x="36322" y="5067"/>
                </a:lnTo>
                <a:lnTo>
                  <a:pt x="36322" y="3327"/>
                </a:lnTo>
                <a:lnTo>
                  <a:pt x="36068" y="2032"/>
                </a:lnTo>
                <a:lnTo>
                  <a:pt x="35814" y="1498"/>
                </a:lnTo>
                <a:lnTo>
                  <a:pt x="35687" y="1079"/>
                </a:lnTo>
                <a:lnTo>
                  <a:pt x="35433" y="660"/>
                </a:lnTo>
                <a:lnTo>
                  <a:pt x="35179" y="368"/>
                </a:lnTo>
                <a:lnTo>
                  <a:pt x="34543" y="76"/>
                </a:lnTo>
                <a:lnTo>
                  <a:pt x="3416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820926" y="1255775"/>
            <a:ext cx="4885055" cy="3545204"/>
            <a:chOff x="1820926" y="1255775"/>
            <a:chExt cx="4885055" cy="35452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1255775"/>
              <a:ext cx="4038600" cy="35112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926" y="4666805"/>
              <a:ext cx="861694" cy="133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932" y="2420111"/>
            <a:ext cx="2296667" cy="2295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254" y="51892"/>
            <a:ext cx="4028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LM358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Comparator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59740" y="1269216"/>
            <a:ext cx="7272020" cy="174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LM358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comparator </a:t>
            </a:r>
            <a:r>
              <a:rPr sz="2400" dirty="0">
                <a:latin typeface="Calibri"/>
                <a:cs typeface="Calibri"/>
              </a:rPr>
              <a:t>IC Which </a:t>
            </a:r>
            <a:r>
              <a:rPr sz="2400" spc="-10" dirty="0">
                <a:latin typeface="Calibri"/>
                <a:cs typeface="Calibri"/>
              </a:rPr>
              <a:t>compares two </a:t>
            </a:r>
            <a:r>
              <a:rPr sz="2400" spc="-15" dirty="0">
                <a:latin typeface="Calibri"/>
                <a:cs typeface="Calibri"/>
              </a:rPr>
              <a:t>voltages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indicate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5" dirty="0">
                <a:latin typeface="Calibri"/>
                <a:cs typeface="Calibri"/>
              </a:rPr>
              <a:t>larger.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amplifier.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273" y="59893"/>
            <a:ext cx="227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LM358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PIN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60223" y="4019550"/>
            <a:ext cx="1750060" cy="528955"/>
          </a:xfrm>
          <a:custGeom>
            <a:avLst/>
            <a:gdLst/>
            <a:ahLst/>
            <a:cxnLst/>
            <a:rect l="l" t="t" r="r" b="b"/>
            <a:pathLst>
              <a:path w="1750060" h="528954">
                <a:moveTo>
                  <a:pt x="1749552" y="0"/>
                </a:moveTo>
                <a:lnTo>
                  <a:pt x="0" y="0"/>
                </a:lnTo>
                <a:lnTo>
                  <a:pt x="0" y="528828"/>
                </a:lnTo>
                <a:lnTo>
                  <a:pt x="1749552" y="528828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072" y="1505711"/>
            <a:ext cx="2351531" cy="2374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4726" y="1826514"/>
            <a:ext cx="650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Output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6517" y="2324227"/>
            <a:ext cx="7943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Input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1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-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9654" y="2811907"/>
            <a:ext cx="827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Input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1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+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6854" y="3309365"/>
            <a:ext cx="3517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GND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5121" y="2314194"/>
            <a:ext cx="650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Output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7878" y="2821939"/>
            <a:ext cx="7943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Input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2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-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307" y="3329685"/>
            <a:ext cx="827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Input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2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+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380" y="1839848"/>
            <a:ext cx="2597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7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cc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97358"/>
            <a:ext cx="2319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Bread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Board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66035"/>
            <a:ext cx="75196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55" dirty="0">
                <a:latin typeface="Verdana"/>
                <a:cs typeface="Verdana"/>
              </a:rPr>
              <a:t>breadboard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40" dirty="0">
                <a:latin typeface="Verdana"/>
                <a:cs typeface="Verdana"/>
              </a:rPr>
              <a:t>known </a:t>
            </a:r>
            <a:r>
              <a:rPr sz="2400" spc="-65" dirty="0">
                <a:latin typeface="Verdana"/>
                <a:cs typeface="Verdana"/>
              </a:rPr>
              <a:t>as </a:t>
            </a:r>
            <a:r>
              <a:rPr sz="2400" spc="-10" dirty="0">
                <a:latin typeface="Verdana"/>
                <a:cs typeface="Verdana"/>
              </a:rPr>
              <a:t>proto-board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solder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less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electronic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circuit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building 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platform </a:t>
            </a:r>
            <a:r>
              <a:rPr sz="2400" spc="-55" dirty="0">
                <a:latin typeface="Verdana"/>
                <a:cs typeface="Verdana"/>
              </a:rPr>
              <a:t>.You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-30" dirty="0">
                <a:latin typeface="Verdana"/>
                <a:cs typeface="Verdana"/>
              </a:rPr>
              <a:t>build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10" dirty="0">
                <a:latin typeface="Verdana"/>
                <a:cs typeface="Verdana"/>
              </a:rPr>
              <a:t>electronic </a:t>
            </a:r>
            <a:r>
              <a:rPr sz="2400" spc="-40" dirty="0">
                <a:latin typeface="Verdana"/>
                <a:cs typeface="Verdana"/>
              </a:rPr>
              <a:t>circuit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20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breadboar</a:t>
            </a: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w</a:t>
            </a:r>
            <a:r>
              <a:rPr sz="2400" spc="-25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thou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solder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30" dirty="0">
                <a:latin typeface="Verdana"/>
                <a:cs typeface="Verdana"/>
              </a:rPr>
              <a:t>n</a:t>
            </a:r>
            <a:r>
              <a:rPr sz="2400" spc="40" dirty="0">
                <a:latin typeface="Verdana"/>
                <a:cs typeface="Verdana"/>
              </a:rPr>
              <a:t>g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116</Words>
  <Application>Microsoft Office PowerPoint</Application>
  <PresentationFormat>On-screen Show (16:9)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Proximity Sensor</vt:lpstr>
      <vt:lpstr>IR Proximity Sensor</vt:lpstr>
      <vt:lpstr>SENSOR CIRCUITARY</vt:lpstr>
      <vt:lpstr>PowerPoint Presentation</vt:lpstr>
      <vt:lpstr>Proximity Sensor Interfacing Code</vt:lpstr>
      <vt:lpstr>LM358 Comparator</vt:lpstr>
      <vt:lpstr>LM358 PIN</vt:lpstr>
      <vt:lpstr>Bread Board</vt:lpstr>
      <vt:lpstr>Front View of bread board</vt:lpstr>
      <vt:lpstr>HAPPY LEARNING…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 M. Kumar</dc:creator>
  <cp:lastModifiedBy>user</cp:lastModifiedBy>
  <cp:revision>1</cp:revision>
  <dcterms:created xsi:type="dcterms:W3CDTF">2023-05-05T10:03:18Z</dcterms:created>
  <dcterms:modified xsi:type="dcterms:W3CDTF">2023-05-12T13:07:25Z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2023-05-05T00:00:00Z</vt:filetime>
  </property>
</Properties>
</file>