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2" r:id="rId6"/>
    <p:sldId id="263" r:id="rId7"/>
    <p:sldId id="269" r:id="rId8"/>
    <p:sldId id="264" r:id="rId9"/>
    <p:sldId id="268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30AC573F-9131-424E-ADC3-7EE5D29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6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1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6FDCA1A6-8178-42B9-A6B3-2C3E2272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 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B97781-C9A6-4A1D-AF9A-71573B0103F8}"/>
              </a:ext>
            </a:extLst>
          </p:cNvPr>
          <p:cNvSpPr txBox="1"/>
          <p:nvPr/>
        </p:nvSpPr>
        <p:spPr>
          <a:xfrm>
            <a:off x="2443642" y="1600025"/>
            <a:ext cx="7700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boj.kr/2588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boj.kr/10430 </a:t>
            </a:r>
          </a:p>
        </p:txBody>
      </p:sp>
    </p:spTree>
    <p:extLst>
      <p:ext uri="{BB962C8B-B14F-4D97-AF65-F5344CB8AC3E}">
        <p14:creationId xmlns:p14="http://schemas.microsoft.com/office/powerpoint/2010/main" val="23877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설치하기</a:t>
            </a:r>
            <a:endParaRPr lang="en-US" altLang="ko-K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5692FF39-5BFA-4330-A7F4-BF79F01322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352144-8602-43B0-8B78-E497505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04" y="1496324"/>
            <a:ext cx="2059998" cy="3864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4567382" y="1720552"/>
            <a:ext cx="646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컴퓨터공학과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학번 김선휘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Endless Creation 27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2018. 1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학기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홍보부장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2020. EC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학술부장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Unity,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69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오리엔테이션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DFC9CB-D40A-4540-9DE9-227C5DA2E8C7}"/>
              </a:ext>
            </a:extLst>
          </p:cNvPr>
          <p:cNvSpPr txBox="1"/>
          <p:nvPr/>
        </p:nvSpPr>
        <p:spPr>
          <a:xfrm>
            <a:off x="1158240" y="1720553"/>
            <a:ext cx="8554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OT,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 문제풀이</a:t>
            </a:r>
            <a:b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조건문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반복문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문제풀이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풀어오기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5DA2B4E1-5BAF-4DD0-A777-85C6990B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설치하기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D702C-2CC9-4147-BF33-0764518708D3}"/>
              </a:ext>
            </a:extLst>
          </p:cNvPr>
          <p:cNvSpPr txBox="1"/>
          <p:nvPr/>
        </p:nvSpPr>
        <p:spPr>
          <a:xfrm>
            <a:off x="2443642" y="1600025"/>
            <a:ext cx="770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https://visualstudio.microsoft.com/ko/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00058-B0DD-4DE0-9818-CE37AF3340BB}"/>
              </a:ext>
            </a:extLst>
          </p:cNvPr>
          <p:cNvSpPr txBox="1"/>
          <p:nvPr/>
        </p:nvSpPr>
        <p:spPr>
          <a:xfrm>
            <a:off x="1107440" y="2641226"/>
            <a:ext cx="10373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링크에 접속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(Microsoft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공식 소프트웨어 사이트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Windows, macOS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 환경에 맞춰 설치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강의는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Visual Studio 2019 community )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진행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F9BBE667-02B5-429B-8267-9960DDE5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BEA411-4D46-4415-825C-69E6E7F83C85}"/>
              </a:ext>
            </a:extLst>
          </p:cNvPr>
          <p:cNvSpPr txBox="1"/>
          <p:nvPr/>
        </p:nvSpPr>
        <p:spPr>
          <a:xfrm>
            <a:off x="2063016" y="2274551"/>
            <a:ext cx="8167568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(“Hello World!\n”);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9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사이트 소개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5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5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2581FE6F-D101-44C7-84DD-2C5BD53BBA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199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EC)Basic 1주 차</vt:lpstr>
      <vt:lpstr>목차</vt:lpstr>
      <vt:lpstr>오리엔테이션</vt:lpstr>
      <vt:lpstr>오리엔테이션</vt:lpstr>
      <vt:lpstr>Visual Studio 설치하기</vt:lpstr>
      <vt:lpstr>Hello World! 출력</vt:lpstr>
      <vt:lpstr>백준 사이트 소개</vt:lpstr>
      <vt:lpstr>입출력</vt:lpstr>
      <vt:lpstr>연산자</vt:lpstr>
      <vt:lpstr>자료형</vt:lpstr>
      <vt:lpstr>조건문</vt:lpstr>
      <vt:lpstr>입출력 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25</cp:revision>
  <dcterms:created xsi:type="dcterms:W3CDTF">2021-02-16T06:05:02Z</dcterms:created>
  <dcterms:modified xsi:type="dcterms:W3CDTF">2021-03-02T05:36:02Z</dcterms:modified>
</cp:coreProperties>
</file>