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2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endParaRPr lang="en-US" altLang="ko-KR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boj.kr/1330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boj.kr/2753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boj.kr/14681 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1158240" y="172055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ㅇㅇ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27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4F4EC7-63C1-4A4D-8C01-3C82039AEB0F}"/>
              </a:ext>
            </a:extLst>
          </p:cNvPr>
          <p:cNvSpPr txBox="1"/>
          <p:nvPr/>
        </p:nvSpPr>
        <p:spPr>
          <a:xfrm>
            <a:off x="1158240" y="172055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ㅇㅇ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052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boj.kr/2438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boj.kr/10952 </a:t>
            </a: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56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EC)Basic 2주 차</vt:lpstr>
      <vt:lpstr>목차</vt:lpstr>
      <vt:lpstr>조건문 문제풀이</vt:lpstr>
      <vt:lpstr>반복문</vt:lpstr>
      <vt:lpstr>함수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45</cp:revision>
  <dcterms:created xsi:type="dcterms:W3CDTF">2021-02-16T06:05:02Z</dcterms:created>
  <dcterms:modified xsi:type="dcterms:W3CDTF">2021-03-05T07:52:16Z</dcterms:modified>
</cp:coreProperties>
</file>