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3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27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F4EC7-63C1-4A4D-8C01-3C82039AEB0F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5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EC)Basic 3주 차</vt:lpstr>
      <vt:lpstr>목차</vt:lpstr>
      <vt:lpstr>반복문 문제풀이</vt:lpstr>
      <vt:lpstr>배열</vt:lpstr>
      <vt:lpstr>String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47</cp:revision>
  <dcterms:created xsi:type="dcterms:W3CDTF">2021-02-16T06:05:02Z</dcterms:created>
  <dcterms:modified xsi:type="dcterms:W3CDTF">2021-03-05T07:54:35Z</dcterms:modified>
</cp:coreProperties>
</file>