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4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boj.kr/2592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boj.kr/8958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1158240" y="172055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ㅇㅇ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27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4F4EC7-63C1-4A4D-8C01-3C82039AEB0F}"/>
              </a:ext>
            </a:extLst>
          </p:cNvPr>
          <p:cNvSpPr txBox="1"/>
          <p:nvPr/>
        </p:nvSpPr>
        <p:spPr>
          <a:xfrm>
            <a:off x="1158240" y="172055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ㅇㅇ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52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9F940-BBB4-49CB-AF02-E6210FA77220}"/>
              </a:ext>
            </a:extLst>
          </p:cNvPr>
          <p:cNvSpPr txBox="1"/>
          <p:nvPr/>
        </p:nvSpPr>
        <p:spPr>
          <a:xfrm>
            <a:off x="1158240" y="172055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ㅇㅇ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EC)Basic End -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4153" y="5463987"/>
            <a:ext cx="4903694" cy="542365"/>
          </a:xfrm>
        </p:spPr>
        <p:txBody>
          <a:bodyPr/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수고했어요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짝짝쓰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3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46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EC)Basic 4주 차</vt:lpstr>
      <vt:lpstr>목차</vt:lpstr>
      <vt:lpstr>배열 문제풀이</vt:lpstr>
      <vt:lpstr>구조체</vt:lpstr>
      <vt:lpstr>포인터</vt:lpstr>
      <vt:lpstr>파일입출력</vt:lpstr>
      <vt:lpstr>- EC)Basic End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47</cp:revision>
  <dcterms:created xsi:type="dcterms:W3CDTF">2021-02-16T06:05:02Z</dcterms:created>
  <dcterms:modified xsi:type="dcterms:W3CDTF">2021-03-05T07:56:29Z</dcterms:modified>
</cp:coreProperties>
</file>