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4" r:id="rId5"/>
    <p:sldId id="276" r:id="rId6"/>
    <p:sldId id="275" r:id="rId7"/>
    <p:sldId id="280" r:id="rId8"/>
    <p:sldId id="277" r:id="rId9"/>
    <p:sldId id="272" r:id="rId10"/>
    <p:sldId id="273" r:id="rId11"/>
    <p:sldId id="278" r:id="rId12"/>
    <p:sldId id="279" r:id="rId13"/>
    <p:sldId id="281" r:id="rId14"/>
    <p:sldId id="282" r:id="rId15"/>
    <p:sldId id="283" r:id="rId16"/>
    <p:sldId id="284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6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68919" units="1/cm"/>
          <inkml:channelProperty channel="T" name="resolution" value="1" units="1/dev"/>
        </inkml:channelProperties>
      </inkml:inkSource>
      <inkml:timestamp xml:id="ts0" timeString="2021-04-25T13:25:5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5292 0,'18'0'16,"-1"0"0,1 0-16,35 17 15,70 1 16,18-18-15,18 18 0,-141-18-16,158 17 15,53 19 1,36-19 0,-18 18-1,-35-17 1,-71-18-1,-35 0 1,-36 0 0,1 0-1,-36 18 1,18-18 0,-18 17-1,18-17 16,53 0-15,88 18 0,53 17-1,88 18 1,-335-35-16,282 17 16,36 0-1,-1-17 1,-17-18-1,-53 0 1,-53 0 0,-53 0-1,-70 0 1,-36 0 0,36 0-1,34 0 1,37-18 15,-19 1-15,1-1-1,-19 18 1,36-18 0,-35 18-1,-18-17 1,1-1-1,-36 1 1,0 17 0,-1-18-1,37 0 1,16 1 0,-16-1-1,16 0 16,-52 18-15,0-17 0,-35 17-1,0 0 48,-1 0-48,1 0 1</inkml:trace>
  <inkml:trace contextRef="#ctx0" brushRef="#br0" timeOffset="9577.28">5398 6544 0,'0'18'15,"17"-18"-15,-17 17 16,53 1 0,53-18-1,-88 0-15,105 18 16,-105-18-16,140 17 15,19 1 1,34-18 0,-69 18-1,210-18 17,89 0-1,-317 0-16,70-18 1,-177 18-16,107 0 16,-18-18-1,17 1 1,-35-1 0,1-17-1,-1-1 1,18 1-1,-18 0 1,-35 0 0,-18 17-1,-17 0 1,17 1 0,0-1-1,1 0 16,-1 1-15,18-19 0,-36 1-1,19-35 1,-1-54 0,0 18-1,-17-17 1,-18 35-1,0 17 1,0 53-16,-35-34 16,-18-1-1,0 17 1,-18 1 0,1 0-1,-36-36 16,-35 1-15,-106-1 0,0 18-1,0 36 1,0-1 0,53 18-1,176 0-15,-176 0 16,0 0-1,35 18 1,54-1 0,-1 36-1,-35-18 1,17 1 0,18-19-1,18 36 16,-88 35-15,-54 36 0,1-1-1,35-70 1,124-35 0,70 0-1,0 17 16,0-18-31,0 36 16,0 18 0,-36 17-1,19 36 1,17-1 0,-18-35-1,0-35 16,18-18-15,18 1 15,53-1-15,-1 0 0,-52-35-16,52 36 15,-34-19 1,-19-17 46,1 0-46,17 0 0,18 0-1,-18 0 1</inkml:trace>
  <inkml:trace contextRef="#ctx0" brushRef="#br0" timeOffset="11043.92">5997 6315 0,'0'0'0,"-88"17"31,53 1-31,-124 53 16,159-54-16,-194 89 15,176-106-15,-176 106 31,-17 0-15,17 35 0,53-18-1,105-17 1,36-35 0,0-1-1,0 1 1,0 17-1,53 18 1,18-36 0,17 1-1,18-18 1,0 17 0,35-17-1,53 18 16,88-36-15,88 0 0,-35-35-1,-317 0-15,300 0 16,17 0 0,-106 0-1,-70 18 1,-71 0-1,-53-18 1,18 0 0,141 0-1,141-36 1,-17-34 0,-1-18 15,-123 17-16,-105 18 1,-36 0 0,-53 0-1,0 0 1,0 1 0,-18-1-1,-17-36 1,17 89-16,-35-88 15,-18-35 1,-70 17 0,-70-18-1,-36 19 1,229 105-16,-211-71 16,35 18-1,70 18 16,-70 17-15,-123 18 0,-71 36-1,370-36-15,-317 0 16,88-18 0,71-17-1,87 17 1,1 18-1,0 35 1,70-35-16,-105 53 16,17 18-1,18-1 1</inkml:trace>
  <inkml:trace contextRef="#ctx0" brushRef="#br0" timeOffset="13227.34">6332 7973 0,'0'0'0,"-17"0"0,-54 0 16,54-18-16,-89 18 15,35 0 1,36 0 0,0 0-1,-54 35 16,-69 18-15,-36 0 0,0 35-1,0 18 1,-18-18 0,71 1-1,0-19 1,70 18-1,18 1 1,18-1 0,0 35-1,-18 18 1,35-17 0,18-18-1,18-18 16,52 0-15,18-17 0,18-1-1,53 1 1,-141-71-16,176 70 16,159 19-1,87-19 1,-16 18-1,-1-17 1,-35-1 0,-88-34-1,-71-1 1,18-35 0,-17-35 15,-19-18-16,-193 35-15,176-17 16,-18 17 0,-70 1-1,-88 17-15,88 0 16,52 0 0,36 0-1,71 17 1,70 1-1,-300-18-15,301 17 16,69-17 0,36-52-1,-35-19 1,-106-17 0,-89 0-1,-158 35 16,0 0-15,-17-18 0,16-17-1,19 0 1,0-36 0,-18 1-1,-18 17 1,0-17-1,-17 34 1,-18 1 0,0 0-1,0 17 1,-18 71-16,-17-70 16,17-1 15,-35 18-16,-35 0 1,-88-35 0,-71-18-1,-71 1 1,-17 16 0,-18 19-1,-17-1 1,17 36-1,335 35-15,-246-18 16,17 18 0,53 0-1,18 0 1,-36 18 0,-17-18 15,-36 0-16,0 0 1,1 0 0,-1 0-1,54 0 1,34 0 0,54 0-1,34 0 1,19 0-1,35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6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68919" units="1/cm"/>
          <inkml:channelProperty channel="T" name="resolution" value="1" units="1/dev"/>
        </inkml:channelProperties>
      </inkml:inkSource>
      <inkml:timestamp xml:id="ts0" timeString="2021-04-25T13:26:17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6262 0,'18'0'47,"-1"0"-47,1 17 0,105 1 15,107 0 1,122 17 0,-334-35-16,441 35 15,-424-35-15,494 0 16,71 0 0,-106-17-1,-141-19 16,-54 1-15,-52 17 0,-17 1-1,-19-1 1,-34 18 0,-160 0-16,195 0 15,88-17 1,17 17-1,-17-18 1,-176 18 0,-89 0-1,-17 0 79,-1 0-31,1 0-63,0 0 0,-1 0 15,1 0 1,17 0-1,-17 0 1,-1 0 0,1 0-1,0 0 1,-1 0 125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4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int age;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int height;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char[20] name;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seonhwi;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jaeyoung;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seonhwi.age = 24;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seonhwi.height = 178;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seonhwi.name = “KimSeonHwi”;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jaeyoung.age = 23;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jaeyoung.height = 175;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jaeyoung.name = “JoJaeYoung”;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사용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데이터를 저장하는 구조체 만들기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1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사용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44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파일입출력은 파일을 통한 입력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표준입출력은 콘솔을 통한 입력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13091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통해 공부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4144813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 구조체의 포인터를 이용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*fp;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fopen, fclose, fprintf, fscanf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등의 함수를 이용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84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만들어서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2505134"/>
            <a:ext cx="855472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FILE*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hello.txt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"w");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fprintf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"hello world!\n");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출력 완료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FBB97-A98E-47D4-A80F-0D0D18566FAC}"/>
              </a:ext>
            </a:extLst>
          </p:cNvPr>
          <p:cNvSpPr txBox="1"/>
          <p:nvPr/>
        </p:nvSpPr>
        <p:spPr>
          <a:xfrm>
            <a:off x="2966719" y="3590541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파일포인터 생성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18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F9CEF-0E80-49E8-A3F4-025A5449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84" y="1846730"/>
            <a:ext cx="7934325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20667-0FA1-4D58-80A5-BC0FB6A2236F}"/>
              </a:ext>
            </a:extLst>
          </p:cNvPr>
          <p:cNvSpPr txBox="1"/>
          <p:nvPr/>
        </p:nvSpPr>
        <p:spPr>
          <a:xfrm>
            <a:off x="7260784" y="3775207"/>
            <a:ext cx="4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hello.txt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파일이 프로젝트 폴더에 생성됨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50BF1-1064-471C-83AE-3B0EEEFD92BB}"/>
              </a:ext>
            </a:extLst>
          </p:cNvPr>
          <p:cNvSpPr/>
          <p:nvPr/>
        </p:nvSpPr>
        <p:spPr>
          <a:xfrm>
            <a:off x="1026177" y="3182470"/>
            <a:ext cx="7185493" cy="318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world.txt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만든 후 내용을 입력받아서 표준출력하기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2388589"/>
            <a:ext cx="855472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FILE*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buffer[80];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world.txt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"w");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fprintf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IAmSeonhwi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\n");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출력 완료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\n");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world.txt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"r");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fscanf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"%s", buffer);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("%s", buffer);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5E5C-F9C4-464E-BD67-009DA26A1723}"/>
              </a:ext>
            </a:extLst>
          </p:cNvPr>
          <p:cNvSpPr txBox="1"/>
          <p:nvPr/>
        </p:nvSpPr>
        <p:spPr>
          <a:xfrm>
            <a:off x="4490101" y="3667740"/>
            <a:ext cx="4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파일입력을 받아야하므로 띄어쓰기가 있으면 안됨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79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1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EC)Basic End -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153" y="5463987"/>
            <a:ext cx="4903694" cy="542365"/>
          </a:xfrm>
        </p:spPr>
        <p:txBody>
          <a:bodyPr/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수고했어요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짝짝쓰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2C008D3-C358-446A-9C28-B0F526E2213C}"/>
                  </a:ext>
                </a:extLst>
              </p14:cNvPr>
              <p14:cNvContentPartPr/>
              <p14:nvPr/>
            </p14:nvContentPartPr>
            <p14:xfrm>
              <a:off x="1581120" y="1847880"/>
              <a:ext cx="2908800" cy="1829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2C008D3-C358-446A-9C28-B0F526E22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760" y="1838520"/>
                <a:ext cx="292752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/2562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/8958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B7F3C27-16AB-4B9B-A4C4-5C2FC315959F}"/>
                  </a:ext>
                </a:extLst>
              </p14:cNvPr>
              <p14:cNvContentPartPr/>
              <p14:nvPr/>
            </p14:nvContentPartPr>
            <p14:xfrm>
              <a:off x="1689120" y="2235240"/>
              <a:ext cx="2140200" cy="63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B7F3C27-16AB-4B9B-A4C4-5C2FC31595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760" y="2225880"/>
                <a:ext cx="2158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변수의 메모리 주소를 가리키는 변수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111319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변수에는 다른 변수의 주소값이 들어감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CE1CE-C19F-49AE-8FF9-30F5EC22D9A8}"/>
              </a:ext>
            </a:extLst>
          </p:cNvPr>
          <p:cNvSpPr txBox="1"/>
          <p:nvPr/>
        </p:nvSpPr>
        <p:spPr>
          <a:xfrm>
            <a:off x="730922" y="383455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변수의 선언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*p;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변수에 주소값 넣어주기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&amp;a;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변수가 가리키는 주소의 변수값 보여주기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*p);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4D1BE-0E84-4995-9769-503D046B84C0}"/>
              </a:ext>
            </a:extLst>
          </p:cNvPr>
          <p:cNvSpPr txBox="1"/>
          <p:nvPr/>
        </p:nvSpPr>
        <p:spPr>
          <a:xfrm>
            <a:off x="1719430" y="4804052"/>
            <a:ext cx="749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변수 앞에 붙이면 해당 변수의 주소값을 나타냄</a:t>
            </a:r>
            <a:endParaRPr lang="en-US" altLang="ko-KR" sz="14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0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p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a;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!)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p, *p);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첫번째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두번째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차이 보기</a:t>
            </a:r>
            <a:endParaRPr lang="en-US" altLang="ko-KR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출력되는 값이 똑같은지 보기</a:t>
            </a:r>
            <a:endParaRPr lang="en-US" altLang="ko-KR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이해하기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붙이고 안붙이고 출력값이 어떻게 다를까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5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= 20;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가리키는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8122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53650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printf(“%x\n%d\n%x\n”, p, *p, &amp;p);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이해하기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붙이고 안붙이고 출력값이 어떻게 다를까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67257-979B-487B-A1DC-FDD9E6C14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20" y="1268506"/>
            <a:ext cx="4234188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78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멤버변수자료형 멤버변수이름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5901349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구조체는 온점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(.)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이용해 멤버변수 호출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구조화하여 처리할 때 사용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737878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선언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구조체이름 구조체변수이름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4568875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멤버변수 호출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746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EC)Basic 4주 차</vt:lpstr>
      <vt:lpstr>목차</vt:lpstr>
      <vt:lpstr>배열 문제풀이</vt:lpstr>
      <vt:lpstr>포인터</vt:lpstr>
      <vt:lpstr>포인터</vt:lpstr>
      <vt:lpstr>포인터</vt:lpstr>
      <vt:lpstr>포인터</vt:lpstr>
      <vt:lpstr>포인터</vt:lpstr>
      <vt:lpstr>구조체</vt:lpstr>
      <vt:lpstr>구조체</vt:lpstr>
      <vt:lpstr>구조체</vt:lpstr>
      <vt:lpstr>파일입출력</vt:lpstr>
      <vt:lpstr>파일입출력</vt:lpstr>
      <vt:lpstr>파일입출력</vt:lpstr>
      <vt:lpstr>파일입출력</vt:lpstr>
      <vt:lpstr>파일입출력</vt:lpstr>
      <vt:lpstr>- EC)Basic End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79</cp:revision>
  <dcterms:created xsi:type="dcterms:W3CDTF">2021-02-16T06:05:02Z</dcterms:created>
  <dcterms:modified xsi:type="dcterms:W3CDTF">2021-04-25T14:08:17Z</dcterms:modified>
</cp:coreProperties>
</file>