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2" r:id="rId6"/>
    <p:sldId id="263" r:id="rId7"/>
    <p:sldId id="269" r:id="rId8"/>
    <p:sldId id="271" r:id="rId9"/>
    <p:sldId id="272" r:id="rId10"/>
    <p:sldId id="264" r:id="rId11"/>
    <p:sldId id="273" r:id="rId12"/>
    <p:sldId id="274" r:id="rId13"/>
    <p:sldId id="275" r:id="rId14"/>
    <p:sldId id="277" r:id="rId15"/>
    <p:sldId id="276" r:id="rId16"/>
    <p:sldId id="265" r:id="rId17"/>
    <p:sldId id="278" r:id="rId18"/>
    <p:sldId id="268" r:id="rId19"/>
    <p:sldId id="281" r:id="rId20"/>
    <p:sldId id="282" r:id="rId21"/>
    <p:sldId id="279" r:id="rId22"/>
    <p:sldId id="280" r:id="rId23"/>
    <p:sldId id="270" r:id="rId24"/>
    <p:sldId id="266" r:id="rId25"/>
    <p:sldId id="284" r:id="rId26"/>
    <p:sldId id="288" r:id="rId27"/>
    <p:sldId id="283" r:id="rId28"/>
    <p:sldId id="285" r:id="rId29"/>
    <p:sldId id="287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lved.a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1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명령프롬프트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(CMD)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 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(“Hello World!“);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살이고 싶습니다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\n“, 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5C503-6DC2-4CDB-AB4A-9DE6DE44CBA5}"/>
              </a:ext>
            </a:extLst>
          </p:cNvPr>
          <p:cNvSpPr txBox="1"/>
          <p:nvPr/>
        </p:nvSpPr>
        <p:spPr>
          <a:xfrm>
            <a:off x="730922" y="460404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명령프롬프트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(CMD)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입력을 받음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(“%d“, &amp;number);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BB4C-C621-4719-BE5E-EEECB36557D3}"/>
              </a:ext>
            </a:extLst>
          </p:cNvPr>
          <p:cNvSpPr txBox="1"/>
          <p:nvPr/>
        </p:nvSpPr>
        <p:spPr>
          <a:xfrm>
            <a:off x="301812" y="40102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615576" y="5945113"/>
            <a:ext cx="505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가장 많이 쓰여서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입출력이 아니고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입출력을 하므로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입출력임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F8557-AEB8-49D7-9002-B9CD1E45B93D}"/>
              </a:ext>
            </a:extLst>
          </p:cNvPr>
          <p:cNvSpPr txBox="1"/>
          <p:nvPr/>
        </p:nvSpPr>
        <p:spPr>
          <a:xfrm>
            <a:off x="6379882" y="5936495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랑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ko-KR" altLang="en-US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뭐고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앞에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또 </a:t>
            </a:r>
            <a:r>
              <a:rPr lang="ko-KR" altLang="en-US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뭐에요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895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: 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%o : 8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%x, %X : 16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%f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%c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문자열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포맷 지정자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Format)</a:t>
            </a:r>
          </a:p>
        </p:txBody>
      </p:sp>
    </p:spTree>
    <p:extLst>
      <p:ext uri="{BB962C8B-B14F-4D97-AF65-F5344CB8AC3E}">
        <p14:creationId xmlns:p14="http://schemas.microsoft.com/office/powerpoint/2010/main" val="161614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포맷 지정자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Format)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4071C-548C-4A33-B16C-E3A6E6AC0DBC}"/>
              </a:ext>
            </a:extLst>
          </p:cNvPr>
          <p:cNvSpPr txBox="1"/>
          <p:nvPr/>
        </p:nvSpPr>
        <p:spPr>
          <a:xfrm>
            <a:off x="30481" y="1853236"/>
            <a:ext cx="121615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haebaragi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18;</a:t>
            </a: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꼭 그렇게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 가져가야만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색히들아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!\n”, 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속이 후련했냐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!”, 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haebaragi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2361508A-DAB5-4B28-9D73-D4E6099BD4AB}"/>
              </a:ext>
            </a:extLst>
          </p:cNvPr>
          <p:cNvSpPr/>
          <p:nvPr/>
        </p:nvSpPr>
        <p:spPr>
          <a:xfrm flipH="1">
            <a:off x="4796850" y="2726704"/>
            <a:ext cx="4705737" cy="71717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F68DF028-02CD-4107-9329-33D7BACAFCEC}"/>
              </a:ext>
            </a:extLst>
          </p:cNvPr>
          <p:cNvSpPr/>
          <p:nvPr/>
        </p:nvSpPr>
        <p:spPr>
          <a:xfrm flipH="1">
            <a:off x="5843194" y="2726704"/>
            <a:ext cx="5533017" cy="717176"/>
          </a:xfrm>
          <a:prstGeom prst="curved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079C6-8436-4A30-9223-0FB4EB792436}"/>
              </a:ext>
            </a:extLst>
          </p:cNvPr>
          <p:cNvSpPr txBox="1"/>
          <p:nvPr/>
        </p:nvSpPr>
        <p:spPr>
          <a:xfrm>
            <a:off x="124583" y="3728836"/>
            <a:ext cx="3631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number;</a:t>
            </a: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(“%d“, &amp;number);</a:t>
            </a:r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207F6816-4972-4042-9280-E856E9D5F6D6}"/>
              </a:ext>
            </a:extLst>
          </p:cNvPr>
          <p:cNvSpPr/>
          <p:nvPr/>
        </p:nvSpPr>
        <p:spPr>
          <a:xfrm flipH="1">
            <a:off x="1288200" y="4559833"/>
            <a:ext cx="1389529" cy="46166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93DDEF-53C3-4D58-93AE-B50744928E93}"/>
              </a:ext>
            </a:extLst>
          </p:cNvPr>
          <p:cNvSpPr txBox="1"/>
          <p:nvPr/>
        </p:nvSpPr>
        <p:spPr>
          <a:xfrm>
            <a:off x="373258" y="5206164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입력을 받을 때는 변수 앞에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붙여줘야함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0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 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줄바꿈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개행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\t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탭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\’ : ‘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\” : 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 : \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</p:spTree>
    <p:extLst>
      <p:ext uri="{BB962C8B-B14F-4D97-AF65-F5344CB8AC3E}">
        <p14:creationId xmlns:p14="http://schemas.microsoft.com/office/powerpoint/2010/main" val="298981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078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 만세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7765-AD4A-4597-8774-D6A61C19AE2C}"/>
              </a:ext>
            </a:extLst>
          </p:cNvPr>
          <p:cNvSpPr txBox="1"/>
          <p:nvPr/>
        </p:nvSpPr>
        <p:spPr>
          <a:xfrm>
            <a:off x="415963" y="3265279"/>
            <a:ext cx="72387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백두산이마르고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닳도록하느님이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보우하사우리나라만세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0198C-CF11-4DCB-8E66-56BC6E83AEF3}"/>
              </a:ext>
            </a:extLst>
          </p:cNvPr>
          <p:cNvSpPr txBox="1"/>
          <p:nvPr/>
        </p:nvSpPr>
        <p:spPr>
          <a:xfrm>
            <a:off x="415963" y="4335480"/>
            <a:ext cx="37078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 만세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51D2B-BA76-4669-9B16-789F6C745A68}"/>
              </a:ext>
            </a:extLst>
          </p:cNvPr>
          <p:cNvSpPr txBox="1"/>
          <p:nvPr/>
        </p:nvSpPr>
        <p:spPr>
          <a:xfrm>
            <a:off x="4537336" y="4335480"/>
            <a:ext cx="72387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우리나라만세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080D6-B5CE-4BBD-9E3D-479FEE4E5A26}"/>
              </a:ext>
            </a:extLst>
          </p:cNvPr>
          <p:cNvSpPr txBox="1"/>
          <p:nvPr/>
        </p:nvSpPr>
        <p:spPr>
          <a:xfrm>
            <a:off x="7088094" y="3366894"/>
            <a:ext cx="411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1866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96603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친구는 이렇게 말했습니다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 이렇게 살면 진짜 뒤진다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말이죠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7765-AD4A-4597-8774-D6A61C19AE2C}"/>
              </a:ext>
            </a:extLst>
          </p:cNvPr>
          <p:cNvSpPr txBox="1"/>
          <p:nvPr/>
        </p:nvSpPr>
        <p:spPr>
          <a:xfrm>
            <a:off x="7140687" y="2375975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에러발생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큰 따옴표가 중복됨</a:t>
            </a:r>
            <a:endParaRPr lang="en-US" altLang="ko-K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0198C-CF11-4DCB-8E66-56BC6E83AEF3}"/>
              </a:ext>
            </a:extLst>
          </p:cNvPr>
          <p:cNvSpPr txBox="1"/>
          <p:nvPr/>
        </p:nvSpPr>
        <p:spPr>
          <a:xfrm>
            <a:off x="415963" y="4335480"/>
            <a:ext cx="9776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친구는 이렇게 말했습니다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\“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 이렇게 살면 진짜 뒤진다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말이죠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791CF-55FC-402A-B6FE-8CFC3E333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11"/>
          <a:stretch/>
        </p:blipFill>
        <p:spPr bwMode="auto">
          <a:xfrm>
            <a:off x="4802963" y="2375975"/>
            <a:ext cx="2218195" cy="1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7CE72EE-FED4-4AC4-B57C-768140C9B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50428" r="-1078" b="683"/>
          <a:stretch/>
        </p:blipFill>
        <p:spPr bwMode="auto">
          <a:xfrm>
            <a:off x="4733421" y="4888119"/>
            <a:ext cx="2357278" cy="17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E61786-54AC-4880-8CC5-AC2AEFE12473}"/>
              </a:ext>
            </a:extLst>
          </p:cNvPr>
          <p:cNvSpPr txBox="1"/>
          <p:nvPr/>
        </p:nvSpPr>
        <p:spPr>
          <a:xfrm>
            <a:off x="7218056" y="4958998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해결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654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30AC573F-9131-424E-ADC3-7EE5D29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AD90F14-1C27-46D2-B733-4C37D827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80762"/>
              </p:ext>
            </p:extLst>
          </p:nvPr>
        </p:nvGraphicFramePr>
        <p:xfrm>
          <a:off x="301812" y="1617257"/>
          <a:ext cx="10618396" cy="4617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4866">
                  <a:extLst>
                    <a:ext uri="{9D8B030D-6E8A-4147-A177-3AD203B41FA5}">
                      <a16:colId xmlns:a16="http://schemas.microsoft.com/office/drawing/2014/main" val="669375267"/>
                    </a:ext>
                  </a:extLst>
                </a:gridCol>
                <a:gridCol w="1054498">
                  <a:extLst>
                    <a:ext uri="{9D8B030D-6E8A-4147-A177-3AD203B41FA5}">
                      <a16:colId xmlns:a16="http://schemas.microsoft.com/office/drawing/2014/main" val="1495559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25648769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97247934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973461204"/>
                    </a:ext>
                  </a:extLst>
                </a:gridCol>
                <a:gridCol w="2699573">
                  <a:extLst>
                    <a:ext uri="{9D8B030D-6E8A-4147-A177-3AD203B41FA5}">
                      <a16:colId xmlns:a16="http://schemas.microsoft.com/office/drawing/2014/main" val="2160464915"/>
                    </a:ext>
                  </a:extLst>
                </a:gridCol>
              </a:tblGrid>
              <a:tr h="24505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자료형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89040"/>
                  </a:ext>
                </a:extLst>
              </a:tr>
              <a:tr h="40995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정수형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부호있음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char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-128~127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51245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short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살짝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-32768~32767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3841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-2147483648~2147483647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97302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2147483648~2147483647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75254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long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매우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-9223372036854775808</a:t>
                      </a:r>
                    </a:p>
                    <a:p>
                      <a:pPr algn="ctr" latinLnBrk="1"/>
                      <a:r>
                        <a:rPr lang="en-US" altLang="ko-KR" sz="1600"/>
                        <a:t>~9223372036854775807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8790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char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0~255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7413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short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살짝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0~65536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5853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0~4294967295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65428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0~4294967295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94186"/>
                  </a:ext>
                </a:extLst>
              </a:tr>
              <a:tr h="4232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long long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매우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0~18446744073709551615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8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6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30AC573F-9131-424E-ADC3-7EE5D29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B3C08E4-7261-4962-A44B-2C272854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30153"/>
              </p:ext>
            </p:extLst>
          </p:nvPr>
        </p:nvGraphicFramePr>
        <p:xfrm>
          <a:off x="301812" y="1617257"/>
          <a:ext cx="10618396" cy="2255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8882">
                  <a:extLst>
                    <a:ext uri="{9D8B030D-6E8A-4147-A177-3AD203B41FA5}">
                      <a16:colId xmlns:a16="http://schemas.microsoft.com/office/drawing/2014/main" val="669375267"/>
                    </a:ext>
                  </a:extLst>
                </a:gridCol>
                <a:gridCol w="2188882">
                  <a:extLst>
                    <a:ext uri="{9D8B030D-6E8A-4147-A177-3AD203B41FA5}">
                      <a16:colId xmlns:a16="http://schemas.microsoft.com/office/drawing/2014/main" val="2768529867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97247934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973461204"/>
                    </a:ext>
                  </a:extLst>
                </a:gridCol>
                <a:gridCol w="2699573">
                  <a:extLst>
                    <a:ext uri="{9D8B030D-6E8A-4147-A177-3AD203B41FA5}">
                      <a16:colId xmlns:a16="http://schemas.microsoft.com/office/drawing/2014/main" val="2160464915"/>
                    </a:ext>
                  </a:extLst>
                </a:gridCol>
              </a:tblGrid>
              <a:tr h="2450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자료형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89040"/>
                  </a:ext>
                </a:extLst>
              </a:tr>
              <a:tr h="24505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실수형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float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1.175494e-38</a:t>
                      </a:r>
                    </a:p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~3.402823e+38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39440"/>
                  </a:ext>
                </a:extLst>
              </a:tr>
              <a:tr h="245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double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정확한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2.225074e-308</a:t>
                      </a:r>
                    </a:p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~1.797693e+308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98322"/>
                  </a:ext>
                </a:extLst>
              </a:tr>
              <a:tr h="245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double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더 정확한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2.225074e-308</a:t>
                      </a:r>
                    </a:p>
                    <a:p>
                      <a:r>
                        <a:rPr lang="en-US">
                          <a:effectLst/>
                        </a:rPr>
                        <a:t>~1.797693e+308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93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3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덧셈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뺄셈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곱셈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나눗셈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나눗셈의 나머지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정수에서만 적용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01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numA+numB);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BEFE8-1ACF-4249-A0FE-D01221D86A28}"/>
              </a:ext>
            </a:extLst>
          </p:cNvPr>
          <p:cNvSpPr txBox="1"/>
          <p:nvPr/>
        </p:nvSpPr>
        <p:spPr>
          <a:xfrm>
            <a:off x="415963" y="3976444"/>
            <a:ext cx="37705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numC = 12;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numC+5);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6460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</a:t>
            </a: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설치하기</a:t>
            </a:r>
            <a:endParaRPr lang="en-US" altLang="ko-KR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 “%d”, numA / numB 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BEFE8-1ACF-4249-A0FE-D01221D86A28}"/>
              </a:ext>
            </a:extLst>
          </p:cNvPr>
          <p:cNvSpPr txBox="1"/>
          <p:nvPr/>
        </p:nvSpPr>
        <p:spPr>
          <a:xfrm>
            <a:off x="415963" y="3976444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 “%d”, numA % numB 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0DAC7-7139-47B7-87D1-F52A78612056}"/>
              </a:ext>
            </a:extLst>
          </p:cNvPr>
          <p:cNvSpPr txBox="1"/>
          <p:nvPr/>
        </p:nvSpPr>
        <p:spPr>
          <a:xfrm>
            <a:off x="4685826" y="1809426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5.0;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numB = 2.0;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 “%f”, numA / numB 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16135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같다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대입 연산자인 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구별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 )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&gt;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&gt;=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크거나 같다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작다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작거나 크다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50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&amp;&amp;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모두 충족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||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둘 중 하나를 충족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반대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98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 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B97781-C9A6-4A1D-AF9A-71573B0103F8}"/>
              </a:ext>
            </a:extLst>
          </p:cNvPr>
          <p:cNvSpPr txBox="1"/>
          <p:nvPr/>
        </p:nvSpPr>
        <p:spPr>
          <a:xfrm>
            <a:off x="2443642" y="1600025"/>
            <a:ext cx="7700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boj.kr/2588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boj.kr/10430 </a:t>
            </a:r>
          </a:p>
        </p:txBody>
      </p:sp>
    </p:spTree>
    <p:extLst>
      <p:ext uri="{BB962C8B-B14F-4D97-AF65-F5344CB8AC3E}">
        <p14:creationId xmlns:p14="http://schemas.microsoft.com/office/powerpoint/2010/main" val="238779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41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입력한 수가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배수인지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배수인지 알려주는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 “%d”, &amp;number );</a:t>
            </a:r>
          </a:p>
          <a:p>
            <a:endParaRPr lang="en-US" altLang="ko-KR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if( ( number % 2 == 0 ) &amp;&amp; ( number % 5 == 0 ) 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“number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모두의 배수입니다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if( ( number % 2 == 0 ) 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“number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배수입니다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if( ( number % 5 == 0 ) 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printf(“number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배수입니다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“number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배수도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5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배수도 아닙니다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7238103" y="6228084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말고 그냥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여러 개 쓰면 안돼요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635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3B0C4-432D-4476-B2C7-7E7BF4280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3"/>
          <a:stretch/>
        </p:blipFill>
        <p:spPr>
          <a:xfrm>
            <a:off x="3396705" y="1113580"/>
            <a:ext cx="5398589" cy="56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90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default 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1642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58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1~7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숫자를 입력해주면 대응하는 요일을 알려주는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dayNumber;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 “%d”, &amp;dayNumber );</a:t>
            </a:r>
          </a:p>
          <a:p>
            <a:endParaRPr lang="en-US" altLang="ko-KR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switch( dayNumber 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case 1 :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printf( “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월요일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break;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case 2 :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printf( “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화요일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break;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...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default :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printf(“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숫자에 대응되는 요일이 없습니다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!\n”);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break;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4500A-9E81-4018-A45E-64D52AB8C031}"/>
              </a:ext>
            </a:extLst>
          </p:cNvPr>
          <p:cNvSpPr txBox="1"/>
          <p:nvPr/>
        </p:nvSpPr>
        <p:spPr>
          <a:xfrm>
            <a:off x="7792719" y="6074196"/>
            <a:ext cx="5051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Q)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마다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넣는거죠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어디 한번 빼고 돌려보세요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332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58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? 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참일 때 대입할 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거짓일 때 대입할 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삼항연산자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29064-C04A-4796-90A1-59900D3EC516}"/>
              </a:ext>
            </a:extLst>
          </p:cNvPr>
          <p:cNvSpPr txBox="1"/>
          <p:nvPr/>
        </p:nvSpPr>
        <p:spPr>
          <a:xfrm>
            <a:off x="730922" y="2457821"/>
            <a:ext cx="85547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score;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goodOrBad;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scanf( “%f”, &amp;score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goodOrBad = ( score &gt; 2.5) ? ‘g’ : ‘b’;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104F8-2EFE-42D3-9120-BF76D3AB2E19}"/>
              </a:ext>
            </a:extLst>
          </p:cNvPr>
          <p:cNvSpPr txBox="1"/>
          <p:nvPr/>
        </p:nvSpPr>
        <p:spPr>
          <a:xfrm>
            <a:off x="730922" y="4057217"/>
            <a:ext cx="958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(score)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goodOrBad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g(good),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낮으면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b(bad)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대입됨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91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5692FF39-5BFA-4330-A7F4-BF79F01322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352144-8602-43B0-8B78-E497505E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04" y="1496324"/>
            <a:ext cx="2059998" cy="3864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4567382" y="1720552"/>
            <a:ext cx="6466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컴퓨터공학과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학번 김선휘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Endless Creation 27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2018. 1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홍보부장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2020. EC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학술부장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691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B97781-C9A6-4A1D-AF9A-71573B0103F8}"/>
              </a:ext>
            </a:extLst>
          </p:cNvPr>
          <p:cNvSpPr txBox="1"/>
          <p:nvPr/>
        </p:nvSpPr>
        <p:spPr>
          <a:xfrm>
            <a:off x="1209040" y="1600025"/>
            <a:ext cx="8935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아이디 만들고 학술부장에게 알려주기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boj.kr/1330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boj.kr/2753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boj.kr/14681 </a:t>
            </a:r>
          </a:p>
        </p:txBody>
      </p:sp>
    </p:spTree>
    <p:extLst>
      <p:ext uri="{BB962C8B-B14F-4D97-AF65-F5344CB8AC3E}">
        <p14:creationId xmlns:p14="http://schemas.microsoft.com/office/powerpoint/2010/main" val="8747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1158240" y="1720553"/>
            <a:ext cx="8554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OT,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문제풀이</a:t>
            </a:r>
            <a:b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String</a:t>
            </a:r>
          </a:p>
          <a:p>
            <a:pPr lvl="1"/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5DA2B4E1-5BAF-4DD0-A777-85C6990B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설치하기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D702C-2CC9-4147-BF33-0764518708D3}"/>
              </a:ext>
            </a:extLst>
          </p:cNvPr>
          <p:cNvSpPr txBox="1"/>
          <p:nvPr/>
        </p:nvSpPr>
        <p:spPr>
          <a:xfrm>
            <a:off x="2443642" y="1600025"/>
            <a:ext cx="77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https://visualstudio.microsoft.com/ko/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00058-B0DD-4DE0-9818-CE37AF3340BB}"/>
              </a:ext>
            </a:extLst>
          </p:cNvPr>
          <p:cNvSpPr txBox="1"/>
          <p:nvPr/>
        </p:nvSpPr>
        <p:spPr>
          <a:xfrm>
            <a:off x="1107440" y="2641226"/>
            <a:ext cx="1037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링크에 접속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(Microsoft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공식 소프트웨어 사이트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Windows, macOS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 환경에 맞춰 설치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Visual Studio 2019 community 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진행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F9BBE667-02B5-429B-8267-9960DDE5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BEA411-4D46-4415-825C-69E6E7F83C85}"/>
              </a:ext>
            </a:extLst>
          </p:cNvPr>
          <p:cNvSpPr txBox="1"/>
          <p:nvPr/>
        </p:nvSpPr>
        <p:spPr>
          <a:xfrm>
            <a:off x="2063016" y="2274551"/>
            <a:ext cx="816756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(“Hello World!\n”);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9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59F6FB-0772-4664-80CF-6C83D56BB999}"/>
              </a:ext>
            </a:extLst>
          </p:cNvPr>
          <p:cNvSpPr txBox="1"/>
          <p:nvPr/>
        </p:nvSpPr>
        <p:spPr>
          <a:xfrm>
            <a:off x="2443642" y="1600025"/>
            <a:ext cx="77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https://https://www.acmicpc.net/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EAAA8-2BE6-4712-831F-A01A907DF001}"/>
              </a:ext>
            </a:extLst>
          </p:cNvPr>
          <p:cNvSpPr txBox="1"/>
          <p:nvPr/>
        </p:nvSpPr>
        <p:spPr>
          <a:xfrm>
            <a:off x="1107440" y="2641226"/>
            <a:ext cx="1037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최대의 알고리즘 문제풀이 사이트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백준 사이트의 기초적인 문제풀이와 함께 진행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https://solved.ac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사이트와 연동하여 랭크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티어를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(like LOL)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알 수 있음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15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변수이름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number = 10;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score;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선언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2631140" y="3880538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처음 선언할 때 값을 지정해주지 않으면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쓰레기값이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들어감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049DD7-01C6-4F6C-85BF-C9F8FE58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89" y="1543510"/>
            <a:ext cx="6313021" cy="48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1391</Words>
  <Application>Microsoft Office PowerPoint</Application>
  <PresentationFormat>와이드스크린</PresentationFormat>
  <Paragraphs>356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EC)Basic 1주 차</vt:lpstr>
      <vt:lpstr>목차</vt:lpstr>
      <vt:lpstr>오리엔테이션</vt:lpstr>
      <vt:lpstr>오리엔테이션</vt:lpstr>
      <vt:lpstr>Visual Studio 설치하기</vt:lpstr>
      <vt:lpstr>Hello World! 출력</vt:lpstr>
      <vt:lpstr>백준 사이트 소개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자료형</vt:lpstr>
      <vt:lpstr>자료형</vt:lpstr>
      <vt:lpstr>연산자</vt:lpstr>
      <vt:lpstr>표준 입출력</vt:lpstr>
      <vt:lpstr>표준 입출력</vt:lpstr>
      <vt:lpstr>연산자</vt:lpstr>
      <vt:lpstr>연산자</vt:lpstr>
      <vt:lpstr>입출력 문제 풀이</vt:lpstr>
      <vt:lpstr>조건문</vt:lpstr>
      <vt:lpstr>조건문</vt:lpstr>
      <vt:lpstr>조건문</vt:lpstr>
      <vt:lpstr>조건문</vt:lpstr>
      <vt:lpstr>조건문</vt:lpstr>
      <vt:lpstr>조건문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50</cp:revision>
  <dcterms:created xsi:type="dcterms:W3CDTF">2021-02-16T06:05:02Z</dcterms:created>
  <dcterms:modified xsi:type="dcterms:W3CDTF">2021-03-26T08:27:15Z</dcterms:modified>
</cp:coreProperties>
</file>