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1" r:id="rId5"/>
    <p:sldId id="272" r:id="rId6"/>
    <p:sldId id="274" r:id="rId7"/>
    <p:sldId id="273" r:id="rId8"/>
    <p:sldId id="277" r:id="rId9"/>
    <p:sldId id="275" r:id="rId10"/>
    <p:sldId id="280" r:id="rId11"/>
    <p:sldId id="276" r:id="rId12"/>
    <p:sldId id="281" r:id="rId13"/>
    <p:sldId id="278" r:id="rId14"/>
    <p:sldId id="282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3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stringHello[100] = “Hello World!”; 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printf(“%s”, stringHello);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선언 및 입출력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“Hello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World!”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넣고 출력하기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03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name[100];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scanf(“%s”, name);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printf(“%s”, name);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선언 및 입출력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4478468" y="4018515"/>
            <a:ext cx="294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왜 얘한테는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안붙여요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이름을 입력받고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83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name1[100] = “KimSeonHwi”; 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name2[100];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name2 = name1;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printf(“%s\n%s\n”, name1, name2);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대입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이렇게 입력하면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내용이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들어갈까요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04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626607" y="1810052"/>
            <a:ext cx="855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&lt;string.h&gt;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통해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포함시키면 다양한 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 함수 이용 가능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4200561" y="3472046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너무 많으니 한 번 검색해서 찾아보세요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626607" y="2641049"/>
            <a:ext cx="9300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복사하기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strin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들어온 문자열 수 계산하기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 단어 찾기 등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4725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&lt;string.h&gt;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name1[100] = “KimSeonHwi”; 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name2[100];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4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strcpy(name2, name1);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printf(“%s\n%s\n”, name1, name2);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사용예시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복사하기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이렇게 입력하면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내용이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들어가요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1DCEA-FB72-4B2F-A923-1AB3E2C9D29F}"/>
              </a:ext>
            </a:extLst>
          </p:cNvPr>
          <p:cNvSpPr txBox="1"/>
          <p:nvPr/>
        </p:nvSpPr>
        <p:spPr>
          <a:xfrm>
            <a:off x="4854984" y="4637457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들어있는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83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boj.kr/2562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boj.kr/8958</a:t>
            </a:r>
          </a:p>
        </p:txBody>
      </p:sp>
    </p:spTree>
    <p:extLst>
      <p:ext uri="{BB962C8B-B14F-4D97-AF65-F5344CB8AC3E}">
        <p14:creationId xmlns:p14="http://schemas.microsoft.com/office/powerpoint/2010/main" val="64707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 문제 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 문제풀이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boj.kr/2438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boj.kr/10871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boj.kr/10952 </a:t>
            </a: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 배열이름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배열크기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예시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ecMembersAge[10];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3807384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자료형을 저장할 수 있는 배열이 생성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번호를 이용하여 자료형이 같은 데이터들을 관리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22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10353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ecMembersAge[10] = { 19, 20, 20, 21, 25, 21, 22, 24, 25, 23 };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freshersProjects[20] = { 0, 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초기화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8758989" y="2817633"/>
            <a:ext cx="350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중괄호 이용하는 것에 주목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변수와 마찬가지로 선언과 동시에 값을 넣어 초기화할 수 있음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26C9F-7D3B-4BE8-BB21-6ECD82A97D9D}"/>
              </a:ext>
            </a:extLst>
          </p:cNvPr>
          <p:cNvSpPr txBox="1"/>
          <p:nvPr/>
        </p:nvSpPr>
        <p:spPr>
          <a:xfrm>
            <a:off x="1833455" y="3244047"/>
            <a:ext cx="509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이러면 배열의 모든 요소가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초기화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23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구조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550727" y="4725335"/>
            <a:ext cx="7497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배열의 인덱스는 무조건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부터 시작한다는 것을 명심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 주소가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씩 증가하는 이유는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F33737-4CBF-4EC0-9771-62DCF47F2190}"/>
              </a:ext>
            </a:extLst>
          </p:cNvPr>
          <p:cNvSpPr/>
          <p:nvPr/>
        </p:nvSpPr>
        <p:spPr>
          <a:xfrm>
            <a:off x="433291" y="2410058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69F97-8DDD-4160-8A68-0D8B3031500C}"/>
              </a:ext>
            </a:extLst>
          </p:cNvPr>
          <p:cNvSpPr/>
          <p:nvPr/>
        </p:nvSpPr>
        <p:spPr>
          <a:xfrm>
            <a:off x="433291" y="358443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D497E-BA04-442E-B502-A6769581678D}"/>
              </a:ext>
            </a:extLst>
          </p:cNvPr>
          <p:cNvSpPr/>
          <p:nvPr/>
        </p:nvSpPr>
        <p:spPr>
          <a:xfrm>
            <a:off x="433291" y="389517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EE41B-DC6B-4CDC-A3C1-9A3AEC359DB9}"/>
              </a:ext>
            </a:extLst>
          </p:cNvPr>
          <p:cNvSpPr/>
          <p:nvPr/>
        </p:nvSpPr>
        <p:spPr>
          <a:xfrm>
            <a:off x="433291" y="3286785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53240-DC76-4346-90E0-65CF68957453}"/>
              </a:ext>
            </a:extLst>
          </p:cNvPr>
          <p:cNvSpPr txBox="1"/>
          <p:nvPr/>
        </p:nvSpPr>
        <p:spPr>
          <a:xfrm>
            <a:off x="17925" y="2186906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EDE633-7061-4C32-B5DA-B0556990E79B}"/>
              </a:ext>
            </a:extLst>
          </p:cNvPr>
          <p:cNvSpPr txBox="1"/>
          <p:nvPr/>
        </p:nvSpPr>
        <p:spPr>
          <a:xfrm>
            <a:off x="-82777" y="3297528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자료형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C8BE0-C0F1-4898-8DEE-01F74D1183D0}"/>
              </a:ext>
            </a:extLst>
          </p:cNvPr>
          <p:cNvSpPr txBox="1"/>
          <p:nvPr/>
        </p:nvSpPr>
        <p:spPr>
          <a:xfrm>
            <a:off x="-82777" y="3620610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인덱스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805EB-E2CB-4457-B508-CF3AB9E423EA}"/>
              </a:ext>
            </a:extLst>
          </p:cNvPr>
          <p:cNvSpPr txBox="1"/>
          <p:nvPr/>
        </p:nvSpPr>
        <p:spPr>
          <a:xfrm>
            <a:off x="-7771" y="4247041"/>
            <a:ext cx="140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메모리주소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9624C-15B7-483E-AC37-B563C0987185}"/>
              </a:ext>
            </a:extLst>
          </p:cNvPr>
          <p:cNvSpPr txBox="1"/>
          <p:nvPr/>
        </p:nvSpPr>
        <p:spPr>
          <a:xfrm>
            <a:off x="71715" y="2886637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7D45C9-0DE1-4A5E-AFEE-ED2D35CE5575}"/>
              </a:ext>
            </a:extLst>
          </p:cNvPr>
          <p:cNvSpPr txBox="1"/>
          <p:nvPr/>
        </p:nvSpPr>
        <p:spPr>
          <a:xfrm>
            <a:off x="427015" y="2159541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ecMembersAge[0]</a:t>
            </a:r>
            <a:endParaRPr lang="ko-KR" altLang="en-US" sz="1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EEEECF-36E7-4B3C-9BF9-82637F307349}"/>
              </a:ext>
            </a:extLst>
          </p:cNvPr>
          <p:cNvSpPr/>
          <p:nvPr/>
        </p:nvSpPr>
        <p:spPr>
          <a:xfrm>
            <a:off x="1605575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6483A3-C5CA-423E-9D7A-279ABA96530A}"/>
              </a:ext>
            </a:extLst>
          </p:cNvPr>
          <p:cNvSpPr/>
          <p:nvPr/>
        </p:nvSpPr>
        <p:spPr>
          <a:xfrm>
            <a:off x="1605575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06A322-5E0C-4A09-AE4E-5DBE9FBD37A9}"/>
              </a:ext>
            </a:extLst>
          </p:cNvPr>
          <p:cNvSpPr/>
          <p:nvPr/>
        </p:nvSpPr>
        <p:spPr>
          <a:xfrm>
            <a:off x="1605575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0x0004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638A4E-5A03-40FE-A528-9AE29E08272B}"/>
              </a:ext>
            </a:extLst>
          </p:cNvPr>
          <p:cNvSpPr/>
          <p:nvPr/>
        </p:nvSpPr>
        <p:spPr>
          <a:xfrm>
            <a:off x="1605575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EFD8E3-AFF4-46C5-BE26-0492C417AF9B}"/>
              </a:ext>
            </a:extLst>
          </p:cNvPr>
          <p:cNvSpPr txBox="1"/>
          <p:nvPr/>
        </p:nvSpPr>
        <p:spPr>
          <a:xfrm>
            <a:off x="1599299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ecMembersAge[1]</a:t>
            </a:r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DBF0CE-BCFB-4DF9-BC09-4E6A5CC18B0D}"/>
              </a:ext>
            </a:extLst>
          </p:cNvPr>
          <p:cNvSpPr/>
          <p:nvPr/>
        </p:nvSpPr>
        <p:spPr>
          <a:xfrm>
            <a:off x="2769344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1EB364-5DEA-4E5C-8E61-F786060A232A}"/>
              </a:ext>
            </a:extLst>
          </p:cNvPr>
          <p:cNvSpPr/>
          <p:nvPr/>
        </p:nvSpPr>
        <p:spPr>
          <a:xfrm>
            <a:off x="2769344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06AAEE-98B7-4674-BE90-2AE791579A93}"/>
              </a:ext>
            </a:extLst>
          </p:cNvPr>
          <p:cNvSpPr/>
          <p:nvPr/>
        </p:nvSpPr>
        <p:spPr>
          <a:xfrm>
            <a:off x="2769344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37A2F4-59B4-4CBF-99B9-264EF759095E}"/>
              </a:ext>
            </a:extLst>
          </p:cNvPr>
          <p:cNvSpPr/>
          <p:nvPr/>
        </p:nvSpPr>
        <p:spPr>
          <a:xfrm>
            <a:off x="2769344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A4CD26-9A48-4011-AE02-175DF5AB4D28}"/>
              </a:ext>
            </a:extLst>
          </p:cNvPr>
          <p:cNvSpPr txBox="1"/>
          <p:nvPr/>
        </p:nvSpPr>
        <p:spPr>
          <a:xfrm>
            <a:off x="2763068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ecMembersAge[2]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15F055-B76D-4F03-BB5F-E402B33DAB95}"/>
              </a:ext>
            </a:extLst>
          </p:cNvPr>
          <p:cNvSpPr/>
          <p:nvPr/>
        </p:nvSpPr>
        <p:spPr>
          <a:xfrm>
            <a:off x="3943720" y="2409996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E23B96-0CA2-4285-842F-D634A24896C1}"/>
              </a:ext>
            </a:extLst>
          </p:cNvPr>
          <p:cNvSpPr/>
          <p:nvPr/>
        </p:nvSpPr>
        <p:spPr>
          <a:xfrm>
            <a:off x="3943720" y="358437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5F5E95-ED06-4869-99D9-93328991A5AE}"/>
              </a:ext>
            </a:extLst>
          </p:cNvPr>
          <p:cNvSpPr/>
          <p:nvPr/>
        </p:nvSpPr>
        <p:spPr>
          <a:xfrm>
            <a:off x="3943720" y="3895116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0x000C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AC4033-326B-4E87-9FEA-239F62D77FA3}"/>
              </a:ext>
            </a:extLst>
          </p:cNvPr>
          <p:cNvSpPr/>
          <p:nvPr/>
        </p:nvSpPr>
        <p:spPr>
          <a:xfrm>
            <a:off x="3943720" y="3286723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B314C3-3185-4D02-9583-FFAD09AD0980}"/>
              </a:ext>
            </a:extLst>
          </p:cNvPr>
          <p:cNvSpPr txBox="1"/>
          <p:nvPr/>
        </p:nvSpPr>
        <p:spPr>
          <a:xfrm>
            <a:off x="3937444" y="2159479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ecMembersAge[3]</a:t>
            </a:r>
            <a:endParaRPr lang="ko-KR" altLang="en-US" sz="10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08FE2E-F326-43F2-A97E-D8E5FB55FE9A}"/>
              </a:ext>
            </a:extLst>
          </p:cNvPr>
          <p:cNvSpPr/>
          <p:nvPr/>
        </p:nvSpPr>
        <p:spPr>
          <a:xfrm>
            <a:off x="5113765" y="2409996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0517B6-5CDC-4091-8012-701E11F81B8B}"/>
              </a:ext>
            </a:extLst>
          </p:cNvPr>
          <p:cNvSpPr/>
          <p:nvPr/>
        </p:nvSpPr>
        <p:spPr>
          <a:xfrm>
            <a:off x="5113765" y="358437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82ABE8C-1D2E-4623-9F5C-F45A3E74D9CE}"/>
              </a:ext>
            </a:extLst>
          </p:cNvPr>
          <p:cNvSpPr/>
          <p:nvPr/>
        </p:nvSpPr>
        <p:spPr>
          <a:xfrm>
            <a:off x="5113765" y="3895116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CBAAA23-179F-4C42-B48D-10186BCC1C39}"/>
              </a:ext>
            </a:extLst>
          </p:cNvPr>
          <p:cNvSpPr/>
          <p:nvPr/>
        </p:nvSpPr>
        <p:spPr>
          <a:xfrm>
            <a:off x="5113765" y="3286723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FFCB62-78C2-4FED-A861-4204E02C3AAB}"/>
              </a:ext>
            </a:extLst>
          </p:cNvPr>
          <p:cNvSpPr txBox="1"/>
          <p:nvPr/>
        </p:nvSpPr>
        <p:spPr>
          <a:xfrm>
            <a:off x="5107489" y="2159479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ecMembersAge[4]</a:t>
            </a:r>
            <a:endParaRPr lang="ko-KR" altLang="en-US" sz="10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BCE5ACE-5B63-4C0C-BB38-C3971DE463F5}"/>
              </a:ext>
            </a:extLst>
          </p:cNvPr>
          <p:cNvSpPr/>
          <p:nvPr/>
        </p:nvSpPr>
        <p:spPr>
          <a:xfrm>
            <a:off x="6286049" y="2409872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17CD6CB-FE57-473F-8D40-3D24CEB2A6CD}"/>
              </a:ext>
            </a:extLst>
          </p:cNvPr>
          <p:cNvSpPr/>
          <p:nvPr/>
        </p:nvSpPr>
        <p:spPr>
          <a:xfrm>
            <a:off x="6286049" y="358424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3CADE6E-05DE-4945-91F8-4BB984CED15F}"/>
              </a:ext>
            </a:extLst>
          </p:cNvPr>
          <p:cNvSpPr/>
          <p:nvPr/>
        </p:nvSpPr>
        <p:spPr>
          <a:xfrm>
            <a:off x="6286049" y="389499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E7868B-45E1-4C99-BF4D-75A635A6CD8C}"/>
              </a:ext>
            </a:extLst>
          </p:cNvPr>
          <p:cNvSpPr/>
          <p:nvPr/>
        </p:nvSpPr>
        <p:spPr>
          <a:xfrm>
            <a:off x="6286049" y="3286599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80A198-6090-4275-A269-DD6AB31EC8CA}"/>
              </a:ext>
            </a:extLst>
          </p:cNvPr>
          <p:cNvSpPr txBox="1"/>
          <p:nvPr/>
        </p:nvSpPr>
        <p:spPr>
          <a:xfrm>
            <a:off x="6279773" y="2159355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ecMembersAge[5]</a:t>
            </a:r>
            <a:endParaRPr lang="ko-KR" altLang="en-US" sz="10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DF3B2B-3812-478F-BFD1-1FABCCF1D2A3}"/>
              </a:ext>
            </a:extLst>
          </p:cNvPr>
          <p:cNvSpPr/>
          <p:nvPr/>
        </p:nvSpPr>
        <p:spPr>
          <a:xfrm>
            <a:off x="7449818" y="2409872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17E8612-C5DB-4AD2-8DDE-0AD8D14E755A}"/>
              </a:ext>
            </a:extLst>
          </p:cNvPr>
          <p:cNvSpPr/>
          <p:nvPr/>
        </p:nvSpPr>
        <p:spPr>
          <a:xfrm>
            <a:off x="7449818" y="358424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D4A67D-29B5-4FA5-9B9E-A05D8577041F}"/>
              </a:ext>
            </a:extLst>
          </p:cNvPr>
          <p:cNvSpPr/>
          <p:nvPr/>
        </p:nvSpPr>
        <p:spPr>
          <a:xfrm>
            <a:off x="7449818" y="389499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0x0018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53F826-4D04-48F2-BD28-BF8CDF25B4B5}"/>
              </a:ext>
            </a:extLst>
          </p:cNvPr>
          <p:cNvSpPr/>
          <p:nvPr/>
        </p:nvSpPr>
        <p:spPr>
          <a:xfrm>
            <a:off x="7449818" y="3286599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EE72FD-95C4-4893-B3ED-DBEC8945FEE2}"/>
              </a:ext>
            </a:extLst>
          </p:cNvPr>
          <p:cNvSpPr txBox="1"/>
          <p:nvPr/>
        </p:nvSpPr>
        <p:spPr>
          <a:xfrm>
            <a:off x="7443542" y="2159355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ecMembersAge[6]</a:t>
            </a:r>
            <a:endParaRPr lang="ko-KR" altLang="en-US" sz="10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CA3BBE-CE5A-4027-869E-18E5DA8A4325}"/>
              </a:ext>
            </a:extLst>
          </p:cNvPr>
          <p:cNvSpPr/>
          <p:nvPr/>
        </p:nvSpPr>
        <p:spPr>
          <a:xfrm>
            <a:off x="8624194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37C0284-87E7-478C-9845-C71A9D6C0902}"/>
              </a:ext>
            </a:extLst>
          </p:cNvPr>
          <p:cNvSpPr/>
          <p:nvPr/>
        </p:nvSpPr>
        <p:spPr>
          <a:xfrm>
            <a:off x="8624194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47C378E-851B-4B97-9C46-D1FC7C921178}"/>
              </a:ext>
            </a:extLst>
          </p:cNvPr>
          <p:cNvSpPr/>
          <p:nvPr/>
        </p:nvSpPr>
        <p:spPr>
          <a:xfrm>
            <a:off x="8624194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0x001C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97C3BA7-A981-4C41-B9A8-B200A67D5802}"/>
              </a:ext>
            </a:extLst>
          </p:cNvPr>
          <p:cNvSpPr/>
          <p:nvPr/>
        </p:nvSpPr>
        <p:spPr>
          <a:xfrm>
            <a:off x="8624194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5EB197-7F54-4D6B-8182-842B192F221A}"/>
              </a:ext>
            </a:extLst>
          </p:cNvPr>
          <p:cNvSpPr txBox="1"/>
          <p:nvPr/>
        </p:nvSpPr>
        <p:spPr>
          <a:xfrm>
            <a:off x="8617918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ecMembersAge[7]</a:t>
            </a:r>
            <a:endParaRPr lang="ko-KR" altLang="en-US" sz="100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73AE6B-B2EC-4989-B9BD-F02A592B8BA9}"/>
              </a:ext>
            </a:extLst>
          </p:cNvPr>
          <p:cNvSpPr/>
          <p:nvPr/>
        </p:nvSpPr>
        <p:spPr>
          <a:xfrm>
            <a:off x="9796331" y="2409872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D3FD51A-8500-4686-A083-E09EED67DF59}"/>
              </a:ext>
            </a:extLst>
          </p:cNvPr>
          <p:cNvSpPr/>
          <p:nvPr/>
        </p:nvSpPr>
        <p:spPr>
          <a:xfrm>
            <a:off x="9796331" y="358424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CE1FB9A-EB74-4C03-BB7B-07FA24AC7134}"/>
              </a:ext>
            </a:extLst>
          </p:cNvPr>
          <p:cNvSpPr/>
          <p:nvPr/>
        </p:nvSpPr>
        <p:spPr>
          <a:xfrm>
            <a:off x="9796331" y="389499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0x0020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AF692F-2FD5-40CB-81D5-C54FE90820E8}"/>
              </a:ext>
            </a:extLst>
          </p:cNvPr>
          <p:cNvSpPr/>
          <p:nvPr/>
        </p:nvSpPr>
        <p:spPr>
          <a:xfrm>
            <a:off x="9796331" y="3286599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12DA62-3376-4C4E-B59C-6E19E3CADAF7}"/>
              </a:ext>
            </a:extLst>
          </p:cNvPr>
          <p:cNvSpPr txBox="1"/>
          <p:nvPr/>
        </p:nvSpPr>
        <p:spPr>
          <a:xfrm>
            <a:off x="9790055" y="2159355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ecMembersAge[8]</a:t>
            </a:r>
            <a:endParaRPr lang="ko-KR" altLang="en-US" sz="100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BE843C1-2B3E-4819-88D6-D0DBB41DD4C5}"/>
              </a:ext>
            </a:extLst>
          </p:cNvPr>
          <p:cNvSpPr/>
          <p:nvPr/>
        </p:nvSpPr>
        <p:spPr>
          <a:xfrm>
            <a:off x="10970707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8FA18D9-9937-4B84-89DD-E4F5ABA39AD9}"/>
              </a:ext>
            </a:extLst>
          </p:cNvPr>
          <p:cNvSpPr/>
          <p:nvPr/>
        </p:nvSpPr>
        <p:spPr>
          <a:xfrm>
            <a:off x="10970707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C32FE94-C606-4A7B-B119-C4CBB7FCECD8}"/>
              </a:ext>
            </a:extLst>
          </p:cNvPr>
          <p:cNvSpPr/>
          <p:nvPr/>
        </p:nvSpPr>
        <p:spPr>
          <a:xfrm>
            <a:off x="10970707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9500CB-DF64-414B-AC98-2194BD9ACA9A}"/>
              </a:ext>
            </a:extLst>
          </p:cNvPr>
          <p:cNvSpPr/>
          <p:nvPr/>
        </p:nvSpPr>
        <p:spPr>
          <a:xfrm>
            <a:off x="10970707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770374-C57D-4AD7-9A45-C7DC71B7085B}"/>
              </a:ext>
            </a:extLst>
          </p:cNvPr>
          <p:cNvSpPr txBox="1"/>
          <p:nvPr/>
        </p:nvSpPr>
        <p:spPr>
          <a:xfrm>
            <a:off x="10964431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ecMembersAge[9]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2552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11260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ecMembersAge[10];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i = 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10; ++i 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scanf(“%d”, &amp;ecMembersAge[%d]);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10; ++i 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“ecMembersAge[%d]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%d\n”, i, ecMembersAge[i] );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호출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명의 나이를 입력받고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02C91-08F8-46D8-8A1D-D46374E86290}"/>
              </a:ext>
            </a:extLst>
          </p:cNvPr>
          <p:cNvSpPr txBox="1"/>
          <p:nvPr/>
        </p:nvSpPr>
        <p:spPr>
          <a:xfrm>
            <a:off x="4152289" y="3743029"/>
            <a:ext cx="509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배열은 주로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문과 함께 사용하는 경우가 많음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01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11260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ecMembersAge[10];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i = 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</a:t>
            </a:r>
            <a:r>
              <a:rPr lang="en-US" altLang="ko-KR" sz="20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sizeof(ecMembersAge) / sizeof(int)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++i 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scanf(“%d”, &amp;ecMembersAge[%d]);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</a:t>
            </a:r>
            <a:r>
              <a:rPr lang="en-US" altLang="ko-KR" sz="20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sizeof(ecMembersAge) / sizeof(int)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++i 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“ecMembersAge[%d]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%d\n”, i, ecMembersAge[i] );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호출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1073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명의 나이를 입력받고 출력하는 프로그램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(sizeof()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사용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285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따로 자료형이 없고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배열로 선언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3807384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조건에서 탈출하지 못하면 무한루프에 걸려서 프로그램이 끝나지 않음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자료형의 배열로 이루어진 긴 문자열을 의미함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85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805</Words>
  <Application>Microsoft Office PowerPoint</Application>
  <PresentationFormat>와이드스크린</PresentationFormat>
  <Paragraphs>181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EC)Basic 3주 차</vt:lpstr>
      <vt:lpstr>목차</vt:lpstr>
      <vt:lpstr>반복문 문제풀이</vt:lpstr>
      <vt:lpstr>배열</vt:lpstr>
      <vt:lpstr>배열</vt:lpstr>
      <vt:lpstr>배열</vt:lpstr>
      <vt:lpstr>배열</vt:lpstr>
      <vt:lpstr>배열</vt:lpstr>
      <vt:lpstr>String</vt:lpstr>
      <vt:lpstr>String</vt:lpstr>
      <vt:lpstr>String</vt:lpstr>
      <vt:lpstr>String</vt:lpstr>
      <vt:lpstr>String</vt:lpstr>
      <vt:lpstr>String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68</cp:revision>
  <dcterms:created xsi:type="dcterms:W3CDTF">2021-02-16T06:05:02Z</dcterms:created>
  <dcterms:modified xsi:type="dcterms:W3CDTF">2021-03-24T00:34:31Z</dcterms:modified>
</cp:coreProperties>
</file>